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2" r:id="rId4"/>
    <p:sldMasterId id="2147483810" r:id="rId5"/>
  </p:sldMasterIdLst>
  <p:notesMasterIdLst>
    <p:notesMasterId r:id="rId176"/>
  </p:notesMasterIdLst>
  <p:sldIdLst>
    <p:sldId id="580" r:id="rId6"/>
    <p:sldId id="259" r:id="rId7"/>
    <p:sldId id="277" r:id="rId8"/>
    <p:sldId id="278" r:id="rId9"/>
    <p:sldId id="280" r:id="rId10"/>
    <p:sldId id="281" r:id="rId11"/>
    <p:sldId id="579" r:id="rId12"/>
    <p:sldId id="261" r:id="rId13"/>
    <p:sldId id="262" r:id="rId14"/>
    <p:sldId id="270" r:id="rId15"/>
    <p:sldId id="271" r:id="rId16"/>
    <p:sldId id="272" r:id="rId17"/>
    <p:sldId id="273" r:id="rId18"/>
    <p:sldId id="274" r:id="rId19"/>
    <p:sldId id="275" r:id="rId20"/>
    <p:sldId id="276" r:id="rId21"/>
    <p:sldId id="269" r:id="rId22"/>
    <p:sldId id="263" r:id="rId23"/>
    <p:sldId id="264" r:id="rId24"/>
    <p:sldId id="268" r:id="rId25"/>
    <p:sldId id="267" r:id="rId26"/>
    <p:sldId id="266" r:id="rId27"/>
    <p:sldId id="265" r:id="rId28"/>
    <p:sldId id="284" r:id="rId29"/>
    <p:sldId id="285" r:id="rId30"/>
    <p:sldId id="286" r:id="rId31"/>
    <p:sldId id="287" r:id="rId32"/>
    <p:sldId id="282" r:id="rId33"/>
    <p:sldId id="288" r:id="rId34"/>
    <p:sldId id="289" r:id="rId35"/>
    <p:sldId id="290" r:id="rId36"/>
    <p:sldId id="291" r:id="rId37"/>
    <p:sldId id="292" r:id="rId38"/>
    <p:sldId id="293" r:id="rId39"/>
    <p:sldId id="294" r:id="rId40"/>
    <p:sldId id="296" r:id="rId41"/>
    <p:sldId id="297" r:id="rId42"/>
    <p:sldId id="299" r:id="rId43"/>
    <p:sldId id="298" r:id="rId44"/>
    <p:sldId id="295"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502" r:id="rId59"/>
    <p:sldId id="313" r:id="rId60"/>
    <p:sldId id="315" r:id="rId61"/>
    <p:sldId id="507" r:id="rId62"/>
    <p:sldId id="508" r:id="rId63"/>
    <p:sldId id="509" r:id="rId64"/>
    <p:sldId id="510" r:id="rId65"/>
    <p:sldId id="511" r:id="rId66"/>
    <p:sldId id="512" r:id="rId67"/>
    <p:sldId id="525" r:id="rId68"/>
    <p:sldId id="526" r:id="rId69"/>
    <p:sldId id="513" r:id="rId70"/>
    <p:sldId id="514" r:id="rId71"/>
    <p:sldId id="515" r:id="rId72"/>
    <p:sldId id="516" r:id="rId73"/>
    <p:sldId id="517" r:id="rId74"/>
    <p:sldId id="518" r:id="rId75"/>
    <p:sldId id="519" r:id="rId76"/>
    <p:sldId id="520" r:id="rId77"/>
    <p:sldId id="521" r:id="rId78"/>
    <p:sldId id="522" r:id="rId79"/>
    <p:sldId id="523" r:id="rId80"/>
    <p:sldId id="524" r:id="rId81"/>
    <p:sldId id="527" r:id="rId82"/>
    <p:sldId id="528" r:id="rId83"/>
    <p:sldId id="529" r:id="rId84"/>
    <p:sldId id="530" r:id="rId85"/>
    <p:sldId id="503" r:id="rId86"/>
    <p:sldId id="581" r:id="rId87"/>
    <p:sldId id="583" r:id="rId88"/>
    <p:sldId id="584" r:id="rId89"/>
    <p:sldId id="585" r:id="rId90"/>
    <p:sldId id="586" r:id="rId91"/>
    <p:sldId id="587" r:id="rId92"/>
    <p:sldId id="504" r:id="rId93"/>
    <p:sldId id="506" r:id="rId94"/>
    <p:sldId id="532" r:id="rId95"/>
    <p:sldId id="531" r:id="rId96"/>
    <p:sldId id="534" r:id="rId97"/>
    <p:sldId id="539" r:id="rId98"/>
    <p:sldId id="538" r:id="rId99"/>
    <p:sldId id="540" r:id="rId100"/>
    <p:sldId id="543" r:id="rId101"/>
    <p:sldId id="542" r:id="rId102"/>
    <p:sldId id="545" r:id="rId103"/>
    <p:sldId id="547" r:id="rId104"/>
    <p:sldId id="546" r:id="rId105"/>
    <p:sldId id="549" r:id="rId106"/>
    <p:sldId id="550" r:id="rId107"/>
    <p:sldId id="544" r:id="rId108"/>
    <p:sldId id="551" r:id="rId109"/>
    <p:sldId id="552" r:id="rId110"/>
    <p:sldId id="553" r:id="rId111"/>
    <p:sldId id="554" r:id="rId112"/>
    <p:sldId id="548" r:id="rId113"/>
    <p:sldId id="555" r:id="rId114"/>
    <p:sldId id="556" r:id="rId115"/>
    <p:sldId id="557" r:id="rId116"/>
    <p:sldId id="558" r:id="rId117"/>
    <p:sldId id="559" r:id="rId118"/>
    <p:sldId id="560" r:id="rId119"/>
    <p:sldId id="561" r:id="rId120"/>
    <p:sldId id="617" r:id="rId121"/>
    <p:sldId id="564" r:id="rId122"/>
    <p:sldId id="562" r:id="rId123"/>
    <p:sldId id="623" r:id="rId124"/>
    <p:sldId id="621" r:id="rId125"/>
    <p:sldId id="624" r:id="rId126"/>
    <p:sldId id="625" r:id="rId127"/>
    <p:sldId id="626" r:id="rId128"/>
    <p:sldId id="627" r:id="rId129"/>
    <p:sldId id="537" r:id="rId130"/>
    <p:sldId id="533" r:id="rId131"/>
    <p:sldId id="535" r:id="rId132"/>
    <p:sldId id="536" r:id="rId133"/>
    <p:sldId id="578" r:id="rId134"/>
    <p:sldId id="565" r:id="rId135"/>
    <p:sldId id="566" r:id="rId136"/>
    <p:sldId id="567" r:id="rId137"/>
    <p:sldId id="568" r:id="rId138"/>
    <p:sldId id="569" r:id="rId139"/>
    <p:sldId id="571" r:id="rId140"/>
    <p:sldId id="572" r:id="rId141"/>
    <p:sldId id="573" r:id="rId142"/>
    <p:sldId id="574" r:id="rId143"/>
    <p:sldId id="575" r:id="rId144"/>
    <p:sldId id="576" r:id="rId145"/>
    <p:sldId id="577" r:id="rId146"/>
    <p:sldId id="588" r:id="rId147"/>
    <p:sldId id="589" r:id="rId148"/>
    <p:sldId id="590" r:id="rId149"/>
    <p:sldId id="591" r:id="rId150"/>
    <p:sldId id="592" r:id="rId151"/>
    <p:sldId id="593" r:id="rId152"/>
    <p:sldId id="594" r:id="rId153"/>
    <p:sldId id="595" r:id="rId154"/>
    <p:sldId id="596" r:id="rId155"/>
    <p:sldId id="598" r:id="rId156"/>
    <p:sldId id="597" r:id="rId157"/>
    <p:sldId id="599" r:id="rId158"/>
    <p:sldId id="600" r:id="rId159"/>
    <p:sldId id="601" r:id="rId160"/>
    <p:sldId id="602" r:id="rId161"/>
    <p:sldId id="603" r:id="rId162"/>
    <p:sldId id="604" r:id="rId163"/>
    <p:sldId id="605" r:id="rId164"/>
    <p:sldId id="606" r:id="rId165"/>
    <p:sldId id="607" r:id="rId166"/>
    <p:sldId id="608" r:id="rId167"/>
    <p:sldId id="609" r:id="rId168"/>
    <p:sldId id="610" r:id="rId169"/>
    <p:sldId id="611" r:id="rId170"/>
    <p:sldId id="612" r:id="rId171"/>
    <p:sldId id="613" r:id="rId172"/>
    <p:sldId id="614" r:id="rId173"/>
    <p:sldId id="615" r:id="rId174"/>
    <p:sldId id="616" r:id="rId17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Announcements" id="{D282A7F0-AB9E-405C-A231-CBB7A781AD48}">
          <p14:sldIdLst>
            <p14:sldId id="580"/>
            <p14:sldId id="259"/>
          </p14:sldIdLst>
        </p14:section>
        <p14:section name="MMW Introduction" id="{4FFC757F-E89F-4942-BC7D-6A0FBB79407F}">
          <p14:sldIdLst>
            <p14:sldId id="277"/>
            <p14:sldId id="278"/>
            <p14:sldId id="280"/>
            <p14:sldId id="281"/>
            <p14:sldId id="579"/>
          </p14:sldIdLst>
        </p14:section>
        <p14:section name="Intro" id="{887FFA61-C1BF-4BC5-A92D-DC0A9087C0B2}">
          <p14:sldIdLst>
            <p14:sldId id="261"/>
            <p14:sldId id="262"/>
            <p14:sldId id="270"/>
            <p14:sldId id="271"/>
            <p14:sldId id="272"/>
            <p14:sldId id="273"/>
            <p14:sldId id="274"/>
            <p14:sldId id="275"/>
            <p14:sldId id="276"/>
            <p14:sldId id="269"/>
            <p14:sldId id="263"/>
            <p14:sldId id="264"/>
            <p14:sldId id="268"/>
            <p14:sldId id="267"/>
            <p14:sldId id="266"/>
            <p14:sldId id="265"/>
          </p14:sldIdLst>
        </p14:section>
        <p14:section name="Course Overview" id="{8B86B138-DEA7-4B11-8B79-A82379097D0F}">
          <p14:sldIdLst>
            <p14:sldId id="284"/>
          </p14:sldIdLst>
        </p14:section>
        <p14:section name="Bioinformatics Review" id="{C778B226-3569-41E1-A39E-A2D8B460A1D6}">
          <p14:sldIdLst>
            <p14:sldId id="285"/>
            <p14:sldId id="286"/>
          </p14:sldIdLst>
        </p14:section>
        <p14:section name="Bioinformatics Review: Sequencing Technology" id="{DC91CB1D-4C9A-447C-BE66-FBE5EBCDACDF}">
          <p14:sldIdLst>
            <p14:sldId id="287"/>
            <p14:sldId id="282"/>
            <p14:sldId id="288"/>
            <p14:sldId id="289"/>
            <p14:sldId id="290"/>
            <p14:sldId id="291"/>
            <p14:sldId id="292"/>
            <p14:sldId id="293"/>
            <p14:sldId id="294"/>
            <p14:sldId id="296"/>
            <p14:sldId id="297"/>
            <p14:sldId id="299"/>
            <p14:sldId id="298"/>
            <p14:sldId id="295"/>
            <p14:sldId id="300"/>
            <p14:sldId id="301"/>
            <p14:sldId id="302"/>
            <p14:sldId id="303"/>
            <p14:sldId id="304"/>
          </p14:sldIdLst>
        </p14:section>
        <p14:section name="Bioinformatics Review: Computing" id="{BCEF235B-1ED5-4F9F-9472-4ECEBECA385E}">
          <p14:sldIdLst>
            <p14:sldId id="305"/>
            <p14:sldId id="306"/>
            <p14:sldId id="307"/>
            <p14:sldId id="308"/>
            <p14:sldId id="309"/>
            <p14:sldId id="310"/>
            <p14:sldId id="311"/>
            <p14:sldId id="312"/>
            <p14:sldId id="502"/>
            <p14:sldId id="313"/>
            <p14:sldId id="315"/>
            <p14:sldId id="507"/>
            <p14:sldId id="508"/>
            <p14:sldId id="509"/>
            <p14:sldId id="510"/>
            <p14:sldId id="511"/>
            <p14:sldId id="512"/>
            <p14:sldId id="525"/>
            <p14:sldId id="526"/>
            <p14:sldId id="513"/>
            <p14:sldId id="514"/>
            <p14:sldId id="515"/>
            <p14:sldId id="516"/>
            <p14:sldId id="517"/>
            <p14:sldId id="518"/>
            <p14:sldId id="519"/>
            <p14:sldId id="520"/>
            <p14:sldId id="521"/>
            <p14:sldId id="522"/>
            <p14:sldId id="523"/>
            <p14:sldId id="524"/>
            <p14:sldId id="527"/>
            <p14:sldId id="528"/>
            <p14:sldId id="529"/>
            <p14:sldId id="530"/>
            <p14:sldId id="503"/>
            <p14:sldId id="581"/>
            <p14:sldId id="583"/>
            <p14:sldId id="584"/>
            <p14:sldId id="585"/>
            <p14:sldId id="586"/>
            <p14:sldId id="587"/>
            <p14:sldId id="504"/>
            <p14:sldId id="506"/>
          </p14:sldIdLst>
        </p14:section>
        <p14:section name="Course Goals" id="{64C90579-1DEF-4820-9631-3B1EAB7965CB}">
          <p14:sldIdLst>
            <p14:sldId id="532"/>
            <p14:sldId id="531"/>
          </p14:sldIdLst>
        </p14:section>
        <p14:section name="Types of Analysis" id="{08CFDF62-08A2-4486-B382-2EC710FA2D8C}">
          <p14:sldIdLst>
            <p14:sldId id="534"/>
            <p14:sldId id="539"/>
            <p14:sldId id="538"/>
          </p14:sldIdLst>
        </p14:section>
        <p14:section name="Types of Analysis: DNA sequencing" id="{F3570F4B-0CC2-4091-969F-FBE2A14BB7C9}">
          <p14:sldIdLst>
            <p14:sldId id="540"/>
            <p14:sldId id="543"/>
            <p14:sldId id="542"/>
            <p14:sldId id="545"/>
            <p14:sldId id="547"/>
            <p14:sldId id="546"/>
            <p14:sldId id="549"/>
            <p14:sldId id="550"/>
            <p14:sldId id="544"/>
            <p14:sldId id="551"/>
            <p14:sldId id="552"/>
            <p14:sldId id="553"/>
            <p14:sldId id="554"/>
            <p14:sldId id="548"/>
            <p14:sldId id="555"/>
            <p14:sldId id="556"/>
            <p14:sldId id="557"/>
            <p14:sldId id="558"/>
            <p14:sldId id="559"/>
            <p14:sldId id="560"/>
            <p14:sldId id="561"/>
            <p14:sldId id="617"/>
          </p14:sldIdLst>
        </p14:section>
        <p14:section name="16S Analysis" id="{3D7163E9-F31D-4D34-BA48-408C678E98EF}">
          <p14:sldIdLst>
            <p14:sldId id="564"/>
            <p14:sldId id="562"/>
            <p14:sldId id="623"/>
            <p14:sldId id="621"/>
            <p14:sldId id="624"/>
            <p14:sldId id="625"/>
            <p14:sldId id="626"/>
            <p14:sldId id="627"/>
            <p14:sldId id="537"/>
            <p14:sldId id="533"/>
            <p14:sldId id="535"/>
            <p14:sldId id="536"/>
            <p14:sldId id="578"/>
            <p14:sldId id="565"/>
            <p14:sldId id="566"/>
            <p14:sldId id="567"/>
            <p14:sldId id="568"/>
            <p14:sldId id="569"/>
            <p14:sldId id="571"/>
            <p14:sldId id="572"/>
            <p14:sldId id="573"/>
            <p14:sldId id="574"/>
            <p14:sldId id="575"/>
            <p14:sldId id="576"/>
            <p14:sldId id="577"/>
          </p14:sldIdLst>
        </p14:section>
        <p14:section name="Dada2 Pipeline" id="{829DC9D8-8485-4124-933E-86A1AEAF7672}">
          <p14:sldIdLst>
            <p14:sldId id="588"/>
            <p14:sldId id="589"/>
            <p14:sldId id="590"/>
            <p14:sldId id="591"/>
            <p14:sldId id="592"/>
            <p14:sldId id="593"/>
            <p14:sldId id="594"/>
            <p14:sldId id="595"/>
            <p14:sldId id="596"/>
            <p14:sldId id="598"/>
            <p14:sldId id="597"/>
            <p14:sldId id="599"/>
            <p14:sldId id="600"/>
            <p14:sldId id="601"/>
            <p14:sldId id="602"/>
            <p14:sldId id="603"/>
            <p14:sldId id="604"/>
            <p14:sldId id="605"/>
            <p14:sldId id="606"/>
            <p14:sldId id="607"/>
            <p14:sldId id="608"/>
            <p14:sldId id="609"/>
            <p14:sldId id="610"/>
            <p14:sldId id="611"/>
            <p14:sldId id="612"/>
            <p14:sldId id="613"/>
            <p14:sldId id="614"/>
            <p14:sldId id="615"/>
            <p14:sldId id="61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BE7F4"/>
    <a:srgbClr val="2774AE"/>
    <a:srgbClr val="FC28FC"/>
    <a:srgbClr val="898989"/>
    <a:srgbClr val="DBE7F5"/>
    <a:srgbClr val="58595B"/>
    <a:srgbClr val="D2DDE8"/>
    <a:srgbClr val="2C75AC"/>
    <a:srgbClr val="005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1A893-D951-4D0A-892E-E322AF8FFE62}" v="737" dt="2020-05-19T06:30:11.6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p:restoredTop sz="94663"/>
  </p:normalViewPr>
  <p:slideViewPr>
    <p:cSldViewPr snapToGrid="0" snapToObjects="1">
      <p:cViewPr>
        <p:scale>
          <a:sx n="75" d="100"/>
          <a:sy n="75" d="100"/>
        </p:scale>
        <p:origin x="312" y="303"/>
      </p:cViewPr>
      <p:guideLst/>
    </p:cSldViewPr>
  </p:slideViewPr>
  <p:notesTextViewPr>
    <p:cViewPr>
      <p:scale>
        <a:sx n="1" d="1"/>
        <a:sy n="1" d="1"/>
      </p:scale>
      <p:origin x="0" y="0"/>
    </p:cViewPr>
  </p:notesTextViewPr>
  <p:notesViewPr>
    <p:cSldViewPr snapToGrid="0" snapToObjects="1" showGuides="1">
      <p:cViewPr varScale="1">
        <p:scale>
          <a:sx n="129" d="100"/>
          <a:sy n="129" d="100"/>
        </p:scale>
        <p:origin x="328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notesMaster" Target="notesMasters/notes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Weinstein" userId="dde8f0b8-2f8d-4f82-9f5a-968ead95bb4f" providerId="ADAL" clId="{3B71A893-D951-4D0A-892E-E322AF8FFE62}"/>
    <pc:docChg chg="undo custSel addSld delSld modSld sldOrd modMainMaster addSection modSection">
      <pc:chgData name="Michael Weinstein" userId="dde8f0b8-2f8d-4f82-9f5a-968ead95bb4f" providerId="ADAL" clId="{3B71A893-D951-4D0A-892E-E322AF8FFE62}" dt="2020-05-20T06:35:59.141" v="19914" actId="20577"/>
      <pc:docMkLst>
        <pc:docMk/>
      </pc:docMkLst>
      <pc:sldChg chg="add del">
        <pc:chgData name="Michael Weinstein" userId="dde8f0b8-2f8d-4f82-9f5a-968ead95bb4f" providerId="ADAL" clId="{3B71A893-D951-4D0A-892E-E322AF8FFE62}" dt="2020-05-11T08:03:05.197" v="6166"/>
        <pc:sldMkLst>
          <pc:docMk/>
          <pc:sldMk cId="1393728069" sldId="257"/>
        </pc:sldMkLst>
      </pc:sldChg>
      <pc:sldChg chg="del">
        <pc:chgData name="Michael Weinstein" userId="dde8f0b8-2f8d-4f82-9f5a-968ead95bb4f" providerId="ADAL" clId="{3B71A893-D951-4D0A-892E-E322AF8FFE62}" dt="2020-05-11T02:52:52.073" v="283" actId="47"/>
        <pc:sldMkLst>
          <pc:docMk/>
          <pc:sldMk cId="1180434312" sldId="258"/>
        </pc:sldMkLst>
      </pc:sldChg>
      <pc:sldChg chg="addSp delSp modSp mod">
        <pc:chgData name="Michael Weinstein" userId="dde8f0b8-2f8d-4f82-9f5a-968ead95bb4f" providerId="ADAL" clId="{3B71A893-D951-4D0A-892E-E322AF8FFE62}" dt="2020-05-11T00:41:29.887" v="139" actId="478"/>
        <pc:sldMkLst>
          <pc:docMk/>
          <pc:sldMk cId="922789303" sldId="259"/>
        </pc:sldMkLst>
        <pc:spChg chg="mod">
          <ac:chgData name="Michael Weinstein" userId="dde8f0b8-2f8d-4f82-9f5a-968ead95bb4f" providerId="ADAL" clId="{3B71A893-D951-4D0A-892E-E322AF8FFE62}" dt="2020-05-11T00:36:32.459" v="45" actId="1076"/>
          <ac:spMkLst>
            <pc:docMk/>
            <pc:sldMk cId="922789303" sldId="259"/>
            <ac:spMk id="4" creationId="{F7EE1D15-EA9A-FA4A-BE1F-2B9CAA596498}"/>
          </ac:spMkLst>
        </pc:spChg>
        <pc:spChg chg="mod">
          <ac:chgData name="Michael Weinstein" userId="dde8f0b8-2f8d-4f82-9f5a-968ead95bb4f" providerId="ADAL" clId="{3B71A893-D951-4D0A-892E-E322AF8FFE62}" dt="2020-05-11T00:37:29.011" v="127" actId="20577"/>
          <ac:spMkLst>
            <pc:docMk/>
            <pc:sldMk cId="922789303" sldId="259"/>
            <ac:spMk id="10" creationId="{BBEAB19E-9D7C-FF4A-8C05-58A45714A95F}"/>
          </ac:spMkLst>
        </pc:spChg>
        <pc:spChg chg="mod">
          <ac:chgData name="Michael Weinstein" userId="dde8f0b8-2f8d-4f82-9f5a-968ead95bb4f" providerId="ADAL" clId="{3B71A893-D951-4D0A-892E-E322AF8FFE62}" dt="2020-05-11T00:35:03.656" v="16" actId="20577"/>
          <ac:spMkLst>
            <pc:docMk/>
            <pc:sldMk cId="922789303" sldId="259"/>
            <ac:spMk id="11" creationId="{5B4A7A6C-6FF2-5644-AE82-53B6FDD0682B}"/>
          </ac:spMkLst>
        </pc:spChg>
        <pc:spChg chg="del">
          <ac:chgData name="Michael Weinstein" userId="dde8f0b8-2f8d-4f82-9f5a-968ead95bb4f" providerId="ADAL" clId="{3B71A893-D951-4D0A-892E-E322AF8FFE62}" dt="2020-05-11T00:36:47.915" v="47" actId="478"/>
          <ac:spMkLst>
            <pc:docMk/>
            <pc:sldMk cId="922789303" sldId="259"/>
            <ac:spMk id="12" creationId="{DC3CE18A-124C-D449-95CB-7CD48DC854B5}"/>
          </ac:spMkLst>
        </pc:spChg>
        <pc:spChg chg="del">
          <ac:chgData name="Michael Weinstein" userId="dde8f0b8-2f8d-4f82-9f5a-968ead95bb4f" providerId="ADAL" clId="{3B71A893-D951-4D0A-892E-E322AF8FFE62}" dt="2020-05-11T00:36:51.160" v="48" actId="478"/>
          <ac:spMkLst>
            <pc:docMk/>
            <pc:sldMk cId="922789303" sldId="259"/>
            <ac:spMk id="13" creationId="{67181AD6-8E02-2349-BE51-328017E60D56}"/>
          </ac:spMkLst>
        </pc:spChg>
        <pc:spChg chg="del">
          <ac:chgData name="Michael Weinstein" userId="dde8f0b8-2f8d-4f82-9f5a-968ead95bb4f" providerId="ADAL" clId="{3B71A893-D951-4D0A-892E-E322AF8FFE62}" dt="2020-05-11T00:37:40.528" v="128" actId="478"/>
          <ac:spMkLst>
            <pc:docMk/>
            <pc:sldMk cId="922789303" sldId="259"/>
            <ac:spMk id="14" creationId="{193002AA-C51B-9B46-961F-305919AA89B8}"/>
          </ac:spMkLst>
        </pc:spChg>
        <pc:spChg chg="del">
          <ac:chgData name="Michael Weinstein" userId="dde8f0b8-2f8d-4f82-9f5a-968ead95bb4f" providerId="ADAL" clId="{3B71A893-D951-4D0A-892E-E322AF8FFE62}" dt="2020-05-11T00:37:40.528" v="128" actId="478"/>
          <ac:spMkLst>
            <pc:docMk/>
            <pc:sldMk cId="922789303" sldId="259"/>
            <ac:spMk id="15" creationId="{36E53C0C-95A2-F146-86E0-713317D3E299}"/>
          </ac:spMkLst>
        </pc:spChg>
        <pc:spChg chg="del">
          <ac:chgData name="Michael Weinstein" userId="dde8f0b8-2f8d-4f82-9f5a-968ead95bb4f" providerId="ADAL" clId="{3B71A893-D951-4D0A-892E-E322AF8FFE62}" dt="2020-05-11T00:37:40.528" v="128" actId="478"/>
          <ac:spMkLst>
            <pc:docMk/>
            <pc:sldMk cId="922789303" sldId="259"/>
            <ac:spMk id="16" creationId="{64139170-CC4F-D042-A68E-2FBD2357C353}"/>
          </ac:spMkLst>
        </pc:spChg>
        <pc:spChg chg="del">
          <ac:chgData name="Michael Weinstein" userId="dde8f0b8-2f8d-4f82-9f5a-968ead95bb4f" providerId="ADAL" clId="{3B71A893-D951-4D0A-892E-E322AF8FFE62}" dt="2020-05-11T00:37:40.528" v="128" actId="478"/>
          <ac:spMkLst>
            <pc:docMk/>
            <pc:sldMk cId="922789303" sldId="259"/>
            <ac:spMk id="17" creationId="{978AE6DA-E5C3-B24F-9383-013CF74491AD}"/>
          </ac:spMkLst>
        </pc:spChg>
        <pc:picChg chg="add del mod">
          <ac:chgData name="Michael Weinstein" userId="dde8f0b8-2f8d-4f82-9f5a-968ead95bb4f" providerId="ADAL" clId="{3B71A893-D951-4D0A-892E-E322AF8FFE62}" dt="2020-05-11T00:41:29.887" v="139" actId="478"/>
          <ac:picMkLst>
            <pc:docMk/>
            <pc:sldMk cId="922789303" sldId="259"/>
            <ac:picMk id="3" creationId="{27C76EEE-BEF2-4D17-B78C-8ABA9A165134}"/>
          </ac:picMkLst>
        </pc:picChg>
        <pc:picChg chg="add mod">
          <ac:chgData name="Michael Weinstein" userId="dde8f0b8-2f8d-4f82-9f5a-968ead95bb4f" providerId="ADAL" clId="{3B71A893-D951-4D0A-892E-E322AF8FFE62}" dt="2020-05-11T00:41:27.215" v="138" actId="1076"/>
          <ac:picMkLst>
            <pc:docMk/>
            <pc:sldMk cId="922789303" sldId="259"/>
            <ac:picMk id="1026" creationId="{94E14E76-24E9-4337-A721-A73E460932CE}"/>
          </ac:picMkLst>
        </pc:picChg>
      </pc:sldChg>
      <pc:sldChg chg="del">
        <pc:chgData name="Michael Weinstein" userId="dde8f0b8-2f8d-4f82-9f5a-968ead95bb4f" providerId="ADAL" clId="{3B71A893-D951-4D0A-892E-E322AF8FFE62}" dt="2020-05-11T02:52:55.509" v="284" actId="47"/>
        <pc:sldMkLst>
          <pc:docMk/>
          <pc:sldMk cId="3957756992" sldId="260"/>
        </pc:sldMkLst>
      </pc:sldChg>
      <pc:sldChg chg="modSp new mod">
        <pc:chgData name="Michael Weinstein" userId="dde8f0b8-2f8d-4f82-9f5a-968ead95bb4f" providerId="ADAL" clId="{3B71A893-D951-4D0A-892E-E322AF8FFE62}" dt="2020-05-11T04:13:27.860" v="1089" actId="20577"/>
        <pc:sldMkLst>
          <pc:docMk/>
          <pc:sldMk cId="812185772" sldId="261"/>
        </pc:sldMkLst>
        <pc:spChg chg="mod">
          <ac:chgData name="Michael Weinstein" userId="dde8f0b8-2f8d-4f82-9f5a-968ead95bb4f" providerId="ADAL" clId="{3B71A893-D951-4D0A-892E-E322AF8FFE62}" dt="2020-05-11T04:13:27.860" v="1089" actId="20577"/>
          <ac:spMkLst>
            <pc:docMk/>
            <pc:sldMk cId="812185772" sldId="261"/>
            <ac:spMk id="4" creationId="{B6D44262-4413-4D42-BBB2-C825A9DB4FA2}"/>
          </ac:spMkLst>
        </pc:spChg>
      </pc:sldChg>
      <pc:sldChg chg="new del">
        <pc:chgData name="Michael Weinstein" userId="dde8f0b8-2f8d-4f82-9f5a-968ead95bb4f" providerId="ADAL" clId="{3B71A893-D951-4D0A-892E-E322AF8FFE62}" dt="2020-05-11T02:52:51.367" v="282" actId="47"/>
        <pc:sldMkLst>
          <pc:docMk/>
          <pc:sldMk cId="545733874" sldId="262"/>
        </pc:sldMkLst>
      </pc:sldChg>
      <pc:sldChg chg="addSp delSp modSp new mod">
        <pc:chgData name="Michael Weinstein" userId="dde8f0b8-2f8d-4f82-9f5a-968ead95bb4f" providerId="ADAL" clId="{3B71A893-D951-4D0A-892E-E322AF8FFE62}" dt="2020-05-11T03:52:42.340" v="847" actId="478"/>
        <pc:sldMkLst>
          <pc:docMk/>
          <pc:sldMk cId="710663740" sldId="262"/>
        </pc:sldMkLst>
        <pc:spChg chg="mod">
          <ac:chgData name="Michael Weinstein" userId="dde8f0b8-2f8d-4f82-9f5a-968ead95bb4f" providerId="ADAL" clId="{3B71A893-D951-4D0A-892E-E322AF8FFE62}" dt="2020-05-11T03:51:25.233" v="831" actId="14100"/>
          <ac:spMkLst>
            <pc:docMk/>
            <pc:sldMk cId="710663740" sldId="262"/>
            <ac:spMk id="2" creationId="{93A20210-B907-4966-8D42-CE85111E1769}"/>
          </ac:spMkLst>
        </pc:spChg>
        <pc:spChg chg="mod">
          <ac:chgData name="Michael Weinstein" userId="dde8f0b8-2f8d-4f82-9f5a-968ead95bb4f" providerId="ADAL" clId="{3B71A893-D951-4D0A-892E-E322AF8FFE62}" dt="2020-05-11T03:51:25.233" v="831" actId="14100"/>
          <ac:spMkLst>
            <pc:docMk/>
            <pc:sldMk cId="710663740" sldId="262"/>
            <ac:spMk id="3" creationId="{79535E2D-9807-44AD-B134-5009C76971FA}"/>
          </ac:spMkLst>
        </pc:spChg>
        <pc:spChg chg="del">
          <ac:chgData name="Michael Weinstein" userId="dde8f0b8-2f8d-4f82-9f5a-968ead95bb4f" providerId="ADAL" clId="{3B71A893-D951-4D0A-892E-E322AF8FFE62}" dt="2020-05-11T02:54:23.097" v="294" actId="478"/>
          <ac:spMkLst>
            <pc:docMk/>
            <pc:sldMk cId="710663740" sldId="262"/>
            <ac:spMk id="4" creationId="{A0A0EFB3-FFD7-42D3-B1AA-E68BA0531E1C}"/>
          </ac:spMkLst>
        </pc:spChg>
        <pc:spChg chg="del">
          <ac:chgData name="Michael Weinstein" userId="dde8f0b8-2f8d-4f82-9f5a-968ead95bb4f" providerId="ADAL" clId="{3B71A893-D951-4D0A-892E-E322AF8FFE62}" dt="2020-05-11T02:53:47.040" v="287" actId="478"/>
          <ac:spMkLst>
            <pc:docMk/>
            <pc:sldMk cId="710663740" sldId="262"/>
            <ac:spMk id="5" creationId="{14281DFE-5940-4838-9B1E-DE23E8F32123}"/>
          </ac:spMkLst>
        </pc:spChg>
        <pc:spChg chg="mod">
          <ac:chgData name="Michael Weinstein" userId="dde8f0b8-2f8d-4f82-9f5a-968ead95bb4f" providerId="ADAL" clId="{3B71A893-D951-4D0A-892E-E322AF8FFE62}" dt="2020-05-11T03:43:02.090" v="817" actId="20577"/>
          <ac:spMkLst>
            <pc:docMk/>
            <pc:sldMk cId="710663740" sldId="262"/>
            <ac:spMk id="6" creationId="{EB5CE3AA-E942-4DF0-AB4A-F6C8C2D8D0BC}"/>
          </ac:spMkLst>
        </pc:spChg>
        <pc:picChg chg="add del mod ord modCrop">
          <ac:chgData name="Michael Weinstein" userId="dde8f0b8-2f8d-4f82-9f5a-968ead95bb4f" providerId="ADAL" clId="{3B71A893-D951-4D0A-892E-E322AF8FFE62}" dt="2020-05-11T03:43:05.183" v="818" actId="478"/>
          <ac:picMkLst>
            <pc:docMk/>
            <pc:sldMk cId="710663740" sldId="262"/>
            <ac:picMk id="8" creationId="{B668F62E-067C-4AAE-B745-9A4BA407EA35}"/>
          </ac:picMkLst>
        </pc:picChg>
        <pc:picChg chg="add del mod">
          <ac:chgData name="Michael Weinstein" userId="dde8f0b8-2f8d-4f82-9f5a-968ead95bb4f" providerId="ADAL" clId="{3B71A893-D951-4D0A-892E-E322AF8FFE62}" dt="2020-05-11T03:52:42.340" v="847" actId="478"/>
          <ac:picMkLst>
            <pc:docMk/>
            <pc:sldMk cId="710663740" sldId="262"/>
            <ac:picMk id="10" creationId="{837FCBC8-6EA3-405D-88D1-505948BF2C43}"/>
          </ac:picMkLst>
        </pc:picChg>
        <pc:picChg chg="add del mod">
          <ac:chgData name="Michael Weinstein" userId="dde8f0b8-2f8d-4f82-9f5a-968ead95bb4f" providerId="ADAL" clId="{3B71A893-D951-4D0A-892E-E322AF8FFE62}" dt="2020-05-11T03:52:41.441" v="846" actId="478"/>
          <ac:picMkLst>
            <pc:docMk/>
            <pc:sldMk cId="710663740" sldId="262"/>
            <ac:picMk id="12" creationId="{9C1F10A1-5D9C-4BFD-8941-1B05474C45D5}"/>
          </ac:picMkLst>
        </pc:picChg>
        <pc:picChg chg="add mod modCrop">
          <ac:chgData name="Michael Weinstein" userId="dde8f0b8-2f8d-4f82-9f5a-968ead95bb4f" providerId="ADAL" clId="{3B71A893-D951-4D0A-892E-E322AF8FFE62}" dt="2020-05-11T03:52:32.879" v="845" actId="732"/>
          <ac:picMkLst>
            <pc:docMk/>
            <pc:sldMk cId="710663740" sldId="262"/>
            <ac:picMk id="14" creationId="{8ACFA329-79CA-4A80-A285-5D434AAE73D0}"/>
          </ac:picMkLst>
        </pc:picChg>
      </pc:sldChg>
      <pc:sldChg chg="new del">
        <pc:chgData name="Michael Weinstein" userId="dde8f0b8-2f8d-4f82-9f5a-968ead95bb4f" providerId="ADAL" clId="{3B71A893-D951-4D0A-892E-E322AF8FFE62}" dt="2020-05-11T00:45:13.810" v="261" actId="47"/>
        <pc:sldMkLst>
          <pc:docMk/>
          <pc:sldMk cId="1868621351" sldId="262"/>
        </pc:sldMkLst>
      </pc:sldChg>
      <pc:sldChg chg="addSp delSp modSp add mod">
        <pc:chgData name="Michael Weinstein" userId="dde8f0b8-2f8d-4f82-9f5a-968ead95bb4f" providerId="ADAL" clId="{3B71A893-D951-4D0A-892E-E322AF8FFE62}" dt="2020-05-11T02:59:44.394" v="510" actId="1036"/>
        <pc:sldMkLst>
          <pc:docMk/>
          <pc:sldMk cId="144436826" sldId="263"/>
        </pc:sldMkLst>
        <pc:picChg chg="add mod ord modCrop">
          <ac:chgData name="Michael Weinstein" userId="dde8f0b8-2f8d-4f82-9f5a-968ead95bb4f" providerId="ADAL" clId="{3B71A893-D951-4D0A-892E-E322AF8FFE62}" dt="2020-05-11T02:59:44.394" v="510" actId="1036"/>
          <ac:picMkLst>
            <pc:docMk/>
            <pc:sldMk cId="144436826" sldId="263"/>
            <ac:picMk id="5" creationId="{733CE82E-07BF-4C8A-A849-1BD9C43F9D60}"/>
          </ac:picMkLst>
        </pc:picChg>
        <pc:picChg chg="del">
          <ac:chgData name="Michael Weinstein" userId="dde8f0b8-2f8d-4f82-9f5a-968ead95bb4f" providerId="ADAL" clId="{3B71A893-D951-4D0A-892E-E322AF8FFE62}" dt="2020-05-11T02:56:20.956" v="385" actId="478"/>
          <ac:picMkLst>
            <pc:docMk/>
            <pc:sldMk cId="144436826" sldId="263"/>
            <ac:picMk id="8" creationId="{B668F62E-067C-4AAE-B745-9A4BA407EA35}"/>
          </ac:picMkLst>
        </pc:picChg>
      </pc:sldChg>
      <pc:sldChg chg="new del">
        <pc:chgData name="Michael Weinstein" userId="dde8f0b8-2f8d-4f82-9f5a-968ead95bb4f" providerId="ADAL" clId="{3B71A893-D951-4D0A-892E-E322AF8FFE62}" dt="2020-05-11T02:52:50.733" v="281" actId="47"/>
        <pc:sldMkLst>
          <pc:docMk/>
          <pc:sldMk cId="1374816457" sldId="263"/>
        </pc:sldMkLst>
      </pc:sldChg>
      <pc:sldChg chg="new del">
        <pc:chgData name="Michael Weinstein" userId="dde8f0b8-2f8d-4f82-9f5a-968ead95bb4f" providerId="ADAL" clId="{3B71A893-D951-4D0A-892E-E322AF8FFE62}" dt="2020-05-11T00:47:45.618" v="266" actId="47"/>
        <pc:sldMkLst>
          <pc:docMk/>
          <pc:sldMk cId="3496254392" sldId="263"/>
        </pc:sldMkLst>
      </pc:sldChg>
      <pc:sldChg chg="addSp delSp modSp add mod setBg">
        <pc:chgData name="Michael Weinstein" userId="dde8f0b8-2f8d-4f82-9f5a-968ead95bb4f" providerId="ADAL" clId="{3B71A893-D951-4D0A-892E-E322AF8FFE62}" dt="2020-05-11T03:00:04.594" v="518" actId="1035"/>
        <pc:sldMkLst>
          <pc:docMk/>
          <pc:sldMk cId="2481270566" sldId="264"/>
        </pc:sldMkLst>
        <pc:picChg chg="del">
          <ac:chgData name="Michael Weinstein" userId="dde8f0b8-2f8d-4f82-9f5a-968ead95bb4f" providerId="ADAL" clId="{3B71A893-D951-4D0A-892E-E322AF8FFE62}" dt="2020-05-11T02:58:36.777" v="481" actId="478"/>
          <ac:picMkLst>
            <pc:docMk/>
            <pc:sldMk cId="2481270566" sldId="264"/>
            <ac:picMk id="5" creationId="{733CE82E-07BF-4C8A-A849-1BD9C43F9D60}"/>
          </ac:picMkLst>
        </pc:picChg>
        <pc:picChg chg="add mod ord modCrop">
          <ac:chgData name="Michael Weinstein" userId="dde8f0b8-2f8d-4f82-9f5a-968ead95bb4f" providerId="ADAL" clId="{3B71A893-D951-4D0A-892E-E322AF8FFE62}" dt="2020-05-11T03:00:04.594" v="518" actId="1035"/>
          <ac:picMkLst>
            <pc:docMk/>
            <pc:sldMk cId="2481270566" sldId="264"/>
            <ac:picMk id="7" creationId="{2959AEF3-BEDB-4FB7-A582-72360C31C7F8}"/>
          </ac:picMkLst>
        </pc:picChg>
      </pc:sldChg>
      <pc:sldChg chg="new del">
        <pc:chgData name="Michael Weinstein" userId="dde8f0b8-2f8d-4f82-9f5a-968ead95bb4f" providerId="ADAL" clId="{3B71A893-D951-4D0A-892E-E322AF8FFE62}" dt="2020-05-11T00:47:44.623" v="265" actId="47"/>
        <pc:sldMkLst>
          <pc:docMk/>
          <pc:sldMk cId="3278664088" sldId="264"/>
        </pc:sldMkLst>
      </pc:sldChg>
      <pc:sldChg chg="addSp delSp modSp new mod">
        <pc:chgData name="Michael Weinstein" userId="dde8f0b8-2f8d-4f82-9f5a-968ead95bb4f" providerId="ADAL" clId="{3B71A893-D951-4D0A-892E-E322AF8FFE62}" dt="2020-05-11T03:02:45.793" v="589" actId="20577"/>
        <pc:sldMkLst>
          <pc:docMk/>
          <pc:sldMk cId="1278759986" sldId="265"/>
        </pc:sldMkLst>
        <pc:spChg chg="del">
          <ac:chgData name="Michael Weinstein" userId="dde8f0b8-2f8d-4f82-9f5a-968ead95bb4f" providerId="ADAL" clId="{3B71A893-D951-4D0A-892E-E322AF8FFE62}" dt="2020-05-11T03:01:23.232" v="523" actId="478"/>
          <ac:spMkLst>
            <pc:docMk/>
            <pc:sldMk cId="1278759986" sldId="265"/>
            <ac:spMk id="4" creationId="{6F6315C6-30DF-4A71-9EF3-6A71D2C6CFB1}"/>
          </ac:spMkLst>
        </pc:spChg>
        <pc:spChg chg="del">
          <ac:chgData name="Michael Weinstein" userId="dde8f0b8-2f8d-4f82-9f5a-968ead95bb4f" providerId="ADAL" clId="{3B71A893-D951-4D0A-892E-E322AF8FFE62}" dt="2020-05-11T03:01:14.460" v="520"/>
          <ac:spMkLst>
            <pc:docMk/>
            <pc:sldMk cId="1278759986" sldId="265"/>
            <ac:spMk id="5" creationId="{652711AE-4F9C-419C-AA74-BF601BD61D91}"/>
          </ac:spMkLst>
        </pc:spChg>
        <pc:spChg chg="mod">
          <ac:chgData name="Michael Weinstein" userId="dde8f0b8-2f8d-4f82-9f5a-968ead95bb4f" providerId="ADAL" clId="{3B71A893-D951-4D0A-892E-E322AF8FFE62}" dt="2020-05-11T03:02:45.793" v="589" actId="20577"/>
          <ac:spMkLst>
            <pc:docMk/>
            <pc:sldMk cId="1278759986" sldId="265"/>
            <ac:spMk id="6" creationId="{072D7945-F103-482A-B0F7-CF79DCCC051D}"/>
          </ac:spMkLst>
        </pc:spChg>
        <pc:spChg chg="add del mod">
          <ac:chgData name="Michael Weinstein" userId="dde8f0b8-2f8d-4f82-9f5a-968ead95bb4f" providerId="ADAL" clId="{3B71A893-D951-4D0A-892E-E322AF8FFE62}" dt="2020-05-11T03:01:19.505" v="522" actId="478"/>
          <ac:spMkLst>
            <pc:docMk/>
            <pc:sldMk cId="1278759986" sldId="265"/>
            <ac:spMk id="10" creationId="{7C13BEF7-ACA1-41C7-9146-1CF9D1703FCA}"/>
          </ac:spMkLst>
        </pc:spChg>
        <pc:picChg chg="add del mod">
          <ac:chgData name="Michael Weinstein" userId="dde8f0b8-2f8d-4f82-9f5a-968ead95bb4f" providerId="ADAL" clId="{3B71A893-D951-4D0A-892E-E322AF8FFE62}" dt="2020-05-11T03:01:16.424" v="521" actId="478"/>
          <ac:picMkLst>
            <pc:docMk/>
            <pc:sldMk cId="1278759986" sldId="265"/>
            <ac:picMk id="8" creationId="{D34000E2-AAA8-479B-9F2F-DAD713AC5E62}"/>
          </ac:picMkLst>
        </pc:picChg>
        <pc:picChg chg="add mod modCrop">
          <ac:chgData name="Michael Weinstein" userId="dde8f0b8-2f8d-4f82-9f5a-968ead95bb4f" providerId="ADAL" clId="{3B71A893-D951-4D0A-892E-E322AF8FFE62}" dt="2020-05-11T03:02:03.827" v="533" actId="1076"/>
          <ac:picMkLst>
            <pc:docMk/>
            <pc:sldMk cId="1278759986" sldId="265"/>
            <ac:picMk id="12" creationId="{E5C52345-3764-4AB4-BC0C-1D44FB76452A}"/>
          </ac:picMkLst>
        </pc:picChg>
      </pc:sldChg>
      <pc:sldChg chg="addSp delSp modSp add mod ord">
        <pc:chgData name="Michael Weinstein" userId="dde8f0b8-2f8d-4f82-9f5a-968ead95bb4f" providerId="ADAL" clId="{3B71A893-D951-4D0A-892E-E322AF8FFE62}" dt="2020-05-11T03:09:35.575" v="771"/>
        <pc:sldMkLst>
          <pc:docMk/>
          <pc:sldMk cId="1784337447" sldId="266"/>
        </pc:sldMkLst>
        <pc:picChg chg="add mod modCrop">
          <ac:chgData name="Michael Weinstein" userId="dde8f0b8-2f8d-4f82-9f5a-968ead95bb4f" providerId="ADAL" clId="{3B71A893-D951-4D0A-892E-E322AF8FFE62}" dt="2020-05-11T03:05:20.287" v="650" actId="14100"/>
          <ac:picMkLst>
            <pc:docMk/>
            <pc:sldMk cId="1784337447" sldId="266"/>
            <ac:picMk id="5" creationId="{334C633D-521A-4A7A-A15A-2FAD82D5DD28}"/>
          </ac:picMkLst>
        </pc:picChg>
        <pc:picChg chg="del">
          <ac:chgData name="Michael Weinstein" userId="dde8f0b8-2f8d-4f82-9f5a-968ead95bb4f" providerId="ADAL" clId="{3B71A893-D951-4D0A-892E-E322AF8FFE62}" dt="2020-05-11T03:04:26.622" v="638" actId="478"/>
          <ac:picMkLst>
            <pc:docMk/>
            <pc:sldMk cId="1784337447" sldId="266"/>
            <ac:picMk id="12" creationId="{E5C52345-3764-4AB4-BC0C-1D44FB76452A}"/>
          </ac:picMkLst>
        </pc:picChg>
      </pc:sldChg>
      <pc:sldChg chg="addSp delSp modSp add mod ord">
        <pc:chgData name="Michael Weinstein" userId="dde8f0b8-2f8d-4f82-9f5a-968ead95bb4f" providerId="ADAL" clId="{3B71A893-D951-4D0A-892E-E322AF8FFE62}" dt="2020-05-11T03:09:37.482" v="773"/>
        <pc:sldMkLst>
          <pc:docMk/>
          <pc:sldMk cId="2051276978" sldId="267"/>
        </pc:sldMkLst>
        <pc:picChg chg="del">
          <ac:chgData name="Michael Weinstein" userId="dde8f0b8-2f8d-4f82-9f5a-968ead95bb4f" providerId="ADAL" clId="{3B71A893-D951-4D0A-892E-E322AF8FFE62}" dt="2020-05-11T03:06:50.030" v="702" actId="478"/>
          <ac:picMkLst>
            <pc:docMk/>
            <pc:sldMk cId="2051276978" sldId="267"/>
            <ac:picMk id="5" creationId="{334C633D-521A-4A7A-A15A-2FAD82D5DD28}"/>
          </ac:picMkLst>
        </pc:picChg>
        <pc:picChg chg="add mod modCrop">
          <ac:chgData name="Michael Weinstein" userId="dde8f0b8-2f8d-4f82-9f5a-968ead95bb4f" providerId="ADAL" clId="{3B71A893-D951-4D0A-892E-E322AF8FFE62}" dt="2020-05-11T03:06:46.948" v="701" actId="29295"/>
          <ac:picMkLst>
            <pc:docMk/>
            <pc:sldMk cId="2051276978" sldId="267"/>
            <ac:picMk id="7" creationId="{1DC0F423-D724-41C0-9755-FA3E1CE3A590}"/>
          </ac:picMkLst>
        </pc:picChg>
      </pc:sldChg>
      <pc:sldChg chg="addSp delSp modSp add mod ord">
        <pc:chgData name="Michael Weinstein" userId="dde8f0b8-2f8d-4f82-9f5a-968ead95bb4f" providerId="ADAL" clId="{3B71A893-D951-4D0A-892E-E322AF8FFE62}" dt="2020-05-11T03:09:39.604" v="775"/>
        <pc:sldMkLst>
          <pc:docMk/>
          <pc:sldMk cId="2765897244" sldId="268"/>
        </pc:sldMkLst>
        <pc:picChg chg="add mod ord modCrop">
          <ac:chgData name="Michael Weinstein" userId="dde8f0b8-2f8d-4f82-9f5a-968ead95bb4f" providerId="ADAL" clId="{3B71A893-D951-4D0A-892E-E322AF8FFE62}" dt="2020-05-11T03:09:29.109" v="768" actId="167"/>
          <ac:picMkLst>
            <pc:docMk/>
            <pc:sldMk cId="2765897244" sldId="268"/>
            <ac:picMk id="5" creationId="{83CAB1AF-1D6E-44E8-B1C5-1771BF69D05D}"/>
          </ac:picMkLst>
        </pc:picChg>
        <pc:picChg chg="del">
          <ac:chgData name="Michael Weinstein" userId="dde8f0b8-2f8d-4f82-9f5a-968ead95bb4f" providerId="ADAL" clId="{3B71A893-D951-4D0A-892E-E322AF8FFE62}" dt="2020-05-11T03:09:30.823" v="769" actId="478"/>
          <ac:picMkLst>
            <pc:docMk/>
            <pc:sldMk cId="2765897244" sldId="268"/>
            <ac:picMk id="7" creationId="{1DC0F423-D724-41C0-9755-FA3E1CE3A590}"/>
          </ac:picMkLst>
        </pc:picChg>
      </pc:sldChg>
      <pc:sldChg chg="add">
        <pc:chgData name="Michael Weinstein" userId="dde8f0b8-2f8d-4f82-9f5a-968ead95bb4f" providerId="ADAL" clId="{3B71A893-D951-4D0A-892E-E322AF8FFE62}" dt="2020-05-11T03:42:45.103" v="776"/>
        <pc:sldMkLst>
          <pc:docMk/>
          <pc:sldMk cId="1976143219" sldId="269"/>
        </pc:sldMkLst>
      </pc:sldChg>
      <pc:sldChg chg="delSp modSp add mod">
        <pc:chgData name="Michael Weinstein" userId="dde8f0b8-2f8d-4f82-9f5a-968ead95bb4f" providerId="ADAL" clId="{3B71A893-D951-4D0A-892E-E322AF8FFE62}" dt="2020-05-11T03:53:07.760" v="851" actId="732"/>
        <pc:sldMkLst>
          <pc:docMk/>
          <pc:sldMk cId="4279176115" sldId="270"/>
        </pc:sldMkLst>
        <pc:picChg chg="del">
          <ac:chgData name="Michael Weinstein" userId="dde8f0b8-2f8d-4f82-9f5a-968ead95bb4f" providerId="ADAL" clId="{3B71A893-D951-4D0A-892E-E322AF8FFE62}" dt="2020-05-11T03:52:08.942" v="839" actId="478"/>
          <ac:picMkLst>
            <pc:docMk/>
            <pc:sldMk cId="4279176115" sldId="270"/>
            <ac:picMk id="10" creationId="{837FCBC8-6EA3-405D-88D1-505948BF2C43}"/>
          </ac:picMkLst>
        </pc:picChg>
        <pc:picChg chg="mod ord modCrop">
          <ac:chgData name="Michael Weinstein" userId="dde8f0b8-2f8d-4f82-9f5a-968ead95bb4f" providerId="ADAL" clId="{3B71A893-D951-4D0A-892E-E322AF8FFE62}" dt="2020-05-11T03:53:07.760" v="851" actId="732"/>
          <ac:picMkLst>
            <pc:docMk/>
            <pc:sldMk cId="4279176115" sldId="270"/>
            <ac:picMk id="12" creationId="{9C1F10A1-5D9C-4BFD-8941-1B05474C45D5}"/>
          </ac:picMkLst>
        </pc:picChg>
        <pc:picChg chg="del">
          <ac:chgData name="Michael Weinstein" userId="dde8f0b8-2f8d-4f82-9f5a-968ead95bb4f" providerId="ADAL" clId="{3B71A893-D951-4D0A-892E-E322AF8FFE62}" dt="2020-05-11T03:52:01.246" v="837" actId="478"/>
          <ac:picMkLst>
            <pc:docMk/>
            <pc:sldMk cId="4279176115" sldId="270"/>
            <ac:picMk id="14" creationId="{8ACFA329-79CA-4A80-A285-5D434AAE73D0}"/>
          </ac:picMkLst>
        </pc:picChg>
      </pc:sldChg>
      <pc:sldChg chg="addSp delSp modSp add mod">
        <pc:chgData name="Michael Weinstein" userId="dde8f0b8-2f8d-4f82-9f5a-968ead95bb4f" providerId="ADAL" clId="{3B71A893-D951-4D0A-892E-E322AF8FFE62}" dt="2020-05-11T03:54:39.830" v="873" actId="478"/>
        <pc:sldMkLst>
          <pc:docMk/>
          <pc:sldMk cId="2176995964" sldId="271"/>
        </pc:sldMkLst>
        <pc:picChg chg="mod modCrop">
          <ac:chgData name="Michael Weinstein" userId="dde8f0b8-2f8d-4f82-9f5a-968ead95bb4f" providerId="ADAL" clId="{3B71A893-D951-4D0A-892E-E322AF8FFE62}" dt="2020-05-11T03:53:38.250" v="855" actId="732"/>
          <ac:picMkLst>
            <pc:docMk/>
            <pc:sldMk cId="2176995964" sldId="271"/>
            <ac:picMk id="10" creationId="{837FCBC8-6EA3-405D-88D1-505948BF2C43}"/>
          </ac:picMkLst>
        </pc:picChg>
        <pc:picChg chg="del">
          <ac:chgData name="Michael Weinstein" userId="dde8f0b8-2f8d-4f82-9f5a-968ead95bb4f" providerId="ADAL" clId="{3B71A893-D951-4D0A-892E-E322AF8FFE62}" dt="2020-05-11T03:52:11.941" v="841" actId="478"/>
          <ac:picMkLst>
            <pc:docMk/>
            <pc:sldMk cId="2176995964" sldId="271"/>
            <ac:picMk id="12" creationId="{9C1F10A1-5D9C-4BFD-8941-1B05474C45D5}"/>
          </ac:picMkLst>
        </pc:picChg>
        <pc:picChg chg="del">
          <ac:chgData name="Michael Weinstein" userId="dde8f0b8-2f8d-4f82-9f5a-968ead95bb4f" providerId="ADAL" clId="{3B71A893-D951-4D0A-892E-E322AF8FFE62}" dt="2020-05-11T03:52:10.979" v="840" actId="478"/>
          <ac:picMkLst>
            <pc:docMk/>
            <pc:sldMk cId="2176995964" sldId="271"/>
            <ac:picMk id="14" creationId="{8ACFA329-79CA-4A80-A285-5D434AAE73D0}"/>
          </ac:picMkLst>
        </pc:picChg>
        <pc:cxnChg chg="add del mod">
          <ac:chgData name="Michael Weinstein" userId="dde8f0b8-2f8d-4f82-9f5a-968ead95bb4f" providerId="ADAL" clId="{3B71A893-D951-4D0A-892E-E322AF8FFE62}" dt="2020-05-11T03:54:39.830" v="873" actId="478"/>
          <ac:cxnSpMkLst>
            <pc:docMk/>
            <pc:sldMk cId="2176995964" sldId="271"/>
            <ac:cxnSpMk id="5" creationId="{339736F3-279F-4840-80AE-4FD23C5B948C}"/>
          </ac:cxnSpMkLst>
        </pc:cxnChg>
        <pc:cxnChg chg="add del mod">
          <ac:chgData name="Michael Weinstein" userId="dde8f0b8-2f8d-4f82-9f5a-968ead95bb4f" providerId="ADAL" clId="{3B71A893-D951-4D0A-892E-E322AF8FFE62}" dt="2020-05-11T03:54:38.598" v="872" actId="478"/>
          <ac:cxnSpMkLst>
            <pc:docMk/>
            <pc:sldMk cId="2176995964" sldId="271"/>
            <ac:cxnSpMk id="11" creationId="{73707B93-C110-4C47-B243-4A5DFC809C31}"/>
          </ac:cxnSpMkLst>
        </pc:cxnChg>
      </pc:sldChg>
      <pc:sldChg chg="addSp modSp add mod">
        <pc:chgData name="Michael Weinstein" userId="dde8f0b8-2f8d-4f82-9f5a-968ead95bb4f" providerId="ADAL" clId="{3B71A893-D951-4D0A-892E-E322AF8FFE62}" dt="2020-05-11T03:55:01.652" v="895" actId="1076"/>
        <pc:sldMkLst>
          <pc:docMk/>
          <pc:sldMk cId="2516702613" sldId="272"/>
        </pc:sldMkLst>
        <pc:spChg chg="add mod">
          <ac:chgData name="Michael Weinstein" userId="dde8f0b8-2f8d-4f82-9f5a-968ead95bb4f" providerId="ADAL" clId="{3B71A893-D951-4D0A-892E-E322AF8FFE62}" dt="2020-05-11T03:55:01.652" v="895" actId="1076"/>
          <ac:spMkLst>
            <pc:docMk/>
            <pc:sldMk cId="2516702613" sldId="272"/>
            <ac:spMk id="4" creationId="{DD5DF3F0-DF09-4522-99B6-F1F191FD73E7}"/>
          </ac:spMkLst>
        </pc:spChg>
      </pc:sldChg>
      <pc:sldChg chg="addSp delSp modSp add mod">
        <pc:chgData name="Michael Weinstein" userId="dde8f0b8-2f8d-4f82-9f5a-968ead95bb4f" providerId="ADAL" clId="{3B71A893-D951-4D0A-892E-E322AF8FFE62}" dt="2020-05-11T03:59:46.628" v="923" actId="478"/>
        <pc:sldMkLst>
          <pc:docMk/>
          <pc:sldMk cId="2334979231" sldId="273"/>
        </pc:sldMkLst>
        <pc:spChg chg="mod">
          <ac:chgData name="Michael Weinstein" userId="dde8f0b8-2f8d-4f82-9f5a-968ead95bb4f" providerId="ADAL" clId="{3B71A893-D951-4D0A-892E-E322AF8FFE62}" dt="2020-05-11T03:55:57.520" v="919" actId="20577"/>
          <ac:spMkLst>
            <pc:docMk/>
            <pc:sldMk cId="2334979231" sldId="273"/>
            <ac:spMk id="4" creationId="{DD5DF3F0-DF09-4522-99B6-F1F191FD73E7}"/>
          </ac:spMkLst>
        </pc:spChg>
        <pc:cxnChg chg="mod">
          <ac:chgData name="Michael Weinstein" userId="dde8f0b8-2f8d-4f82-9f5a-968ead95bb4f" providerId="ADAL" clId="{3B71A893-D951-4D0A-892E-E322AF8FFE62}" dt="2020-05-11T03:55:22.460" v="898" actId="1076"/>
          <ac:cxnSpMkLst>
            <pc:docMk/>
            <pc:sldMk cId="2334979231" sldId="273"/>
            <ac:cxnSpMk id="5" creationId="{339736F3-279F-4840-80AE-4FD23C5B948C}"/>
          </ac:cxnSpMkLst>
        </pc:cxnChg>
        <pc:cxnChg chg="add mod">
          <ac:chgData name="Michael Weinstein" userId="dde8f0b8-2f8d-4f82-9f5a-968ead95bb4f" providerId="ADAL" clId="{3B71A893-D951-4D0A-892E-E322AF8FFE62}" dt="2020-05-11T03:55:31.429" v="901" actId="14100"/>
          <ac:cxnSpMkLst>
            <pc:docMk/>
            <pc:sldMk cId="2334979231" sldId="273"/>
            <ac:cxnSpMk id="9" creationId="{086280F8-865B-427E-836A-CDE1FEC03A16}"/>
          </ac:cxnSpMkLst>
        </pc:cxnChg>
        <pc:cxnChg chg="add del mod">
          <ac:chgData name="Michael Weinstein" userId="dde8f0b8-2f8d-4f82-9f5a-968ead95bb4f" providerId="ADAL" clId="{3B71A893-D951-4D0A-892E-E322AF8FFE62}" dt="2020-05-11T03:59:46.628" v="923" actId="478"/>
          <ac:cxnSpMkLst>
            <pc:docMk/>
            <pc:sldMk cId="2334979231" sldId="273"/>
            <ac:cxnSpMk id="12" creationId="{06ECE08B-EA81-4CB9-9D2C-F69A9541CEB4}"/>
          </ac:cxnSpMkLst>
        </pc:cxnChg>
      </pc:sldChg>
      <pc:sldChg chg="modSp add mod">
        <pc:chgData name="Michael Weinstein" userId="dde8f0b8-2f8d-4f82-9f5a-968ead95bb4f" providerId="ADAL" clId="{3B71A893-D951-4D0A-892E-E322AF8FFE62}" dt="2020-05-11T04:00:21.533" v="926" actId="20577"/>
        <pc:sldMkLst>
          <pc:docMk/>
          <pc:sldMk cId="3592670153" sldId="274"/>
        </pc:sldMkLst>
        <pc:spChg chg="mod">
          <ac:chgData name="Michael Weinstein" userId="dde8f0b8-2f8d-4f82-9f5a-968ead95bb4f" providerId="ADAL" clId="{3B71A893-D951-4D0A-892E-E322AF8FFE62}" dt="2020-05-11T04:00:21.533" v="926" actId="20577"/>
          <ac:spMkLst>
            <pc:docMk/>
            <pc:sldMk cId="3592670153" sldId="274"/>
            <ac:spMk id="4" creationId="{DD5DF3F0-DF09-4522-99B6-F1F191FD73E7}"/>
          </ac:spMkLst>
        </pc:spChg>
        <pc:cxnChg chg="mod">
          <ac:chgData name="Michael Weinstein" userId="dde8f0b8-2f8d-4f82-9f5a-968ead95bb4f" providerId="ADAL" clId="{3B71A893-D951-4D0A-892E-E322AF8FFE62}" dt="2020-05-11T04:00:17.039" v="925" actId="692"/>
          <ac:cxnSpMkLst>
            <pc:docMk/>
            <pc:sldMk cId="3592670153" sldId="274"/>
            <ac:cxnSpMk id="12" creationId="{06ECE08B-EA81-4CB9-9D2C-F69A9541CEB4}"/>
          </ac:cxnSpMkLst>
        </pc:cxnChg>
      </pc:sldChg>
      <pc:sldChg chg="addSp modSp add mod">
        <pc:chgData name="Michael Weinstein" userId="dde8f0b8-2f8d-4f82-9f5a-968ead95bb4f" providerId="ADAL" clId="{3B71A893-D951-4D0A-892E-E322AF8FFE62}" dt="2020-05-11T04:05:51.803" v="938" actId="20577"/>
        <pc:sldMkLst>
          <pc:docMk/>
          <pc:sldMk cId="3239541738" sldId="275"/>
        </pc:sldMkLst>
        <pc:spChg chg="mod">
          <ac:chgData name="Michael Weinstein" userId="dde8f0b8-2f8d-4f82-9f5a-968ead95bb4f" providerId="ADAL" clId="{3B71A893-D951-4D0A-892E-E322AF8FFE62}" dt="2020-05-11T04:05:51.803" v="938" actId="20577"/>
          <ac:spMkLst>
            <pc:docMk/>
            <pc:sldMk cId="3239541738" sldId="275"/>
            <ac:spMk id="4" creationId="{DD5DF3F0-DF09-4522-99B6-F1F191FD73E7}"/>
          </ac:spMkLst>
        </pc:spChg>
        <pc:picChg chg="add mod">
          <ac:chgData name="Michael Weinstein" userId="dde8f0b8-2f8d-4f82-9f5a-968ead95bb4f" providerId="ADAL" clId="{3B71A893-D951-4D0A-892E-E322AF8FFE62}" dt="2020-05-11T04:05:30.684" v="933" actId="1076"/>
          <ac:picMkLst>
            <pc:docMk/>
            <pc:sldMk cId="3239541738" sldId="275"/>
            <ac:picMk id="8" creationId="{6C98C680-F59E-49D9-BF08-E662F5600E70}"/>
          </ac:picMkLst>
        </pc:picChg>
        <pc:cxnChg chg="mod">
          <ac:chgData name="Michael Weinstein" userId="dde8f0b8-2f8d-4f82-9f5a-968ead95bb4f" providerId="ADAL" clId="{3B71A893-D951-4D0A-892E-E322AF8FFE62}" dt="2020-05-11T04:05:07.304" v="928" actId="692"/>
          <ac:cxnSpMkLst>
            <pc:docMk/>
            <pc:sldMk cId="3239541738" sldId="275"/>
            <ac:cxnSpMk id="12" creationId="{06ECE08B-EA81-4CB9-9D2C-F69A9541CEB4}"/>
          </ac:cxnSpMkLst>
        </pc:cxnChg>
        <pc:cxnChg chg="add mod">
          <ac:chgData name="Michael Weinstein" userId="dde8f0b8-2f8d-4f82-9f5a-968ead95bb4f" providerId="ADAL" clId="{3B71A893-D951-4D0A-892E-E322AF8FFE62}" dt="2020-05-11T04:05:46.103" v="936" actId="14100"/>
          <ac:cxnSpMkLst>
            <pc:docMk/>
            <pc:sldMk cId="3239541738" sldId="275"/>
            <ac:cxnSpMk id="13" creationId="{A3964317-8D79-47D7-AA82-1621C6538E63}"/>
          </ac:cxnSpMkLst>
        </pc:cxnChg>
      </pc:sldChg>
      <pc:sldChg chg="addSp delSp modSp add mod">
        <pc:chgData name="Michael Weinstein" userId="dde8f0b8-2f8d-4f82-9f5a-968ead95bb4f" providerId="ADAL" clId="{3B71A893-D951-4D0A-892E-E322AF8FFE62}" dt="2020-05-11T04:08:31.529" v="1029" actId="478"/>
        <pc:sldMkLst>
          <pc:docMk/>
          <pc:sldMk cId="1084000593" sldId="276"/>
        </pc:sldMkLst>
        <pc:picChg chg="add del mod">
          <ac:chgData name="Michael Weinstein" userId="dde8f0b8-2f8d-4f82-9f5a-968ead95bb4f" providerId="ADAL" clId="{3B71A893-D951-4D0A-892E-E322AF8FFE62}" dt="2020-05-11T04:08:31.529" v="1029" actId="478"/>
          <ac:picMkLst>
            <pc:docMk/>
            <pc:sldMk cId="1084000593" sldId="276"/>
            <ac:picMk id="14" creationId="{C11160B3-2192-4256-8EF2-C5CD594A2349}"/>
          </ac:picMkLst>
        </pc:picChg>
        <pc:cxnChg chg="mod">
          <ac:chgData name="Michael Weinstein" userId="dde8f0b8-2f8d-4f82-9f5a-968ead95bb4f" providerId="ADAL" clId="{3B71A893-D951-4D0A-892E-E322AF8FFE62}" dt="2020-05-11T04:07:19.959" v="1026" actId="692"/>
          <ac:cxnSpMkLst>
            <pc:docMk/>
            <pc:sldMk cId="1084000593" sldId="276"/>
            <ac:cxnSpMk id="12" creationId="{06ECE08B-EA81-4CB9-9D2C-F69A9541CEB4}"/>
          </ac:cxnSpMkLst>
        </pc:cxnChg>
        <pc:cxnChg chg="mod">
          <ac:chgData name="Michael Weinstein" userId="dde8f0b8-2f8d-4f82-9f5a-968ead95bb4f" providerId="ADAL" clId="{3B71A893-D951-4D0A-892E-E322AF8FFE62}" dt="2020-05-11T04:07:02.504" v="940" actId="692"/>
          <ac:cxnSpMkLst>
            <pc:docMk/>
            <pc:sldMk cId="1084000593" sldId="276"/>
            <ac:cxnSpMk id="13" creationId="{A3964317-8D79-47D7-AA82-1621C6538E63}"/>
          </ac:cxnSpMkLst>
        </pc:cxnChg>
      </pc:sldChg>
      <pc:sldChg chg="modSp new mod">
        <pc:chgData name="Michael Weinstein" userId="dde8f0b8-2f8d-4f82-9f5a-968ead95bb4f" providerId="ADAL" clId="{3B71A893-D951-4D0A-892E-E322AF8FFE62}" dt="2020-05-11T04:13:48.123" v="1120" actId="20577"/>
        <pc:sldMkLst>
          <pc:docMk/>
          <pc:sldMk cId="6445807" sldId="277"/>
        </pc:sldMkLst>
        <pc:spChg chg="mod">
          <ac:chgData name="Michael Weinstein" userId="dde8f0b8-2f8d-4f82-9f5a-968ead95bb4f" providerId="ADAL" clId="{3B71A893-D951-4D0A-892E-E322AF8FFE62}" dt="2020-05-11T04:13:48.123" v="1120" actId="20577"/>
          <ac:spMkLst>
            <pc:docMk/>
            <pc:sldMk cId="6445807" sldId="277"/>
            <ac:spMk id="4" creationId="{4B047B75-3199-422C-98F1-CC3253A0074B}"/>
          </ac:spMkLst>
        </pc:spChg>
      </pc:sldChg>
      <pc:sldChg chg="addSp delSp modSp new mod">
        <pc:chgData name="Michael Weinstein" userId="dde8f0b8-2f8d-4f82-9f5a-968ead95bb4f" providerId="ADAL" clId="{3B71A893-D951-4D0A-892E-E322AF8FFE62}" dt="2020-05-11T04:29:19.403" v="2182" actId="1038"/>
        <pc:sldMkLst>
          <pc:docMk/>
          <pc:sldMk cId="1903462981" sldId="278"/>
        </pc:sldMkLst>
        <pc:spChg chg="mod">
          <ac:chgData name="Michael Weinstein" userId="dde8f0b8-2f8d-4f82-9f5a-968ead95bb4f" providerId="ADAL" clId="{3B71A893-D951-4D0A-892E-E322AF8FFE62}" dt="2020-05-11T04:28:26.470" v="2176" actId="1035"/>
          <ac:spMkLst>
            <pc:docMk/>
            <pc:sldMk cId="1903462981" sldId="278"/>
            <ac:spMk id="2" creationId="{E91B9763-62E5-46E7-9DDE-A3EF4000A88D}"/>
          </ac:spMkLst>
        </pc:spChg>
        <pc:spChg chg="mod">
          <ac:chgData name="Michael Weinstein" userId="dde8f0b8-2f8d-4f82-9f5a-968ead95bb4f" providerId="ADAL" clId="{3B71A893-D951-4D0A-892E-E322AF8FFE62}" dt="2020-05-11T04:28:26.470" v="2176" actId="1035"/>
          <ac:spMkLst>
            <pc:docMk/>
            <pc:sldMk cId="1903462981" sldId="278"/>
            <ac:spMk id="3" creationId="{F9280E61-717A-4B3A-8380-C6C2A13A0DD0}"/>
          </ac:spMkLst>
        </pc:spChg>
        <pc:spChg chg="mod">
          <ac:chgData name="Michael Weinstein" userId="dde8f0b8-2f8d-4f82-9f5a-968ead95bb4f" providerId="ADAL" clId="{3B71A893-D951-4D0A-892E-E322AF8FFE62}" dt="2020-05-11T04:14:27.475" v="1132" actId="20577"/>
          <ac:spMkLst>
            <pc:docMk/>
            <pc:sldMk cId="1903462981" sldId="278"/>
            <ac:spMk id="6" creationId="{479D3124-746E-4CB8-8E3D-D05897194986}"/>
          </ac:spMkLst>
        </pc:spChg>
        <pc:spChg chg="mod">
          <ac:chgData name="Michael Weinstein" userId="dde8f0b8-2f8d-4f82-9f5a-968ead95bb4f" providerId="ADAL" clId="{3B71A893-D951-4D0A-892E-E322AF8FFE62}" dt="2020-05-11T04:28:26.470" v="2176" actId="1035"/>
          <ac:spMkLst>
            <pc:docMk/>
            <pc:sldMk cId="1903462981" sldId="278"/>
            <ac:spMk id="7" creationId="{23D660D1-DEDB-46BA-B536-016F19725773}"/>
          </ac:spMkLst>
        </pc:spChg>
        <pc:picChg chg="add mod">
          <ac:chgData name="Michael Weinstein" userId="dde8f0b8-2f8d-4f82-9f5a-968ead95bb4f" providerId="ADAL" clId="{3B71A893-D951-4D0A-892E-E322AF8FFE62}" dt="2020-05-11T04:28:26.470" v="2176" actId="1035"/>
          <ac:picMkLst>
            <pc:docMk/>
            <pc:sldMk cId="1903462981" sldId="278"/>
            <ac:picMk id="9" creationId="{DC34DF8C-0784-4259-9550-9EA5CE2ABF67}"/>
          </ac:picMkLst>
        </pc:picChg>
        <pc:picChg chg="add mod">
          <ac:chgData name="Michael Weinstein" userId="dde8f0b8-2f8d-4f82-9f5a-968ead95bb4f" providerId="ADAL" clId="{3B71A893-D951-4D0A-892E-E322AF8FFE62}" dt="2020-05-11T04:28:26.470" v="2176" actId="1035"/>
          <ac:picMkLst>
            <pc:docMk/>
            <pc:sldMk cId="1903462981" sldId="278"/>
            <ac:picMk id="10" creationId="{545C5E06-5C23-4A72-9278-8D4AA3372D75}"/>
          </ac:picMkLst>
        </pc:picChg>
        <pc:picChg chg="add mod">
          <ac:chgData name="Michael Weinstein" userId="dde8f0b8-2f8d-4f82-9f5a-968ead95bb4f" providerId="ADAL" clId="{3B71A893-D951-4D0A-892E-E322AF8FFE62}" dt="2020-05-11T04:28:26.470" v="2176" actId="1035"/>
          <ac:picMkLst>
            <pc:docMk/>
            <pc:sldMk cId="1903462981" sldId="278"/>
            <ac:picMk id="11" creationId="{2DFCBA10-E84E-47DD-B3E0-53B17842E9D1}"/>
          </ac:picMkLst>
        </pc:picChg>
        <pc:picChg chg="add mod">
          <ac:chgData name="Michael Weinstein" userId="dde8f0b8-2f8d-4f82-9f5a-968ead95bb4f" providerId="ADAL" clId="{3B71A893-D951-4D0A-892E-E322AF8FFE62}" dt="2020-05-11T04:28:26.470" v="2176" actId="1035"/>
          <ac:picMkLst>
            <pc:docMk/>
            <pc:sldMk cId="1903462981" sldId="278"/>
            <ac:picMk id="12" creationId="{4755B39E-C681-4665-9219-8C58B9D99BE4}"/>
          </ac:picMkLst>
        </pc:picChg>
        <pc:picChg chg="add del mod">
          <ac:chgData name="Michael Weinstein" userId="dde8f0b8-2f8d-4f82-9f5a-968ead95bb4f" providerId="ADAL" clId="{3B71A893-D951-4D0A-892E-E322AF8FFE62}" dt="2020-05-11T04:25:09.557" v="2014" actId="478"/>
          <ac:picMkLst>
            <pc:docMk/>
            <pc:sldMk cId="1903462981" sldId="278"/>
            <ac:picMk id="14" creationId="{5CF681F4-3CAB-4DCB-8E43-FC6DAF5E6FED}"/>
          </ac:picMkLst>
        </pc:picChg>
        <pc:picChg chg="add del mod">
          <ac:chgData name="Michael Weinstein" userId="dde8f0b8-2f8d-4f82-9f5a-968ead95bb4f" providerId="ADAL" clId="{3B71A893-D951-4D0A-892E-E322AF8FFE62}" dt="2020-05-11T04:25:08.356" v="2013" actId="478"/>
          <ac:picMkLst>
            <pc:docMk/>
            <pc:sldMk cId="1903462981" sldId="278"/>
            <ac:picMk id="15" creationId="{24D94322-36BF-4BD6-9DFB-4F92BDAEA23B}"/>
          </ac:picMkLst>
        </pc:picChg>
        <pc:picChg chg="add mod">
          <ac:chgData name="Michael Weinstein" userId="dde8f0b8-2f8d-4f82-9f5a-968ead95bb4f" providerId="ADAL" clId="{3B71A893-D951-4D0A-892E-E322AF8FFE62}" dt="2020-05-11T04:28:26.470" v="2176" actId="1035"/>
          <ac:picMkLst>
            <pc:docMk/>
            <pc:sldMk cId="1903462981" sldId="278"/>
            <ac:picMk id="17" creationId="{220E42E9-D7CA-4394-A347-422CAD60AC36}"/>
          </ac:picMkLst>
        </pc:picChg>
        <pc:picChg chg="add mod">
          <ac:chgData name="Michael Weinstein" userId="dde8f0b8-2f8d-4f82-9f5a-968ead95bb4f" providerId="ADAL" clId="{3B71A893-D951-4D0A-892E-E322AF8FFE62}" dt="2020-05-11T04:28:26.470" v="2176" actId="1035"/>
          <ac:picMkLst>
            <pc:docMk/>
            <pc:sldMk cId="1903462981" sldId="278"/>
            <ac:picMk id="18" creationId="{1EF7FDF1-1464-4E81-9008-158B0C011AC3}"/>
          </ac:picMkLst>
        </pc:picChg>
        <pc:picChg chg="add mod">
          <ac:chgData name="Michael Weinstein" userId="dde8f0b8-2f8d-4f82-9f5a-968ead95bb4f" providerId="ADAL" clId="{3B71A893-D951-4D0A-892E-E322AF8FFE62}" dt="2020-05-11T04:28:26.470" v="2176" actId="1035"/>
          <ac:picMkLst>
            <pc:docMk/>
            <pc:sldMk cId="1903462981" sldId="278"/>
            <ac:picMk id="19" creationId="{16BF3C79-C206-4953-83D4-0796F06F1C45}"/>
          </ac:picMkLst>
        </pc:picChg>
        <pc:picChg chg="add del mod">
          <ac:chgData name="Michael Weinstein" userId="dde8f0b8-2f8d-4f82-9f5a-968ead95bb4f" providerId="ADAL" clId="{3B71A893-D951-4D0A-892E-E322AF8FFE62}" dt="2020-05-11T04:29:10.211" v="2177" actId="478"/>
          <ac:picMkLst>
            <pc:docMk/>
            <pc:sldMk cId="1903462981" sldId="278"/>
            <ac:picMk id="20" creationId="{6C6135DC-BF15-4553-888D-24DE51614A10}"/>
          </ac:picMkLst>
        </pc:picChg>
        <pc:picChg chg="add del mod">
          <ac:chgData name="Michael Weinstein" userId="dde8f0b8-2f8d-4f82-9f5a-968ead95bb4f" providerId="ADAL" clId="{3B71A893-D951-4D0A-892E-E322AF8FFE62}" dt="2020-05-11T04:27:35.958" v="2143" actId="478"/>
          <ac:picMkLst>
            <pc:docMk/>
            <pc:sldMk cId="1903462981" sldId="278"/>
            <ac:picMk id="21" creationId="{706358FA-8A7A-4E6E-9C52-B847C8C8DB0B}"/>
          </ac:picMkLst>
        </pc:picChg>
        <pc:picChg chg="add mod">
          <ac:chgData name="Michael Weinstein" userId="dde8f0b8-2f8d-4f82-9f5a-968ead95bb4f" providerId="ADAL" clId="{3B71A893-D951-4D0A-892E-E322AF8FFE62}" dt="2020-05-11T04:29:19.403" v="2182" actId="1038"/>
          <ac:picMkLst>
            <pc:docMk/>
            <pc:sldMk cId="1903462981" sldId="278"/>
            <ac:picMk id="22" creationId="{6CEDED75-B69E-4AFE-A1DC-5815CFF5D10C}"/>
          </ac:picMkLst>
        </pc:picChg>
        <pc:picChg chg="add mod">
          <ac:chgData name="Michael Weinstein" userId="dde8f0b8-2f8d-4f82-9f5a-968ead95bb4f" providerId="ADAL" clId="{3B71A893-D951-4D0A-892E-E322AF8FFE62}" dt="2020-05-11T04:29:19.403" v="2182" actId="1038"/>
          <ac:picMkLst>
            <pc:docMk/>
            <pc:sldMk cId="1903462981" sldId="278"/>
            <ac:picMk id="23" creationId="{99972C7B-C779-4852-90D0-556EFB3FCC41}"/>
          </ac:picMkLst>
        </pc:picChg>
      </pc:sldChg>
      <pc:sldChg chg="new del">
        <pc:chgData name="Michael Weinstein" userId="dde8f0b8-2f8d-4f82-9f5a-968ead95bb4f" providerId="ADAL" clId="{3B71A893-D951-4D0A-892E-E322AF8FFE62}" dt="2020-05-11T04:14:00.779" v="1122" actId="47"/>
        <pc:sldMkLst>
          <pc:docMk/>
          <pc:sldMk cId="2687566906" sldId="278"/>
        </pc:sldMkLst>
      </pc:sldChg>
      <pc:sldChg chg="add del">
        <pc:chgData name="Michael Weinstein" userId="dde8f0b8-2f8d-4f82-9f5a-968ead95bb4f" providerId="ADAL" clId="{3B71A893-D951-4D0A-892E-E322AF8FFE62}" dt="2020-05-11T04:30:24.215" v="2186" actId="47"/>
        <pc:sldMkLst>
          <pc:docMk/>
          <pc:sldMk cId="2125696417" sldId="279"/>
        </pc:sldMkLst>
      </pc:sldChg>
      <pc:sldChg chg="delSp modSp add mod">
        <pc:chgData name="Michael Weinstein" userId="dde8f0b8-2f8d-4f82-9f5a-968ead95bb4f" providerId="ADAL" clId="{3B71A893-D951-4D0A-892E-E322AF8FFE62}" dt="2020-05-11T04:54:36.883" v="4497" actId="20577"/>
        <pc:sldMkLst>
          <pc:docMk/>
          <pc:sldMk cId="2155697014" sldId="280"/>
        </pc:sldMkLst>
        <pc:spChg chg="mod">
          <ac:chgData name="Michael Weinstein" userId="dde8f0b8-2f8d-4f82-9f5a-968ead95bb4f" providerId="ADAL" clId="{3B71A893-D951-4D0A-892E-E322AF8FFE62}" dt="2020-05-11T04:42:28.576" v="3415" actId="1076"/>
          <ac:spMkLst>
            <pc:docMk/>
            <pc:sldMk cId="2155697014" sldId="280"/>
            <ac:spMk id="2" creationId="{E91B9763-62E5-46E7-9DDE-A3EF4000A88D}"/>
          </ac:spMkLst>
        </pc:spChg>
        <pc:spChg chg="mod">
          <ac:chgData name="Michael Weinstein" userId="dde8f0b8-2f8d-4f82-9f5a-968ead95bb4f" providerId="ADAL" clId="{3B71A893-D951-4D0A-892E-E322AF8FFE62}" dt="2020-05-11T04:30:31.661" v="2198" actId="20577"/>
          <ac:spMkLst>
            <pc:docMk/>
            <pc:sldMk cId="2155697014" sldId="280"/>
            <ac:spMk id="3" creationId="{F9280E61-717A-4B3A-8380-C6C2A13A0DD0}"/>
          </ac:spMkLst>
        </pc:spChg>
        <pc:spChg chg="mod">
          <ac:chgData name="Michael Weinstein" userId="dde8f0b8-2f8d-4f82-9f5a-968ead95bb4f" providerId="ADAL" clId="{3B71A893-D951-4D0A-892E-E322AF8FFE62}" dt="2020-05-11T04:54:36.883" v="4497" actId="20577"/>
          <ac:spMkLst>
            <pc:docMk/>
            <pc:sldMk cId="2155697014" sldId="280"/>
            <ac:spMk id="7" creationId="{23D660D1-DEDB-46BA-B536-016F19725773}"/>
          </ac:spMkLst>
        </pc:spChg>
        <pc:picChg chg="del">
          <ac:chgData name="Michael Weinstein" userId="dde8f0b8-2f8d-4f82-9f5a-968ead95bb4f" providerId="ADAL" clId="{3B71A893-D951-4D0A-892E-E322AF8FFE62}" dt="2020-05-11T04:31:34.188" v="2252" actId="478"/>
          <ac:picMkLst>
            <pc:docMk/>
            <pc:sldMk cId="2155697014" sldId="280"/>
            <ac:picMk id="9" creationId="{DC34DF8C-0784-4259-9550-9EA5CE2ABF67}"/>
          </ac:picMkLst>
        </pc:picChg>
        <pc:picChg chg="del">
          <ac:chgData name="Michael Weinstein" userId="dde8f0b8-2f8d-4f82-9f5a-968ead95bb4f" providerId="ADAL" clId="{3B71A893-D951-4D0A-892E-E322AF8FFE62}" dt="2020-05-11T04:31:34.188" v="2252" actId="478"/>
          <ac:picMkLst>
            <pc:docMk/>
            <pc:sldMk cId="2155697014" sldId="280"/>
            <ac:picMk id="10" creationId="{545C5E06-5C23-4A72-9278-8D4AA3372D75}"/>
          </ac:picMkLst>
        </pc:picChg>
        <pc:picChg chg="del">
          <ac:chgData name="Michael Weinstein" userId="dde8f0b8-2f8d-4f82-9f5a-968ead95bb4f" providerId="ADAL" clId="{3B71A893-D951-4D0A-892E-E322AF8FFE62}" dt="2020-05-11T04:31:34.188" v="2252" actId="478"/>
          <ac:picMkLst>
            <pc:docMk/>
            <pc:sldMk cId="2155697014" sldId="280"/>
            <ac:picMk id="11" creationId="{2DFCBA10-E84E-47DD-B3E0-53B17842E9D1}"/>
          </ac:picMkLst>
        </pc:picChg>
        <pc:picChg chg="del">
          <ac:chgData name="Michael Weinstein" userId="dde8f0b8-2f8d-4f82-9f5a-968ead95bb4f" providerId="ADAL" clId="{3B71A893-D951-4D0A-892E-E322AF8FFE62}" dt="2020-05-11T04:31:34.188" v="2252" actId="478"/>
          <ac:picMkLst>
            <pc:docMk/>
            <pc:sldMk cId="2155697014" sldId="280"/>
            <ac:picMk id="12" creationId="{4755B39E-C681-4665-9219-8C58B9D99BE4}"/>
          </ac:picMkLst>
        </pc:picChg>
        <pc:picChg chg="del">
          <ac:chgData name="Michael Weinstein" userId="dde8f0b8-2f8d-4f82-9f5a-968ead95bb4f" providerId="ADAL" clId="{3B71A893-D951-4D0A-892E-E322AF8FFE62}" dt="2020-05-11T04:31:34.188" v="2252" actId="478"/>
          <ac:picMkLst>
            <pc:docMk/>
            <pc:sldMk cId="2155697014" sldId="280"/>
            <ac:picMk id="17" creationId="{220E42E9-D7CA-4394-A347-422CAD60AC36}"/>
          </ac:picMkLst>
        </pc:picChg>
        <pc:picChg chg="del">
          <ac:chgData name="Michael Weinstein" userId="dde8f0b8-2f8d-4f82-9f5a-968ead95bb4f" providerId="ADAL" clId="{3B71A893-D951-4D0A-892E-E322AF8FFE62}" dt="2020-05-11T04:31:34.188" v="2252" actId="478"/>
          <ac:picMkLst>
            <pc:docMk/>
            <pc:sldMk cId="2155697014" sldId="280"/>
            <ac:picMk id="18" creationId="{1EF7FDF1-1464-4E81-9008-158B0C011AC3}"/>
          </ac:picMkLst>
        </pc:picChg>
        <pc:picChg chg="del">
          <ac:chgData name="Michael Weinstein" userId="dde8f0b8-2f8d-4f82-9f5a-968ead95bb4f" providerId="ADAL" clId="{3B71A893-D951-4D0A-892E-E322AF8FFE62}" dt="2020-05-11T04:31:34.188" v="2252" actId="478"/>
          <ac:picMkLst>
            <pc:docMk/>
            <pc:sldMk cId="2155697014" sldId="280"/>
            <ac:picMk id="19" creationId="{16BF3C79-C206-4953-83D4-0796F06F1C45}"/>
          </ac:picMkLst>
        </pc:picChg>
        <pc:picChg chg="del">
          <ac:chgData name="Michael Weinstein" userId="dde8f0b8-2f8d-4f82-9f5a-968ead95bb4f" providerId="ADAL" clId="{3B71A893-D951-4D0A-892E-E322AF8FFE62}" dt="2020-05-11T04:31:34.188" v="2252" actId="478"/>
          <ac:picMkLst>
            <pc:docMk/>
            <pc:sldMk cId="2155697014" sldId="280"/>
            <ac:picMk id="22" creationId="{6CEDED75-B69E-4AFE-A1DC-5815CFF5D10C}"/>
          </ac:picMkLst>
        </pc:picChg>
        <pc:picChg chg="del">
          <ac:chgData name="Michael Weinstein" userId="dde8f0b8-2f8d-4f82-9f5a-968ead95bb4f" providerId="ADAL" clId="{3B71A893-D951-4D0A-892E-E322AF8FFE62}" dt="2020-05-11T04:31:34.188" v="2252" actId="478"/>
          <ac:picMkLst>
            <pc:docMk/>
            <pc:sldMk cId="2155697014" sldId="280"/>
            <ac:picMk id="23" creationId="{99972C7B-C779-4852-90D0-556EFB3FCC41}"/>
          </ac:picMkLst>
        </pc:picChg>
      </pc:sldChg>
      <pc:sldChg chg="addSp delSp modSp add mod">
        <pc:chgData name="Michael Weinstein" userId="dde8f0b8-2f8d-4f82-9f5a-968ead95bb4f" providerId="ADAL" clId="{3B71A893-D951-4D0A-892E-E322AF8FFE62}" dt="2020-05-12T05:48:59.557" v="15870" actId="20577"/>
        <pc:sldMkLst>
          <pc:docMk/>
          <pc:sldMk cId="2904743063" sldId="281"/>
        </pc:sldMkLst>
        <pc:spChg chg="del">
          <ac:chgData name="Michael Weinstein" userId="dde8f0b8-2f8d-4f82-9f5a-968ead95bb4f" providerId="ADAL" clId="{3B71A893-D951-4D0A-892E-E322AF8FFE62}" dt="2020-05-11T04:49:33.111" v="4102" actId="478"/>
          <ac:spMkLst>
            <pc:docMk/>
            <pc:sldMk cId="2904743063" sldId="281"/>
            <ac:spMk id="2" creationId="{E91B9763-62E5-46E7-9DDE-A3EF4000A88D}"/>
          </ac:spMkLst>
        </pc:spChg>
        <pc:spChg chg="mod">
          <ac:chgData name="Michael Weinstein" userId="dde8f0b8-2f8d-4f82-9f5a-968ead95bb4f" providerId="ADAL" clId="{3B71A893-D951-4D0A-892E-E322AF8FFE62}" dt="2020-05-12T05:45:07.070" v="15279" actId="20577"/>
          <ac:spMkLst>
            <pc:docMk/>
            <pc:sldMk cId="2904743063" sldId="281"/>
            <ac:spMk id="3" creationId="{F9280E61-717A-4B3A-8380-C6C2A13A0DD0}"/>
          </ac:spMkLst>
        </pc:spChg>
        <pc:spChg chg="mod">
          <ac:chgData name="Michael Weinstein" userId="dde8f0b8-2f8d-4f82-9f5a-968ead95bb4f" providerId="ADAL" clId="{3B71A893-D951-4D0A-892E-E322AF8FFE62}" dt="2020-05-11T04:46:57.423" v="3783" actId="20577"/>
          <ac:spMkLst>
            <pc:docMk/>
            <pc:sldMk cId="2904743063" sldId="281"/>
            <ac:spMk id="6" creationId="{479D3124-746E-4CB8-8E3D-D05897194986}"/>
          </ac:spMkLst>
        </pc:spChg>
        <pc:spChg chg="mod">
          <ac:chgData name="Michael Weinstein" userId="dde8f0b8-2f8d-4f82-9f5a-968ead95bb4f" providerId="ADAL" clId="{3B71A893-D951-4D0A-892E-E322AF8FFE62}" dt="2020-05-12T05:48:59.557" v="15870" actId="20577"/>
          <ac:spMkLst>
            <pc:docMk/>
            <pc:sldMk cId="2904743063" sldId="281"/>
            <ac:spMk id="7" creationId="{23D660D1-DEDB-46BA-B536-016F19725773}"/>
          </ac:spMkLst>
        </pc:spChg>
        <pc:spChg chg="add del mod">
          <ac:chgData name="Michael Weinstein" userId="dde8f0b8-2f8d-4f82-9f5a-968ead95bb4f" providerId="ADAL" clId="{3B71A893-D951-4D0A-892E-E322AF8FFE62}" dt="2020-05-11T04:49:35.580" v="4103" actId="478"/>
          <ac:spMkLst>
            <pc:docMk/>
            <pc:sldMk cId="2904743063" sldId="281"/>
            <ac:spMk id="9" creationId="{E1885F86-5F01-46C4-B0AE-D86E75A029D8}"/>
          </ac:spMkLst>
        </pc:spChg>
      </pc:sldChg>
      <pc:sldChg chg="addSp delSp modSp new mod">
        <pc:chgData name="Michael Weinstein" userId="dde8f0b8-2f8d-4f82-9f5a-968ead95bb4f" providerId="ADAL" clId="{3B71A893-D951-4D0A-892E-E322AF8FFE62}" dt="2020-05-11T07:56:15.319" v="6162" actId="20577"/>
        <pc:sldMkLst>
          <pc:docMk/>
          <pc:sldMk cId="1452477569" sldId="282"/>
        </pc:sldMkLst>
        <pc:spChg chg="del">
          <ac:chgData name="Michael Weinstein" userId="dde8f0b8-2f8d-4f82-9f5a-968ead95bb4f" providerId="ADAL" clId="{3B71A893-D951-4D0A-892E-E322AF8FFE62}" dt="2020-05-11T07:20:29.755" v="5073" actId="478"/>
          <ac:spMkLst>
            <pc:docMk/>
            <pc:sldMk cId="1452477569" sldId="282"/>
            <ac:spMk id="4" creationId="{D6ADF261-AE2B-48EB-897B-25BB1DFAEEFD}"/>
          </ac:spMkLst>
        </pc:spChg>
        <pc:spChg chg="del">
          <ac:chgData name="Michael Weinstein" userId="dde8f0b8-2f8d-4f82-9f5a-968ead95bb4f" providerId="ADAL" clId="{3B71A893-D951-4D0A-892E-E322AF8FFE62}" dt="2020-05-11T07:20:23.570" v="5072" actId="478"/>
          <ac:spMkLst>
            <pc:docMk/>
            <pc:sldMk cId="1452477569" sldId="282"/>
            <ac:spMk id="5" creationId="{CE6D5508-7542-46C9-BB1D-DC7D8BC6590C}"/>
          </ac:spMkLst>
        </pc:spChg>
        <pc:spChg chg="mod">
          <ac:chgData name="Michael Weinstein" userId="dde8f0b8-2f8d-4f82-9f5a-968ead95bb4f" providerId="ADAL" clId="{3B71A893-D951-4D0A-892E-E322AF8FFE62}" dt="2020-05-11T07:21:08.033" v="5110" actId="20577"/>
          <ac:spMkLst>
            <pc:docMk/>
            <pc:sldMk cId="1452477569" sldId="282"/>
            <ac:spMk id="6" creationId="{C3F0208C-0EC8-4243-99C1-9BD58B9B40A7}"/>
          </ac:spMkLst>
        </pc:spChg>
        <pc:spChg chg="add mod">
          <ac:chgData name="Michael Weinstein" userId="dde8f0b8-2f8d-4f82-9f5a-968ead95bb4f" providerId="ADAL" clId="{3B71A893-D951-4D0A-892E-E322AF8FFE62}" dt="2020-05-11T07:51:57.583" v="5859" actId="1036"/>
          <ac:spMkLst>
            <pc:docMk/>
            <pc:sldMk cId="1452477569" sldId="282"/>
            <ac:spMk id="11" creationId="{499F9079-6E29-463D-A571-BBB744A364DD}"/>
          </ac:spMkLst>
        </pc:spChg>
        <pc:spChg chg="add mod">
          <ac:chgData name="Michael Weinstein" userId="dde8f0b8-2f8d-4f82-9f5a-968ead95bb4f" providerId="ADAL" clId="{3B71A893-D951-4D0A-892E-E322AF8FFE62}" dt="2020-05-11T07:56:15.319" v="6162" actId="20577"/>
          <ac:spMkLst>
            <pc:docMk/>
            <pc:sldMk cId="1452477569" sldId="282"/>
            <ac:spMk id="12" creationId="{CDED4F05-10F3-4CE6-BB3F-53F5E75B9420}"/>
          </ac:spMkLst>
        </pc:spChg>
        <pc:graphicFrameChg chg="add mod modGraphic">
          <ac:chgData name="Michael Weinstein" userId="dde8f0b8-2f8d-4f82-9f5a-968ead95bb4f" providerId="ADAL" clId="{3B71A893-D951-4D0A-892E-E322AF8FFE62}" dt="2020-05-11T07:53:18.067" v="5892" actId="20577"/>
          <ac:graphicFrameMkLst>
            <pc:docMk/>
            <pc:sldMk cId="1452477569" sldId="282"/>
            <ac:graphicFrameMk id="9" creationId="{23210EBD-9FE1-42B2-ABCF-94AB44678D80}"/>
          </ac:graphicFrameMkLst>
        </pc:graphicFrameChg>
        <pc:picChg chg="add mod modCrop">
          <ac:chgData name="Michael Weinstein" userId="dde8f0b8-2f8d-4f82-9f5a-968ead95bb4f" providerId="ADAL" clId="{3B71A893-D951-4D0A-892E-E322AF8FFE62}" dt="2020-05-11T07:51:57.583" v="5859" actId="1036"/>
          <ac:picMkLst>
            <pc:docMk/>
            <pc:sldMk cId="1452477569" sldId="282"/>
            <ac:picMk id="8" creationId="{B124087B-61FA-41EB-8861-13E5F126F91E}"/>
          </ac:picMkLst>
        </pc:picChg>
      </pc:sldChg>
      <pc:sldChg chg="new del">
        <pc:chgData name="Michael Weinstein" userId="dde8f0b8-2f8d-4f82-9f5a-968ead95bb4f" providerId="ADAL" clId="{3B71A893-D951-4D0A-892E-E322AF8FFE62}" dt="2020-05-11T06:28:33.624" v="4505" actId="47"/>
        <pc:sldMkLst>
          <pc:docMk/>
          <pc:sldMk cId="1732196111" sldId="283"/>
        </pc:sldMkLst>
      </pc:sldChg>
      <pc:sldChg chg="addSp delSp modSp new mod">
        <pc:chgData name="Michael Weinstein" userId="dde8f0b8-2f8d-4f82-9f5a-968ead95bb4f" providerId="ADAL" clId="{3B71A893-D951-4D0A-892E-E322AF8FFE62}" dt="2020-05-11T09:58:10.307" v="8562" actId="20577"/>
        <pc:sldMkLst>
          <pc:docMk/>
          <pc:sldMk cId="2741432768" sldId="284"/>
        </pc:sldMkLst>
        <pc:spChg chg="del">
          <ac:chgData name="Michael Weinstein" userId="dde8f0b8-2f8d-4f82-9f5a-968ead95bb4f" providerId="ADAL" clId="{3B71A893-D951-4D0A-892E-E322AF8FFE62}" dt="2020-05-11T06:28:32.588" v="4504" actId="478"/>
          <ac:spMkLst>
            <pc:docMk/>
            <pc:sldMk cId="2741432768" sldId="284"/>
            <ac:spMk id="4" creationId="{EE193588-D109-4644-A326-99969700B63C}"/>
          </ac:spMkLst>
        </pc:spChg>
        <pc:spChg chg="del mod">
          <ac:chgData name="Michael Weinstein" userId="dde8f0b8-2f8d-4f82-9f5a-968ead95bb4f" providerId="ADAL" clId="{3B71A893-D951-4D0A-892E-E322AF8FFE62}" dt="2020-05-11T06:29:28.631" v="4515" actId="478"/>
          <ac:spMkLst>
            <pc:docMk/>
            <pc:sldMk cId="2741432768" sldId="284"/>
            <ac:spMk id="5" creationId="{D26CB8D6-C691-4452-B91E-BFFFB6A97903}"/>
          </ac:spMkLst>
        </pc:spChg>
        <pc:spChg chg="del">
          <ac:chgData name="Michael Weinstein" userId="dde8f0b8-2f8d-4f82-9f5a-968ead95bb4f" providerId="ADAL" clId="{3B71A893-D951-4D0A-892E-E322AF8FFE62}" dt="2020-05-11T06:28:37.541" v="4507" actId="478"/>
          <ac:spMkLst>
            <pc:docMk/>
            <pc:sldMk cId="2741432768" sldId="284"/>
            <ac:spMk id="6" creationId="{152FFE97-0A47-4176-9349-4953B7E7CCB5}"/>
          </ac:spMkLst>
        </pc:spChg>
        <pc:spChg chg="del mod">
          <ac:chgData name="Michael Weinstein" userId="dde8f0b8-2f8d-4f82-9f5a-968ead95bb4f" providerId="ADAL" clId="{3B71A893-D951-4D0A-892E-E322AF8FFE62}" dt="2020-05-11T06:29:25.662" v="4514" actId="478"/>
          <ac:spMkLst>
            <pc:docMk/>
            <pc:sldMk cId="2741432768" sldId="284"/>
            <ac:spMk id="7" creationId="{838010E5-E808-42EC-8A11-B308EF4D2D36}"/>
          </ac:spMkLst>
        </pc:spChg>
        <pc:spChg chg="del">
          <ac:chgData name="Michael Weinstein" userId="dde8f0b8-2f8d-4f82-9f5a-968ead95bb4f" providerId="ADAL" clId="{3B71A893-D951-4D0A-892E-E322AF8FFE62}" dt="2020-05-11T06:28:36.742" v="4506" actId="478"/>
          <ac:spMkLst>
            <pc:docMk/>
            <pc:sldMk cId="2741432768" sldId="284"/>
            <ac:spMk id="8" creationId="{18A01523-9517-4874-84C5-07F32669047A}"/>
          </ac:spMkLst>
        </pc:spChg>
        <pc:spChg chg="mod">
          <ac:chgData name="Michael Weinstein" userId="dde8f0b8-2f8d-4f82-9f5a-968ead95bb4f" providerId="ADAL" clId="{3B71A893-D951-4D0A-892E-E322AF8FFE62}" dt="2020-05-11T06:45:08.554" v="4944" actId="15"/>
          <ac:spMkLst>
            <pc:docMk/>
            <pc:sldMk cId="2741432768" sldId="284"/>
            <ac:spMk id="9" creationId="{AC4F33EC-4A88-44C5-AE03-48383BDEED18}"/>
          </ac:spMkLst>
        </pc:spChg>
        <pc:spChg chg="mod">
          <ac:chgData name="Michael Weinstein" userId="dde8f0b8-2f8d-4f82-9f5a-968ead95bb4f" providerId="ADAL" clId="{3B71A893-D951-4D0A-892E-E322AF8FFE62}" dt="2020-05-11T06:37:33.575" v="4840" actId="20577"/>
          <ac:spMkLst>
            <pc:docMk/>
            <pc:sldMk cId="2741432768" sldId="284"/>
            <ac:spMk id="10" creationId="{047BFD9C-1A3E-4CA2-87E4-CEC5BA29E623}"/>
          </ac:spMkLst>
        </pc:spChg>
        <pc:spChg chg="add mod">
          <ac:chgData name="Michael Weinstein" userId="dde8f0b8-2f8d-4f82-9f5a-968ead95bb4f" providerId="ADAL" clId="{3B71A893-D951-4D0A-892E-E322AF8FFE62}" dt="2020-05-11T09:58:10.307" v="8562" actId="20577"/>
          <ac:spMkLst>
            <pc:docMk/>
            <pc:sldMk cId="2741432768" sldId="284"/>
            <ac:spMk id="11" creationId="{FC3C18A8-6A83-41EC-9E9C-DAA3780EB155}"/>
          </ac:spMkLst>
        </pc:spChg>
        <pc:spChg chg="add mod">
          <ac:chgData name="Michael Weinstein" userId="dde8f0b8-2f8d-4f82-9f5a-968ead95bb4f" providerId="ADAL" clId="{3B71A893-D951-4D0A-892E-E322AF8FFE62}" dt="2020-05-11T06:38:13.094" v="4920" actId="20577"/>
          <ac:spMkLst>
            <pc:docMk/>
            <pc:sldMk cId="2741432768" sldId="284"/>
            <ac:spMk id="12" creationId="{72428573-7F5A-46DE-9934-FC3A4D1BA44C}"/>
          </ac:spMkLst>
        </pc:spChg>
        <pc:spChg chg="add mod">
          <ac:chgData name="Michael Weinstein" userId="dde8f0b8-2f8d-4f82-9f5a-968ead95bb4f" providerId="ADAL" clId="{3B71A893-D951-4D0A-892E-E322AF8FFE62}" dt="2020-05-11T06:36:51.763" v="4819" actId="122"/>
          <ac:spMkLst>
            <pc:docMk/>
            <pc:sldMk cId="2741432768" sldId="284"/>
            <ac:spMk id="13" creationId="{8C08D486-252C-4F21-AF9D-53C0A37977CE}"/>
          </ac:spMkLst>
        </pc:spChg>
        <pc:spChg chg="add mod">
          <ac:chgData name="Michael Weinstein" userId="dde8f0b8-2f8d-4f82-9f5a-968ead95bb4f" providerId="ADAL" clId="{3B71A893-D951-4D0A-892E-E322AF8FFE62}" dt="2020-05-11T06:37:21.857" v="4824" actId="20577"/>
          <ac:spMkLst>
            <pc:docMk/>
            <pc:sldMk cId="2741432768" sldId="284"/>
            <ac:spMk id="14" creationId="{B5A2CF10-5937-498F-A004-69DEB2E28948}"/>
          </ac:spMkLst>
        </pc:spChg>
        <pc:spChg chg="add mod">
          <ac:chgData name="Michael Weinstein" userId="dde8f0b8-2f8d-4f82-9f5a-968ead95bb4f" providerId="ADAL" clId="{3B71A893-D951-4D0A-892E-E322AF8FFE62}" dt="2020-05-11T06:37:24.798" v="4825" actId="20577"/>
          <ac:spMkLst>
            <pc:docMk/>
            <pc:sldMk cId="2741432768" sldId="284"/>
            <ac:spMk id="15" creationId="{BFE8A5DB-2F10-485F-8BEA-B7B548E5D518}"/>
          </ac:spMkLst>
        </pc:spChg>
      </pc:sldChg>
      <pc:sldChg chg="modSp new mod">
        <pc:chgData name="Michael Weinstein" userId="dde8f0b8-2f8d-4f82-9f5a-968ead95bb4f" providerId="ADAL" clId="{3B71A893-D951-4D0A-892E-E322AF8FFE62}" dt="2020-05-11T06:45:59.799" v="4992" actId="20577"/>
        <pc:sldMkLst>
          <pc:docMk/>
          <pc:sldMk cId="3977104703" sldId="285"/>
        </pc:sldMkLst>
        <pc:spChg chg="mod">
          <ac:chgData name="Michael Weinstein" userId="dde8f0b8-2f8d-4f82-9f5a-968ead95bb4f" providerId="ADAL" clId="{3B71A893-D951-4D0A-892E-E322AF8FFE62}" dt="2020-05-11T06:45:59.799" v="4992" actId="20577"/>
          <ac:spMkLst>
            <pc:docMk/>
            <pc:sldMk cId="3977104703" sldId="285"/>
            <ac:spMk id="4" creationId="{55D87D86-FD13-44FD-BC38-9AD85E5ADB20}"/>
          </ac:spMkLst>
        </pc:spChg>
      </pc:sldChg>
      <pc:sldChg chg="addSp delSp modSp new mod">
        <pc:chgData name="Michael Weinstein" userId="dde8f0b8-2f8d-4f82-9f5a-968ead95bb4f" providerId="ADAL" clId="{3B71A893-D951-4D0A-892E-E322AF8FFE62}" dt="2020-05-11T06:48:30.587" v="5069" actId="20577"/>
        <pc:sldMkLst>
          <pc:docMk/>
          <pc:sldMk cId="2016020699" sldId="286"/>
        </pc:sldMkLst>
        <pc:spChg chg="del">
          <ac:chgData name="Michael Weinstein" userId="dde8f0b8-2f8d-4f82-9f5a-968ead95bb4f" providerId="ADAL" clId="{3B71A893-D951-4D0A-892E-E322AF8FFE62}" dt="2020-05-11T06:47:25.056" v="4996" actId="478"/>
          <ac:spMkLst>
            <pc:docMk/>
            <pc:sldMk cId="2016020699" sldId="286"/>
            <ac:spMk id="4" creationId="{288CD057-AB7B-4E5D-AA70-A67E496F097A}"/>
          </ac:spMkLst>
        </pc:spChg>
        <pc:spChg chg="del">
          <ac:chgData name="Michael Weinstein" userId="dde8f0b8-2f8d-4f82-9f5a-968ead95bb4f" providerId="ADAL" clId="{3B71A893-D951-4D0A-892E-E322AF8FFE62}" dt="2020-05-11T06:46:32.405" v="4994" actId="478"/>
          <ac:spMkLst>
            <pc:docMk/>
            <pc:sldMk cId="2016020699" sldId="286"/>
            <ac:spMk id="5" creationId="{DBF1F3E4-5057-4117-8C10-5BBC1440B6A1}"/>
          </ac:spMkLst>
        </pc:spChg>
        <pc:spChg chg="mod">
          <ac:chgData name="Michael Weinstein" userId="dde8f0b8-2f8d-4f82-9f5a-968ead95bb4f" providerId="ADAL" clId="{3B71A893-D951-4D0A-892E-E322AF8FFE62}" dt="2020-05-11T06:48:30.587" v="5069" actId="20577"/>
          <ac:spMkLst>
            <pc:docMk/>
            <pc:sldMk cId="2016020699" sldId="286"/>
            <ac:spMk id="6" creationId="{8677865A-9A57-4961-990A-6270CAA0C64A}"/>
          </ac:spMkLst>
        </pc:spChg>
        <pc:graphicFrameChg chg="add mod">
          <ac:chgData name="Michael Weinstein" userId="dde8f0b8-2f8d-4f82-9f5a-968ead95bb4f" providerId="ADAL" clId="{3B71A893-D951-4D0A-892E-E322AF8FFE62}" dt="2020-05-11T06:48:08.032" v="5042" actId="20577"/>
          <ac:graphicFrameMkLst>
            <pc:docMk/>
            <pc:sldMk cId="2016020699" sldId="286"/>
            <ac:graphicFrameMk id="7" creationId="{6B171B65-9130-40CA-813A-FEAAB2F5BE62}"/>
          </ac:graphicFrameMkLst>
        </pc:graphicFrameChg>
      </pc:sldChg>
      <pc:sldChg chg="modSp mod">
        <pc:chgData name="Michael Weinstein" userId="dde8f0b8-2f8d-4f82-9f5a-968ead95bb4f" providerId="ADAL" clId="{3B71A893-D951-4D0A-892E-E322AF8FFE62}" dt="2020-05-11T07:20:57.578" v="5096" actId="20577"/>
        <pc:sldMkLst>
          <pc:docMk/>
          <pc:sldMk cId="519530751" sldId="287"/>
        </pc:sldMkLst>
        <pc:spChg chg="mod">
          <ac:chgData name="Michael Weinstein" userId="dde8f0b8-2f8d-4f82-9f5a-968ead95bb4f" providerId="ADAL" clId="{3B71A893-D951-4D0A-892E-E322AF8FFE62}" dt="2020-05-11T07:20:57.578" v="5096" actId="20577"/>
          <ac:spMkLst>
            <pc:docMk/>
            <pc:sldMk cId="519530751" sldId="287"/>
            <ac:spMk id="4" creationId="{55D87D86-FD13-44FD-BC38-9AD85E5ADB20}"/>
          </ac:spMkLst>
        </pc:spChg>
      </pc:sldChg>
      <pc:sldChg chg="add del">
        <pc:chgData name="Michael Weinstein" userId="dde8f0b8-2f8d-4f82-9f5a-968ead95bb4f" providerId="ADAL" clId="{3B71A893-D951-4D0A-892E-E322AF8FFE62}" dt="2020-05-11T08:03:05.197" v="6166"/>
        <pc:sldMkLst>
          <pc:docMk/>
          <pc:sldMk cId="917145720" sldId="288"/>
        </pc:sldMkLst>
      </pc:sldChg>
      <pc:sldChg chg="addSp delSp modSp new mod">
        <pc:chgData name="Michael Weinstein" userId="dde8f0b8-2f8d-4f82-9f5a-968ead95bb4f" providerId="ADAL" clId="{3B71A893-D951-4D0A-892E-E322AF8FFE62}" dt="2020-05-11T08:05:09.905" v="6212" actId="1076"/>
        <pc:sldMkLst>
          <pc:docMk/>
          <pc:sldMk cId="2554503404" sldId="288"/>
        </pc:sldMkLst>
        <pc:spChg chg="del">
          <ac:chgData name="Michael Weinstein" userId="dde8f0b8-2f8d-4f82-9f5a-968ead95bb4f" providerId="ADAL" clId="{3B71A893-D951-4D0A-892E-E322AF8FFE62}" dt="2020-05-11T08:03:35.547" v="6169" actId="478"/>
          <ac:spMkLst>
            <pc:docMk/>
            <pc:sldMk cId="2554503404" sldId="288"/>
            <ac:spMk id="2" creationId="{DD4695AC-5F06-4C57-B443-96381019A9D0}"/>
          </ac:spMkLst>
        </pc:spChg>
        <pc:spChg chg="del">
          <ac:chgData name="Michael Weinstein" userId="dde8f0b8-2f8d-4f82-9f5a-968ead95bb4f" providerId="ADAL" clId="{3B71A893-D951-4D0A-892E-E322AF8FFE62}" dt="2020-05-11T08:03:34.094" v="6168" actId="478"/>
          <ac:spMkLst>
            <pc:docMk/>
            <pc:sldMk cId="2554503404" sldId="288"/>
            <ac:spMk id="3" creationId="{B175E984-351B-436F-B940-1B7203EE2EA6}"/>
          </ac:spMkLst>
        </pc:spChg>
        <pc:spChg chg="mod">
          <ac:chgData name="Michael Weinstein" userId="dde8f0b8-2f8d-4f82-9f5a-968ead95bb4f" providerId="ADAL" clId="{3B71A893-D951-4D0A-892E-E322AF8FFE62}" dt="2020-05-11T08:03:48.747" v="6204" actId="20577"/>
          <ac:spMkLst>
            <pc:docMk/>
            <pc:sldMk cId="2554503404" sldId="288"/>
            <ac:spMk id="6" creationId="{5AD7830B-C067-4CEF-8DCF-C5FD93DE8CAC}"/>
          </ac:spMkLst>
        </pc:spChg>
        <pc:spChg chg="add mod">
          <ac:chgData name="Michael Weinstein" userId="dde8f0b8-2f8d-4f82-9f5a-968ead95bb4f" providerId="ADAL" clId="{3B71A893-D951-4D0A-892E-E322AF8FFE62}" dt="2020-05-11T08:04:49.664" v="6209" actId="1076"/>
          <ac:spMkLst>
            <pc:docMk/>
            <pc:sldMk cId="2554503404" sldId="288"/>
            <ac:spMk id="7" creationId="{DE7B3B90-3E82-42C3-A929-FDFFC5D1342C}"/>
          </ac:spMkLst>
        </pc:spChg>
        <pc:spChg chg="add mod">
          <ac:chgData name="Michael Weinstein" userId="dde8f0b8-2f8d-4f82-9f5a-968ead95bb4f" providerId="ADAL" clId="{3B71A893-D951-4D0A-892E-E322AF8FFE62}" dt="2020-05-11T08:05:09.905" v="6212" actId="1076"/>
          <ac:spMkLst>
            <pc:docMk/>
            <pc:sldMk cId="2554503404" sldId="288"/>
            <ac:spMk id="8" creationId="{A59CA892-213D-4F85-BC1C-1C5B8D079661}"/>
          </ac:spMkLst>
        </pc:spChg>
      </pc:sldChg>
      <pc:sldChg chg="add del">
        <pc:chgData name="Michael Weinstein" userId="dde8f0b8-2f8d-4f82-9f5a-968ead95bb4f" providerId="ADAL" clId="{3B71A893-D951-4D0A-892E-E322AF8FFE62}" dt="2020-05-11T08:03:05.197" v="6166"/>
        <pc:sldMkLst>
          <pc:docMk/>
          <pc:sldMk cId="409693932" sldId="289"/>
        </pc:sldMkLst>
      </pc:sldChg>
      <pc:sldChg chg="addSp delSp modSp new mod">
        <pc:chgData name="Michael Weinstein" userId="dde8f0b8-2f8d-4f82-9f5a-968ead95bb4f" providerId="ADAL" clId="{3B71A893-D951-4D0A-892E-E322AF8FFE62}" dt="2020-05-11T08:07:42.207" v="6243" actId="14100"/>
        <pc:sldMkLst>
          <pc:docMk/>
          <pc:sldMk cId="3938621228" sldId="289"/>
        </pc:sldMkLst>
        <pc:spChg chg="del">
          <ac:chgData name="Michael Weinstein" userId="dde8f0b8-2f8d-4f82-9f5a-968ead95bb4f" providerId="ADAL" clId="{3B71A893-D951-4D0A-892E-E322AF8FFE62}" dt="2020-05-11T08:05:47.660" v="6225" actId="478"/>
          <ac:spMkLst>
            <pc:docMk/>
            <pc:sldMk cId="3938621228" sldId="289"/>
            <ac:spMk id="2" creationId="{0F0A2CF1-4BC7-4AE3-AB42-012FAE31CBB1}"/>
          </ac:spMkLst>
        </pc:spChg>
        <pc:spChg chg="del">
          <ac:chgData name="Michael Weinstein" userId="dde8f0b8-2f8d-4f82-9f5a-968ead95bb4f" providerId="ADAL" clId="{3B71A893-D951-4D0A-892E-E322AF8FFE62}" dt="2020-05-11T08:05:47.660" v="6225" actId="478"/>
          <ac:spMkLst>
            <pc:docMk/>
            <pc:sldMk cId="3938621228" sldId="289"/>
            <ac:spMk id="3" creationId="{5EE51BDC-8E7A-42EA-9D2C-02872B793B3C}"/>
          </ac:spMkLst>
        </pc:spChg>
        <pc:spChg chg="mod">
          <ac:chgData name="Michael Weinstein" userId="dde8f0b8-2f8d-4f82-9f5a-968ead95bb4f" providerId="ADAL" clId="{3B71A893-D951-4D0A-892E-E322AF8FFE62}" dt="2020-05-11T08:05:42.844" v="6224" actId="20577"/>
          <ac:spMkLst>
            <pc:docMk/>
            <pc:sldMk cId="3938621228" sldId="289"/>
            <ac:spMk id="6" creationId="{4C633E64-FB86-4B4F-8A0C-D2C8DD36E151}"/>
          </ac:spMkLst>
        </pc:spChg>
        <pc:spChg chg="add del mod">
          <ac:chgData name="Michael Weinstein" userId="dde8f0b8-2f8d-4f82-9f5a-968ead95bb4f" providerId="ADAL" clId="{3B71A893-D951-4D0A-892E-E322AF8FFE62}" dt="2020-05-11T08:06:38.093" v="6232" actId="478"/>
          <ac:spMkLst>
            <pc:docMk/>
            <pc:sldMk cId="3938621228" sldId="289"/>
            <ac:spMk id="7" creationId="{79091C0A-8B27-4A7B-8501-D2A332042F4D}"/>
          </ac:spMkLst>
        </pc:spChg>
        <pc:spChg chg="add mod">
          <ac:chgData name="Michael Weinstein" userId="dde8f0b8-2f8d-4f82-9f5a-968ead95bb4f" providerId="ADAL" clId="{3B71A893-D951-4D0A-892E-E322AF8FFE62}" dt="2020-05-11T08:07:42.207" v="6243" actId="14100"/>
          <ac:spMkLst>
            <pc:docMk/>
            <pc:sldMk cId="3938621228" sldId="289"/>
            <ac:spMk id="8" creationId="{497038A5-17FC-428E-8EC3-FEA80A507B3C}"/>
          </ac:spMkLst>
        </pc:spChg>
      </pc:sldChg>
      <pc:sldChg chg="add del">
        <pc:chgData name="Michael Weinstein" userId="dde8f0b8-2f8d-4f82-9f5a-968ead95bb4f" providerId="ADAL" clId="{3B71A893-D951-4D0A-892E-E322AF8FFE62}" dt="2020-05-11T08:03:05.197" v="6166"/>
        <pc:sldMkLst>
          <pc:docMk/>
          <pc:sldMk cId="1821990797" sldId="290"/>
        </pc:sldMkLst>
      </pc:sldChg>
      <pc:sldChg chg="add">
        <pc:chgData name="Michael Weinstein" userId="dde8f0b8-2f8d-4f82-9f5a-968ead95bb4f" providerId="ADAL" clId="{3B71A893-D951-4D0A-892E-E322AF8FFE62}" dt="2020-05-11T08:07:26.777" v="6238"/>
        <pc:sldMkLst>
          <pc:docMk/>
          <pc:sldMk cId="2341207180" sldId="290"/>
        </pc:sldMkLst>
      </pc:sldChg>
      <pc:sldChg chg="add del">
        <pc:chgData name="Michael Weinstein" userId="dde8f0b8-2f8d-4f82-9f5a-968ead95bb4f" providerId="ADAL" clId="{3B71A893-D951-4D0A-892E-E322AF8FFE62}" dt="2020-05-11T08:06:31.795" v="6231" actId="47"/>
        <pc:sldMkLst>
          <pc:docMk/>
          <pc:sldMk cId="3190917364" sldId="290"/>
        </pc:sldMkLst>
      </pc:sldChg>
      <pc:sldChg chg="addSp delSp modSp new mod">
        <pc:chgData name="Michael Weinstein" userId="dde8f0b8-2f8d-4f82-9f5a-968ead95bb4f" providerId="ADAL" clId="{3B71A893-D951-4D0A-892E-E322AF8FFE62}" dt="2020-05-11T08:12:24.533" v="6283" actId="403"/>
        <pc:sldMkLst>
          <pc:docMk/>
          <pc:sldMk cId="2633958076" sldId="291"/>
        </pc:sldMkLst>
        <pc:spChg chg="del">
          <ac:chgData name="Michael Weinstein" userId="dde8f0b8-2f8d-4f82-9f5a-968ead95bb4f" providerId="ADAL" clId="{3B71A893-D951-4D0A-892E-E322AF8FFE62}" dt="2020-05-11T08:08:08.547" v="6246" actId="478"/>
          <ac:spMkLst>
            <pc:docMk/>
            <pc:sldMk cId="2633958076" sldId="291"/>
            <ac:spMk id="2" creationId="{666E89C3-B8A4-4867-B33B-C5F51AFDF567}"/>
          </ac:spMkLst>
        </pc:spChg>
        <pc:spChg chg="del">
          <ac:chgData name="Michael Weinstein" userId="dde8f0b8-2f8d-4f82-9f5a-968ead95bb4f" providerId="ADAL" clId="{3B71A893-D951-4D0A-892E-E322AF8FFE62}" dt="2020-05-11T08:08:08.547" v="6246" actId="478"/>
          <ac:spMkLst>
            <pc:docMk/>
            <pc:sldMk cId="2633958076" sldId="291"/>
            <ac:spMk id="3" creationId="{F97CC7B3-A87F-4A2E-8079-67B30948E642}"/>
          </ac:spMkLst>
        </pc:spChg>
        <pc:spChg chg="del">
          <ac:chgData name="Michael Weinstein" userId="dde8f0b8-2f8d-4f82-9f5a-968ead95bb4f" providerId="ADAL" clId="{3B71A893-D951-4D0A-892E-E322AF8FFE62}" dt="2020-05-11T08:08:04.525" v="6245" actId="478"/>
          <ac:spMkLst>
            <pc:docMk/>
            <pc:sldMk cId="2633958076" sldId="291"/>
            <ac:spMk id="6" creationId="{43746E39-0143-47D7-B0B8-453AD730389F}"/>
          </ac:spMkLst>
        </pc:spChg>
        <pc:spChg chg="add mod">
          <ac:chgData name="Michael Weinstein" userId="dde8f0b8-2f8d-4f82-9f5a-968ead95bb4f" providerId="ADAL" clId="{3B71A893-D951-4D0A-892E-E322AF8FFE62}" dt="2020-05-11T08:12:24.533" v="6283" actId="403"/>
          <ac:spMkLst>
            <pc:docMk/>
            <pc:sldMk cId="2633958076" sldId="291"/>
            <ac:spMk id="7" creationId="{FFA1F175-0A18-48DA-85CE-3455DE4013F4}"/>
          </ac:spMkLst>
        </pc:spChg>
        <pc:spChg chg="add mod">
          <ac:chgData name="Michael Weinstein" userId="dde8f0b8-2f8d-4f82-9f5a-968ead95bb4f" providerId="ADAL" clId="{3B71A893-D951-4D0A-892E-E322AF8FFE62}" dt="2020-05-11T08:11:59.508" v="6276" actId="1035"/>
          <ac:spMkLst>
            <pc:docMk/>
            <pc:sldMk cId="2633958076" sldId="291"/>
            <ac:spMk id="8" creationId="{36C5A8E8-1627-4874-9B0A-CA076B4D738F}"/>
          </ac:spMkLst>
        </pc:spChg>
      </pc:sldChg>
      <pc:sldChg chg="add del">
        <pc:chgData name="Michael Weinstein" userId="dde8f0b8-2f8d-4f82-9f5a-968ead95bb4f" providerId="ADAL" clId="{3B71A893-D951-4D0A-892E-E322AF8FFE62}" dt="2020-05-11T08:03:05.197" v="6166"/>
        <pc:sldMkLst>
          <pc:docMk/>
          <pc:sldMk cId="3244130623" sldId="291"/>
        </pc:sldMkLst>
      </pc:sldChg>
      <pc:sldChg chg="addSp delSp modSp new mod">
        <pc:chgData name="Michael Weinstein" userId="dde8f0b8-2f8d-4f82-9f5a-968ead95bb4f" providerId="ADAL" clId="{3B71A893-D951-4D0A-892E-E322AF8FFE62}" dt="2020-05-11T08:14:51.320" v="6306" actId="14100"/>
        <pc:sldMkLst>
          <pc:docMk/>
          <pc:sldMk cId="1203808861" sldId="292"/>
        </pc:sldMkLst>
        <pc:spChg chg="del">
          <ac:chgData name="Michael Weinstein" userId="dde8f0b8-2f8d-4f82-9f5a-968ead95bb4f" providerId="ADAL" clId="{3B71A893-D951-4D0A-892E-E322AF8FFE62}" dt="2020-05-11T08:12:55.218" v="6297" actId="478"/>
          <ac:spMkLst>
            <pc:docMk/>
            <pc:sldMk cId="1203808861" sldId="292"/>
            <ac:spMk id="2" creationId="{E111BEE7-033A-4AE4-A5D0-6A75D0BE9BD2}"/>
          </ac:spMkLst>
        </pc:spChg>
        <pc:spChg chg="del">
          <ac:chgData name="Michael Weinstein" userId="dde8f0b8-2f8d-4f82-9f5a-968ead95bb4f" providerId="ADAL" clId="{3B71A893-D951-4D0A-892E-E322AF8FFE62}" dt="2020-05-11T08:12:55.218" v="6297" actId="478"/>
          <ac:spMkLst>
            <pc:docMk/>
            <pc:sldMk cId="1203808861" sldId="292"/>
            <ac:spMk id="3" creationId="{A8E62E05-EE28-44A1-9109-96E0D403EF4C}"/>
          </ac:spMkLst>
        </pc:spChg>
        <pc:spChg chg="mod">
          <ac:chgData name="Michael Weinstein" userId="dde8f0b8-2f8d-4f82-9f5a-968ead95bb4f" providerId="ADAL" clId="{3B71A893-D951-4D0A-892E-E322AF8FFE62}" dt="2020-05-11T08:12:50.771" v="6296" actId="20577"/>
          <ac:spMkLst>
            <pc:docMk/>
            <pc:sldMk cId="1203808861" sldId="292"/>
            <ac:spMk id="6" creationId="{D55BFA8A-616F-45B9-A504-2B522F896B19}"/>
          </ac:spMkLst>
        </pc:spChg>
        <pc:spChg chg="add mod">
          <ac:chgData name="Michael Weinstein" userId="dde8f0b8-2f8d-4f82-9f5a-968ead95bb4f" providerId="ADAL" clId="{3B71A893-D951-4D0A-892E-E322AF8FFE62}" dt="2020-05-11T08:14:51.320" v="6306" actId="14100"/>
          <ac:spMkLst>
            <pc:docMk/>
            <pc:sldMk cId="1203808861" sldId="292"/>
            <ac:spMk id="7" creationId="{79027A79-D204-487C-BC29-7C2791575704}"/>
          </ac:spMkLst>
        </pc:spChg>
      </pc:sldChg>
      <pc:sldChg chg="add del">
        <pc:chgData name="Michael Weinstein" userId="dde8f0b8-2f8d-4f82-9f5a-968ead95bb4f" providerId="ADAL" clId="{3B71A893-D951-4D0A-892E-E322AF8FFE62}" dt="2020-05-11T08:03:05.197" v="6166"/>
        <pc:sldMkLst>
          <pc:docMk/>
          <pc:sldMk cId="3209063684" sldId="292"/>
        </pc:sldMkLst>
      </pc:sldChg>
      <pc:sldChg chg="add">
        <pc:chgData name="Michael Weinstein" userId="dde8f0b8-2f8d-4f82-9f5a-968ead95bb4f" providerId="ADAL" clId="{3B71A893-D951-4D0A-892E-E322AF8FFE62}" dt="2020-05-11T08:14:35.775" v="6304"/>
        <pc:sldMkLst>
          <pc:docMk/>
          <pc:sldMk cId="853117501" sldId="293"/>
        </pc:sldMkLst>
      </pc:sldChg>
      <pc:sldChg chg="add del">
        <pc:chgData name="Michael Weinstein" userId="dde8f0b8-2f8d-4f82-9f5a-968ead95bb4f" providerId="ADAL" clId="{3B71A893-D951-4D0A-892E-E322AF8FFE62}" dt="2020-05-11T08:03:05.197" v="6166"/>
        <pc:sldMkLst>
          <pc:docMk/>
          <pc:sldMk cId="2015122448" sldId="293"/>
        </pc:sldMkLst>
      </pc:sldChg>
      <pc:sldChg chg="addSp delSp modSp new mod">
        <pc:chgData name="Michael Weinstein" userId="dde8f0b8-2f8d-4f82-9f5a-968ead95bb4f" providerId="ADAL" clId="{3B71A893-D951-4D0A-892E-E322AF8FFE62}" dt="2020-05-11T08:16:18.813" v="6346" actId="1076"/>
        <pc:sldMkLst>
          <pc:docMk/>
          <pc:sldMk cId="2656825579" sldId="294"/>
        </pc:sldMkLst>
        <pc:spChg chg="del">
          <ac:chgData name="Michael Weinstein" userId="dde8f0b8-2f8d-4f82-9f5a-968ead95bb4f" providerId="ADAL" clId="{3B71A893-D951-4D0A-892E-E322AF8FFE62}" dt="2020-05-11T08:15:27.370" v="6337" actId="478"/>
          <ac:spMkLst>
            <pc:docMk/>
            <pc:sldMk cId="2656825579" sldId="294"/>
            <ac:spMk id="2" creationId="{F6814ED1-F1CF-43D4-8DB4-F0E33FF6353F}"/>
          </ac:spMkLst>
        </pc:spChg>
        <pc:spChg chg="del">
          <ac:chgData name="Michael Weinstein" userId="dde8f0b8-2f8d-4f82-9f5a-968ead95bb4f" providerId="ADAL" clId="{3B71A893-D951-4D0A-892E-E322AF8FFE62}" dt="2020-05-11T08:15:27.370" v="6337" actId="478"/>
          <ac:spMkLst>
            <pc:docMk/>
            <pc:sldMk cId="2656825579" sldId="294"/>
            <ac:spMk id="3" creationId="{D9DE8D8E-5717-49D1-9CA4-1ACF5649B4B7}"/>
          </ac:spMkLst>
        </pc:spChg>
        <pc:spChg chg="mod">
          <ac:chgData name="Michael Weinstein" userId="dde8f0b8-2f8d-4f82-9f5a-968ead95bb4f" providerId="ADAL" clId="{3B71A893-D951-4D0A-892E-E322AF8FFE62}" dt="2020-05-11T08:15:22.674" v="6336" actId="20577"/>
          <ac:spMkLst>
            <pc:docMk/>
            <pc:sldMk cId="2656825579" sldId="294"/>
            <ac:spMk id="6" creationId="{FA57499E-FE79-4D5E-8C17-499B7BC6A10D}"/>
          </ac:spMkLst>
        </pc:spChg>
        <pc:spChg chg="add mod">
          <ac:chgData name="Michael Weinstein" userId="dde8f0b8-2f8d-4f82-9f5a-968ead95bb4f" providerId="ADAL" clId="{3B71A893-D951-4D0A-892E-E322AF8FFE62}" dt="2020-05-11T08:16:18.813" v="6346" actId="1076"/>
          <ac:spMkLst>
            <pc:docMk/>
            <pc:sldMk cId="2656825579" sldId="294"/>
            <ac:spMk id="7" creationId="{1F9B017F-0ACA-4031-8186-65BDF4FC746B}"/>
          </ac:spMkLst>
        </pc:spChg>
      </pc:sldChg>
      <pc:sldChg chg="add del">
        <pc:chgData name="Michael Weinstein" userId="dde8f0b8-2f8d-4f82-9f5a-968ead95bb4f" providerId="ADAL" clId="{3B71A893-D951-4D0A-892E-E322AF8FFE62}" dt="2020-05-11T08:03:05.197" v="6166"/>
        <pc:sldMkLst>
          <pc:docMk/>
          <pc:sldMk cId="3156792577" sldId="294"/>
        </pc:sldMkLst>
      </pc:sldChg>
      <pc:sldChg chg="addSp delSp modSp new mod">
        <pc:chgData name="Michael Weinstein" userId="dde8f0b8-2f8d-4f82-9f5a-968ead95bb4f" providerId="ADAL" clId="{3B71A893-D951-4D0A-892E-E322AF8FFE62}" dt="2020-05-11T08:29:46.804" v="6553" actId="1036"/>
        <pc:sldMkLst>
          <pc:docMk/>
          <pc:sldMk cId="1234947950" sldId="295"/>
        </pc:sldMkLst>
        <pc:spChg chg="del">
          <ac:chgData name="Michael Weinstein" userId="dde8f0b8-2f8d-4f82-9f5a-968ead95bb4f" providerId="ADAL" clId="{3B71A893-D951-4D0A-892E-E322AF8FFE62}" dt="2020-05-11T08:21:49.508" v="6425" actId="478"/>
          <ac:spMkLst>
            <pc:docMk/>
            <pc:sldMk cId="1234947950" sldId="295"/>
            <ac:spMk id="2" creationId="{69F98FDF-7AA5-4D65-BDD0-BBD388920768}"/>
          </ac:spMkLst>
        </pc:spChg>
        <pc:spChg chg="del">
          <ac:chgData name="Michael Weinstein" userId="dde8f0b8-2f8d-4f82-9f5a-968ead95bb4f" providerId="ADAL" clId="{3B71A893-D951-4D0A-892E-E322AF8FFE62}" dt="2020-05-11T08:21:49.508" v="6425" actId="478"/>
          <ac:spMkLst>
            <pc:docMk/>
            <pc:sldMk cId="1234947950" sldId="295"/>
            <ac:spMk id="3" creationId="{15E3706F-1F8C-4158-B88E-6EEC0DEB7752}"/>
          </ac:spMkLst>
        </pc:spChg>
        <pc:spChg chg="mod">
          <ac:chgData name="Michael Weinstein" userId="dde8f0b8-2f8d-4f82-9f5a-968ead95bb4f" providerId="ADAL" clId="{3B71A893-D951-4D0A-892E-E322AF8FFE62}" dt="2020-05-11T08:27:52.002" v="6529" actId="20577"/>
          <ac:spMkLst>
            <pc:docMk/>
            <pc:sldMk cId="1234947950" sldId="295"/>
            <ac:spMk id="6" creationId="{7E0ED31C-4B98-4C85-BBD6-7A9B8869518F}"/>
          </ac:spMkLst>
        </pc:spChg>
        <pc:spChg chg="add del mod">
          <ac:chgData name="Michael Weinstein" userId="dde8f0b8-2f8d-4f82-9f5a-968ead95bb4f" providerId="ADAL" clId="{3B71A893-D951-4D0A-892E-E322AF8FFE62}" dt="2020-05-11T08:23:39.437" v="6431" actId="478"/>
          <ac:spMkLst>
            <pc:docMk/>
            <pc:sldMk cId="1234947950" sldId="295"/>
            <ac:spMk id="8" creationId="{FF1638B1-6F93-46F0-9CA7-323DB0C866B5}"/>
          </ac:spMkLst>
        </pc:spChg>
        <pc:spChg chg="mod">
          <ac:chgData name="Michael Weinstein" userId="dde8f0b8-2f8d-4f82-9f5a-968ead95bb4f" providerId="ADAL" clId="{3B71A893-D951-4D0A-892E-E322AF8FFE62}" dt="2020-05-11T08:24:22.246" v="6438" actId="1076"/>
          <ac:spMkLst>
            <pc:docMk/>
            <pc:sldMk cId="1234947950" sldId="295"/>
            <ac:spMk id="11" creationId="{D3BDAD5B-E816-4884-8442-51887AD72853}"/>
          </ac:spMkLst>
        </pc:spChg>
        <pc:spChg chg="mod">
          <ac:chgData name="Michael Weinstein" userId="dde8f0b8-2f8d-4f82-9f5a-968ead95bb4f" providerId="ADAL" clId="{3B71A893-D951-4D0A-892E-E322AF8FFE62}" dt="2020-05-11T08:24:22.246" v="6438" actId="1076"/>
          <ac:spMkLst>
            <pc:docMk/>
            <pc:sldMk cId="1234947950" sldId="295"/>
            <ac:spMk id="12" creationId="{5ACB9B3C-C403-4C76-A919-1CCA96DE063E}"/>
          </ac:spMkLst>
        </pc:spChg>
        <pc:spChg chg="mod">
          <ac:chgData name="Michael Weinstein" userId="dde8f0b8-2f8d-4f82-9f5a-968ead95bb4f" providerId="ADAL" clId="{3B71A893-D951-4D0A-892E-E322AF8FFE62}" dt="2020-05-11T08:24:22.246" v="6438" actId="1076"/>
          <ac:spMkLst>
            <pc:docMk/>
            <pc:sldMk cId="1234947950" sldId="295"/>
            <ac:spMk id="13" creationId="{56FC0A25-E455-44BA-9353-B3A7506D2635}"/>
          </ac:spMkLst>
        </pc:spChg>
        <pc:spChg chg="mod">
          <ac:chgData name="Michael Weinstein" userId="dde8f0b8-2f8d-4f82-9f5a-968ead95bb4f" providerId="ADAL" clId="{3B71A893-D951-4D0A-892E-E322AF8FFE62}" dt="2020-05-11T08:24:34.515" v="6440" actId="14100"/>
          <ac:spMkLst>
            <pc:docMk/>
            <pc:sldMk cId="1234947950" sldId="295"/>
            <ac:spMk id="14" creationId="{8F5D1843-F30A-48FF-8CB0-D427CD55A30F}"/>
          </ac:spMkLst>
        </pc:spChg>
        <pc:spChg chg="mod">
          <ac:chgData name="Michael Weinstein" userId="dde8f0b8-2f8d-4f82-9f5a-968ead95bb4f" providerId="ADAL" clId="{3B71A893-D951-4D0A-892E-E322AF8FFE62}" dt="2020-05-11T08:29:46.804" v="6553" actId="1036"/>
          <ac:spMkLst>
            <pc:docMk/>
            <pc:sldMk cId="1234947950" sldId="295"/>
            <ac:spMk id="15" creationId="{987AFD9F-45BE-40A9-B930-D4165878482D}"/>
          </ac:spMkLst>
        </pc:spChg>
        <pc:spChg chg="mod">
          <ac:chgData name="Michael Weinstein" userId="dde8f0b8-2f8d-4f82-9f5a-968ead95bb4f" providerId="ADAL" clId="{3B71A893-D951-4D0A-892E-E322AF8FFE62}" dt="2020-05-11T08:24:22.246" v="6438" actId="1076"/>
          <ac:spMkLst>
            <pc:docMk/>
            <pc:sldMk cId="1234947950" sldId="295"/>
            <ac:spMk id="16" creationId="{A4AFA3A7-A142-425E-B62F-1F84AFFB3347}"/>
          </ac:spMkLst>
        </pc:spChg>
        <pc:grpChg chg="add mod">
          <ac:chgData name="Michael Weinstein" userId="dde8f0b8-2f8d-4f82-9f5a-968ead95bb4f" providerId="ADAL" clId="{3B71A893-D951-4D0A-892E-E322AF8FFE62}" dt="2020-05-11T08:24:22.246" v="6438" actId="1076"/>
          <ac:grpSpMkLst>
            <pc:docMk/>
            <pc:sldMk cId="1234947950" sldId="295"/>
            <ac:grpSpMk id="9" creationId="{CA89EEDB-3813-4F1B-A9FC-E7E8E4961176}"/>
          </ac:grpSpMkLst>
        </pc:grpChg>
        <pc:picChg chg="add del mod">
          <ac:chgData name="Michael Weinstein" userId="dde8f0b8-2f8d-4f82-9f5a-968ead95bb4f" providerId="ADAL" clId="{3B71A893-D951-4D0A-892E-E322AF8FFE62}" dt="2020-05-11T08:23:33.613" v="6429" actId="478"/>
          <ac:picMkLst>
            <pc:docMk/>
            <pc:sldMk cId="1234947950" sldId="295"/>
            <ac:picMk id="7" creationId="{3F7FEB3E-23DB-4D9A-94E9-5D919B53DE74}"/>
          </ac:picMkLst>
        </pc:picChg>
        <pc:picChg chg="mod">
          <ac:chgData name="Michael Weinstein" userId="dde8f0b8-2f8d-4f82-9f5a-968ead95bb4f" providerId="ADAL" clId="{3B71A893-D951-4D0A-892E-E322AF8FFE62}" dt="2020-05-11T08:24:22.246" v="6438" actId="1076"/>
          <ac:picMkLst>
            <pc:docMk/>
            <pc:sldMk cId="1234947950" sldId="295"/>
            <ac:picMk id="10" creationId="{14DAC757-2CF3-435E-8D73-5319671F55CB}"/>
          </ac:picMkLst>
        </pc:picChg>
      </pc:sldChg>
      <pc:sldChg chg="add del">
        <pc:chgData name="Michael Weinstein" userId="dde8f0b8-2f8d-4f82-9f5a-968ead95bb4f" providerId="ADAL" clId="{3B71A893-D951-4D0A-892E-E322AF8FFE62}" dt="2020-05-11T08:03:05.197" v="6166"/>
        <pc:sldMkLst>
          <pc:docMk/>
          <pc:sldMk cId="2160484253" sldId="295"/>
        </pc:sldMkLst>
      </pc:sldChg>
      <pc:sldChg chg="add del">
        <pc:chgData name="Michael Weinstein" userId="dde8f0b8-2f8d-4f82-9f5a-968ead95bb4f" providerId="ADAL" clId="{3B71A893-D951-4D0A-892E-E322AF8FFE62}" dt="2020-05-11T08:03:05.197" v="6166"/>
        <pc:sldMkLst>
          <pc:docMk/>
          <pc:sldMk cId="1856042574" sldId="296"/>
        </pc:sldMkLst>
      </pc:sldChg>
      <pc:sldChg chg="addSp delSp modSp new mod">
        <pc:chgData name="Michael Weinstein" userId="dde8f0b8-2f8d-4f82-9f5a-968ead95bb4f" providerId="ADAL" clId="{3B71A893-D951-4D0A-892E-E322AF8FFE62}" dt="2020-05-11T08:21:33.315" v="6424" actId="1076"/>
        <pc:sldMkLst>
          <pc:docMk/>
          <pc:sldMk cId="2490067027" sldId="296"/>
        </pc:sldMkLst>
        <pc:spChg chg="del">
          <ac:chgData name="Michael Weinstein" userId="dde8f0b8-2f8d-4f82-9f5a-968ead95bb4f" providerId="ADAL" clId="{3B71A893-D951-4D0A-892E-E322AF8FFE62}" dt="2020-05-11T08:21:17.219" v="6417" actId="478"/>
          <ac:spMkLst>
            <pc:docMk/>
            <pc:sldMk cId="2490067027" sldId="296"/>
            <ac:spMk id="2" creationId="{9ECC2CA2-E121-48F6-AAA0-61F8CAB6A5F5}"/>
          </ac:spMkLst>
        </pc:spChg>
        <pc:spChg chg="del">
          <ac:chgData name="Michael Weinstein" userId="dde8f0b8-2f8d-4f82-9f5a-968ead95bb4f" providerId="ADAL" clId="{3B71A893-D951-4D0A-892E-E322AF8FFE62}" dt="2020-05-11T08:21:17.219" v="6417" actId="478"/>
          <ac:spMkLst>
            <pc:docMk/>
            <pc:sldMk cId="2490067027" sldId="296"/>
            <ac:spMk id="3" creationId="{6AEFC13A-D4AB-449F-95B3-81083016CA77}"/>
          </ac:spMkLst>
        </pc:spChg>
        <pc:spChg chg="mod">
          <ac:chgData name="Michael Weinstein" userId="dde8f0b8-2f8d-4f82-9f5a-968ead95bb4f" providerId="ADAL" clId="{3B71A893-D951-4D0A-892E-E322AF8FFE62}" dt="2020-05-11T08:21:13.003" v="6416" actId="20577"/>
          <ac:spMkLst>
            <pc:docMk/>
            <pc:sldMk cId="2490067027" sldId="296"/>
            <ac:spMk id="6" creationId="{0133667E-B924-4D90-8D42-8ABF3B4BE3B0}"/>
          </ac:spMkLst>
        </pc:spChg>
        <pc:picChg chg="add mod">
          <ac:chgData name="Michael Weinstein" userId="dde8f0b8-2f8d-4f82-9f5a-968ead95bb4f" providerId="ADAL" clId="{3B71A893-D951-4D0A-892E-E322AF8FFE62}" dt="2020-05-11T08:21:33.315" v="6424" actId="1076"/>
          <ac:picMkLst>
            <pc:docMk/>
            <pc:sldMk cId="2490067027" sldId="296"/>
            <ac:picMk id="2050" creationId="{499278BD-6A0D-4882-B705-2DDC2ACDEF06}"/>
          </ac:picMkLst>
        </pc:picChg>
      </pc:sldChg>
      <pc:sldChg chg="addSp delSp modSp add mod ord">
        <pc:chgData name="Michael Weinstein" userId="dde8f0b8-2f8d-4f82-9f5a-968ead95bb4f" providerId="ADAL" clId="{3B71A893-D951-4D0A-892E-E322AF8FFE62}" dt="2020-05-11T08:26:44.775" v="6479" actId="478"/>
        <pc:sldMkLst>
          <pc:docMk/>
          <pc:sldMk cId="1245978388" sldId="297"/>
        </pc:sldMkLst>
        <pc:spChg chg="del mod topLvl">
          <ac:chgData name="Michael Weinstein" userId="dde8f0b8-2f8d-4f82-9f5a-968ead95bb4f" providerId="ADAL" clId="{3B71A893-D951-4D0A-892E-E322AF8FFE62}" dt="2020-05-11T08:26:44.775" v="6479" actId="478"/>
          <ac:spMkLst>
            <pc:docMk/>
            <pc:sldMk cId="1245978388" sldId="297"/>
            <ac:spMk id="11" creationId="{D3BDAD5B-E816-4884-8442-51887AD72853}"/>
          </ac:spMkLst>
        </pc:spChg>
        <pc:spChg chg="del">
          <ac:chgData name="Michael Weinstein" userId="dde8f0b8-2f8d-4f82-9f5a-968ead95bb4f" providerId="ADAL" clId="{3B71A893-D951-4D0A-892E-E322AF8FFE62}" dt="2020-05-11T08:25:53.293" v="6451" actId="478"/>
          <ac:spMkLst>
            <pc:docMk/>
            <pc:sldMk cId="1245978388" sldId="297"/>
            <ac:spMk id="12" creationId="{5ACB9B3C-C403-4C76-A919-1CCA96DE063E}"/>
          </ac:spMkLst>
        </pc:spChg>
        <pc:spChg chg="del">
          <ac:chgData name="Michael Weinstein" userId="dde8f0b8-2f8d-4f82-9f5a-968ead95bb4f" providerId="ADAL" clId="{3B71A893-D951-4D0A-892E-E322AF8FFE62}" dt="2020-05-11T08:25:56.059" v="6452" actId="478"/>
          <ac:spMkLst>
            <pc:docMk/>
            <pc:sldMk cId="1245978388" sldId="297"/>
            <ac:spMk id="13" creationId="{56FC0A25-E455-44BA-9353-B3A7506D2635}"/>
          </ac:spMkLst>
        </pc:spChg>
        <pc:spChg chg="del">
          <ac:chgData name="Michael Weinstein" userId="dde8f0b8-2f8d-4f82-9f5a-968ead95bb4f" providerId="ADAL" clId="{3B71A893-D951-4D0A-892E-E322AF8FFE62}" dt="2020-05-11T08:25:48.171" v="6448" actId="478"/>
          <ac:spMkLst>
            <pc:docMk/>
            <pc:sldMk cId="1245978388" sldId="297"/>
            <ac:spMk id="14" creationId="{8F5D1843-F30A-48FF-8CB0-D427CD55A30F}"/>
          </ac:spMkLst>
        </pc:spChg>
        <pc:spChg chg="del">
          <ac:chgData name="Michael Weinstein" userId="dde8f0b8-2f8d-4f82-9f5a-968ead95bb4f" providerId="ADAL" clId="{3B71A893-D951-4D0A-892E-E322AF8FFE62}" dt="2020-05-11T08:25:59.485" v="6453" actId="478"/>
          <ac:spMkLst>
            <pc:docMk/>
            <pc:sldMk cId="1245978388" sldId="297"/>
            <ac:spMk id="15" creationId="{987AFD9F-45BE-40A9-B930-D4165878482D}"/>
          </ac:spMkLst>
        </pc:spChg>
        <pc:spChg chg="del">
          <ac:chgData name="Michael Weinstein" userId="dde8f0b8-2f8d-4f82-9f5a-968ead95bb4f" providerId="ADAL" clId="{3B71A893-D951-4D0A-892E-E322AF8FFE62}" dt="2020-05-11T08:25:06.837" v="6444" actId="478"/>
          <ac:spMkLst>
            <pc:docMk/>
            <pc:sldMk cId="1245978388" sldId="297"/>
            <ac:spMk id="16" creationId="{A4AFA3A7-A142-425E-B62F-1F84AFFB3347}"/>
          </ac:spMkLst>
        </pc:spChg>
        <pc:spChg chg="add del mod">
          <ac:chgData name="Michael Weinstein" userId="dde8f0b8-2f8d-4f82-9f5a-968ead95bb4f" providerId="ADAL" clId="{3B71A893-D951-4D0A-892E-E322AF8FFE62}" dt="2020-05-11T08:26:42.773" v="6478" actId="478"/>
          <ac:spMkLst>
            <pc:docMk/>
            <pc:sldMk cId="1245978388" sldId="297"/>
            <ac:spMk id="17" creationId="{26050EA7-5876-45B5-9B9C-8234506BD5CF}"/>
          </ac:spMkLst>
        </pc:spChg>
        <pc:grpChg chg="add del">
          <ac:chgData name="Michael Weinstein" userId="dde8f0b8-2f8d-4f82-9f5a-968ead95bb4f" providerId="ADAL" clId="{3B71A893-D951-4D0A-892E-E322AF8FFE62}" dt="2020-05-11T08:26:44.775" v="6479" actId="478"/>
          <ac:grpSpMkLst>
            <pc:docMk/>
            <pc:sldMk cId="1245978388" sldId="297"/>
            <ac:grpSpMk id="9" creationId="{CA89EEDB-3813-4F1B-A9FC-E7E8E4961176}"/>
          </ac:grpSpMkLst>
        </pc:grpChg>
        <pc:picChg chg="topLvl">
          <ac:chgData name="Michael Weinstein" userId="dde8f0b8-2f8d-4f82-9f5a-968ead95bb4f" providerId="ADAL" clId="{3B71A893-D951-4D0A-892E-E322AF8FFE62}" dt="2020-05-11T08:26:44.775" v="6479" actId="478"/>
          <ac:picMkLst>
            <pc:docMk/>
            <pc:sldMk cId="1245978388" sldId="297"/>
            <ac:picMk id="10" creationId="{14DAC757-2CF3-435E-8D73-5319671F55CB}"/>
          </ac:picMkLst>
        </pc:picChg>
      </pc:sldChg>
      <pc:sldChg chg="add del">
        <pc:chgData name="Michael Weinstein" userId="dde8f0b8-2f8d-4f82-9f5a-968ead95bb4f" providerId="ADAL" clId="{3B71A893-D951-4D0A-892E-E322AF8FFE62}" dt="2020-05-11T08:03:05.197" v="6166"/>
        <pc:sldMkLst>
          <pc:docMk/>
          <pc:sldMk cId="3674242426" sldId="297"/>
        </pc:sldMkLst>
      </pc:sldChg>
      <pc:sldChg chg="add del">
        <pc:chgData name="Michael Weinstein" userId="dde8f0b8-2f8d-4f82-9f5a-968ead95bb4f" providerId="ADAL" clId="{3B71A893-D951-4D0A-892E-E322AF8FFE62}" dt="2020-05-11T08:03:05.197" v="6166"/>
        <pc:sldMkLst>
          <pc:docMk/>
          <pc:sldMk cId="873319108" sldId="298"/>
        </pc:sldMkLst>
      </pc:sldChg>
      <pc:sldChg chg="modSp add mod">
        <pc:chgData name="Michael Weinstein" userId="dde8f0b8-2f8d-4f82-9f5a-968ead95bb4f" providerId="ADAL" clId="{3B71A893-D951-4D0A-892E-E322AF8FFE62}" dt="2020-05-11T08:30:17.306" v="6563" actId="1037"/>
        <pc:sldMkLst>
          <pc:docMk/>
          <pc:sldMk cId="3389857716" sldId="298"/>
        </pc:sldMkLst>
        <pc:spChg chg="mod">
          <ac:chgData name="Michael Weinstein" userId="dde8f0b8-2f8d-4f82-9f5a-968ead95bb4f" providerId="ADAL" clId="{3B71A893-D951-4D0A-892E-E322AF8FFE62}" dt="2020-05-11T08:27:24.947" v="6512"/>
          <ac:spMkLst>
            <pc:docMk/>
            <pc:sldMk cId="3389857716" sldId="298"/>
            <ac:spMk id="6" creationId="{7E0ED31C-4B98-4C85-BBD6-7A9B8869518F}"/>
          </ac:spMkLst>
        </pc:spChg>
        <pc:spChg chg="mod">
          <ac:chgData name="Michael Weinstein" userId="dde8f0b8-2f8d-4f82-9f5a-968ead95bb4f" providerId="ADAL" clId="{3B71A893-D951-4D0A-892E-E322AF8FFE62}" dt="2020-05-11T08:30:17.306" v="6563" actId="1037"/>
          <ac:spMkLst>
            <pc:docMk/>
            <pc:sldMk cId="3389857716" sldId="298"/>
            <ac:spMk id="15" creationId="{987AFD9F-45BE-40A9-B930-D4165878482D}"/>
          </ac:spMkLst>
        </pc:spChg>
      </pc:sldChg>
      <pc:sldChg chg="modSp add mod">
        <pc:chgData name="Michael Weinstein" userId="dde8f0b8-2f8d-4f82-9f5a-968ead95bb4f" providerId="ADAL" clId="{3B71A893-D951-4D0A-892E-E322AF8FFE62}" dt="2020-05-11T08:27:17.244" v="6511" actId="20577"/>
        <pc:sldMkLst>
          <pc:docMk/>
          <pc:sldMk cId="381715401" sldId="299"/>
        </pc:sldMkLst>
        <pc:spChg chg="mod">
          <ac:chgData name="Michael Weinstein" userId="dde8f0b8-2f8d-4f82-9f5a-968ead95bb4f" providerId="ADAL" clId="{3B71A893-D951-4D0A-892E-E322AF8FFE62}" dt="2020-05-11T08:27:17.244" v="6511" actId="20577"/>
          <ac:spMkLst>
            <pc:docMk/>
            <pc:sldMk cId="381715401" sldId="299"/>
            <ac:spMk id="6" creationId="{7E0ED31C-4B98-4C85-BBD6-7A9B8869518F}"/>
          </ac:spMkLst>
        </pc:spChg>
      </pc:sldChg>
      <pc:sldChg chg="add del">
        <pc:chgData name="Michael Weinstein" userId="dde8f0b8-2f8d-4f82-9f5a-968ead95bb4f" providerId="ADAL" clId="{3B71A893-D951-4D0A-892E-E322AF8FFE62}" dt="2020-05-11T08:03:05.197" v="6166"/>
        <pc:sldMkLst>
          <pc:docMk/>
          <pc:sldMk cId="2166813658" sldId="299"/>
        </pc:sldMkLst>
      </pc:sldChg>
      <pc:sldChg chg="addSp delSp modSp new mod">
        <pc:chgData name="Michael Weinstein" userId="dde8f0b8-2f8d-4f82-9f5a-968ead95bb4f" providerId="ADAL" clId="{3B71A893-D951-4D0A-892E-E322AF8FFE62}" dt="2020-05-11T08:31:33.691" v="6605" actId="1076"/>
        <pc:sldMkLst>
          <pc:docMk/>
          <pc:sldMk cId="203956839" sldId="300"/>
        </pc:sldMkLst>
        <pc:spChg chg="del">
          <ac:chgData name="Michael Weinstein" userId="dde8f0b8-2f8d-4f82-9f5a-968ead95bb4f" providerId="ADAL" clId="{3B71A893-D951-4D0A-892E-E322AF8FFE62}" dt="2020-05-11T08:31:27.234" v="6603" actId="478"/>
          <ac:spMkLst>
            <pc:docMk/>
            <pc:sldMk cId="203956839" sldId="300"/>
            <ac:spMk id="2" creationId="{26EAE783-BA42-4DF5-82F1-E2F53B995557}"/>
          </ac:spMkLst>
        </pc:spChg>
        <pc:spChg chg="del">
          <ac:chgData name="Michael Weinstein" userId="dde8f0b8-2f8d-4f82-9f5a-968ead95bb4f" providerId="ADAL" clId="{3B71A893-D951-4D0A-892E-E322AF8FFE62}" dt="2020-05-11T08:31:27.234" v="6603" actId="478"/>
          <ac:spMkLst>
            <pc:docMk/>
            <pc:sldMk cId="203956839" sldId="300"/>
            <ac:spMk id="3" creationId="{F003042C-8440-42D4-9F45-A89366C06813}"/>
          </ac:spMkLst>
        </pc:spChg>
        <pc:spChg chg="mod">
          <ac:chgData name="Michael Weinstein" userId="dde8f0b8-2f8d-4f82-9f5a-968ead95bb4f" providerId="ADAL" clId="{3B71A893-D951-4D0A-892E-E322AF8FFE62}" dt="2020-05-11T08:31:18.588" v="6602" actId="20577"/>
          <ac:spMkLst>
            <pc:docMk/>
            <pc:sldMk cId="203956839" sldId="300"/>
            <ac:spMk id="6" creationId="{D8C0F5D9-B81D-49E6-9A3C-2869A69F3F64}"/>
          </ac:spMkLst>
        </pc:spChg>
        <pc:spChg chg="mod">
          <ac:chgData name="Michael Weinstein" userId="dde8f0b8-2f8d-4f82-9f5a-968ead95bb4f" providerId="ADAL" clId="{3B71A893-D951-4D0A-892E-E322AF8FFE62}" dt="2020-05-11T08:31:33.691" v="6605" actId="1076"/>
          <ac:spMkLst>
            <pc:docMk/>
            <pc:sldMk cId="203956839" sldId="300"/>
            <ac:spMk id="9" creationId="{FE55FD41-8B61-43C0-959E-39F6D9916340}"/>
          </ac:spMkLst>
        </pc:spChg>
        <pc:spChg chg="mod">
          <ac:chgData name="Michael Weinstein" userId="dde8f0b8-2f8d-4f82-9f5a-968ead95bb4f" providerId="ADAL" clId="{3B71A893-D951-4D0A-892E-E322AF8FFE62}" dt="2020-05-11T08:31:33.691" v="6605" actId="1076"/>
          <ac:spMkLst>
            <pc:docMk/>
            <pc:sldMk cId="203956839" sldId="300"/>
            <ac:spMk id="10" creationId="{27101D66-BB5C-4A3D-9E79-DB7EB0FD6A53}"/>
          </ac:spMkLst>
        </pc:spChg>
        <pc:spChg chg="mod">
          <ac:chgData name="Michael Weinstein" userId="dde8f0b8-2f8d-4f82-9f5a-968ead95bb4f" providerId="ADAL" clId="{3B71A893-D951-4D0A-892E-E322AF8FFE62}" dt="2020-05-11T08:31:33.691" v="6605" actId="1076"/>
          <ac:spMkLst>
            <pc:docMk/>
            <pc:sldMk cId="203956839" sldId="300"/>
            <ac:spMk id="11" creationId="{06EC4FB3-47AB-4AF9-8F2D-D4B3E4EE6FDA}"/>
          </ac:spMkLst>
        </pc:spChg>
        <pc:grpChg chg="add mod">
          <ac:chgData name="Michael Weinstein" userId="dde8f0b8-2f8d-4f82-9f5a-968ead95bb4f" providerId="ADAL" clId="{3B71A893-D951-4D0A-892E-E322AF8FFE62}" dt="2020-05-11T08:31:33.691" v="6605" actId="1076"/>
          <ac:grpSpMkLst>
            <pc:docMk/>
            <pc:sldMk cId="203956839" sldId="300"/>
            <ac:grpSpMk id="7" creationId="{D3460091-97ED-4D7B-94E2-6B776DA78AB1}"/>
          </ac:grpSpMkLst>
        </pc:grpChg>
        <pc:grpChg chg="mod">
          <ac:chgData name="Michael Weinstein" userId="dde8f0b8-2f8d-4f82-9f5a-968ead95bb4f" providerId="ADAL" clId="{3B71A893-D951-4D0A-892E-E322AF8FFE62}" dt="2020-05-11T08:31:33.691" v="6605" actId="1076"/>
          <ac:grpSpMkLst>
            <pc:docMk/>
            <pc:sldMk cId="203956839" sldId="300"/>
            <ac:grpSpMk id="8" creationId="{79F375A4-1EF4-4170-B15A-0CA49A138406}"/>
          </ac:grpSpMkLst>
        </pc:grpChg>
        <pc:picChg chg="mod">
          <ac:chgData name="Michael Weinstein" userId="dde8f0b8-2f8d-4f82-9f5a-968ead95bb4f" providerId="ADAL" clId="{3B71A893-D951-4D0A-892E-E322AF8FFE62}" dt="2020-05-11T08:31:33.691" v="6605" actId="1076"/>
          <ac:picMkLst>
            <pc:docMk/>
            <pc:sldMk cId="203956839" sldId="300"/>
            <ac:picMk id="13" creationId="{7D19D7B4-4397-4587-9F93-FC9CA0C14DDC}"/>
          </ac:picMkLst>
        </pc:picChg>
        <pc:picChg chg="mod">
          <ac:chgData name="Michael Weinstein" userId="dde8f0b8-2f8d-4f82-9f5a-968ead95bb4f" providerId="ADAL" clId="{3B71A893-D951-4D0A-892E-E322AF8FFE62}" dt="2020-05-11T08:31:33.691" v="6605" actId="1076"/>
          <ac:picMkLst>
            <pc:docMk/>
            <pc:sldMk cId="203956839" sldId="300"/>
            <ac:picMk id="14" creationId="{6A5E55CA-877E-4BE3-A9B6-39D88069A7DD}"/>
          </ac:picMkLst>
        </pc:picChg>
        <pc:cxnChg chg="mod">
          <ac:chgData name="Michael Weinstein" userId="dde8f0b8-2f8d-4f82-9f5a-968ead95bb4f" providerId="ADAL" clId="{3B71A893-D951-4D0A-892E-E322AF8FFE62}" dt="2020-05-11T08:31:33.691" v="6605" actId="1076"/>
          <ac:cxnSpMkLst>
            <pc:docMk/>
            <pc:sldMk cId="203956839" sldId="300"/>
            <ac:cxnSpMk id="12" creationId="{2288DCC3-EDFD-417E-BE28-9E805D73ACD0}"/>
          </ac:cxnSpMkLst>
        </pc:cxnChg>
      </pc:sldChg>
      <pc:sldChg chg="add del">
        <pc:chgData name="Michael Weinstein" userId="dde8f0b8-2f8d-4f82-9f5a-968ead95bb4f" providerId="ADAL" clId="{3B71A893-D951-4D0A-892E-E322AF8FFE62}" dt="2020-05-11T08:03:05.197" v="6166"/>
        <pc:sldMkLst>
          <pc:docMk/>
          <pc:sldMk cId="1509158306" sldId="300"/>
        </pc:sldMkLst>
      </pc:sldChg>
      <pc:sldChg chg="add del">
        <pc:chgData name="Michael Weinstein" userId="dde8f0b8-2f8d-4f82-9f5a-968ead95bb4f" providerId="ADAL" clId="{3B71A893-D951-4D0A-892E-E322AF8FFE62}" dt="2020-05-11T08:03:05.197" v="6166"/>
        <pc:sldMkLst>
          <pc:docMk/>
          <pc:sldMk cId="1647458759" sldId="301"/>
        </pc:sldMkLst>
      </pc:sldChg>
      <pc:sldChg chg="addSp delSp modSp new mod">
        <pc:chgData name="Michael Weinstein" userId="dde8f0b8-2f8d-4f82-9f5a-968ead95bb4f" providerId="ADAL" clId="{3B71A893-D951-4D0A-892E-E322AF8FFE62}" dt="2020-05-11T08:32:29.197" v="6627" actId="1076"/>
        <pc:sldMkLst>
          <pc:docMk/>
          <pc:sldMk cId="2776738276" sldId="301"/>
        </pc:sldMkLst>
        <pc:spChg chg="del">
          <ac:chgData name="Michael Weinstein" userId="dde8f0b8-2f8d-4f82-9f5a-968ead95bb4f" providerId="ADAL" clId="{3B71A893-D951-4D0A-892E-E322AF8FFE62}" dt="2020-05-11T08:32:17.788" v="6625" actId="478"/>
          <ac:spMkLst>
            <pc:docMk/>
            <pc:sldMk cId="2776738276" sldId="301"/>
            <ac:spMk id="2" creationId="{DBE4022D-99BD-441E-B496-84A3427ED79D}"/>
          </ac:spMkLst>
        </pc:spChg>
        <pc:spChg chg="del">
          <ac:chgData name="Michael Weinstein" userId="dde8f0b8-2f8d-4f82-9f5a-968ead95bb4f" providerId="ADAL" clId="{3B71A893-D951-4D0A-892E-E322AF8FFE62}" dt="2020-05-11T08:32:17.788" v="6625" actId="478"/>
          <ac:spMkLst>
            <pc:docMk/>
            <pc:sldMk cId="2776738276" sldId="301"/>
            <ac:spMk id="3" creationId="{239EA1E9-F2BC-48B5-BD49-6FDE9475DB25}"/>
          </ac:spMkLst>
        </pc:spChg>
        <pc:spChg chg="mod">
          <ac:chgData name="Michael Weinstein" userId="dde8f0b8-2f8d-4f82-9f5a-968ead95bb4f" providerId="ADAL" clId="{3B71A893-D951-4D0A-892E-E322AF8FFE62}" dt="2020-05-11T08:32:11.010" v="6624" actId="20577"/>
          <ac:spMkLst>
            <pc:docMk/>
            <pc:sldMk cId="2776738276" sldId="301"/>
            <ac:spMk id="6" creationId="{C91BEF58-52FE-40E3-AE87-0CEDA539B90B}"/>
          </ac:spMkLst>
        </pc:spChg>
        <pc:spChg chg="mod">
          <ac:chgData name="Michael Weinstein" userId="dde8f0b8-2f8d-4f82-9f5a-968ead95bb4f" providerId="ADAL" clId="{3B71A893-D951-4D0A-892E-E322AF8FFE62}" dt="2020-05-11T08:32:18.958" v="6626"/>
          <ac:spMkLst>
            <pc:docMk/>
            <pc:sldMk cId="2776738276" sldId="301"/>
            <ac:spMk id="8" creationId="{087EE08C-E522-4BA8-9B64-60024F0BB40E}"/>
          </ac:spMkLst>
        </pc:spChg>
        <pc:spChg chg="mod">
          <ac:chgData name="Michael Weinstein" userId="dde8f0b8-2f8d-4f82-9f5a-968ead95bb4f" providerId="ADAL" clId="{3B71A893-D951-4D0A-892E-E322AF8FFE62}" dt="2020-05-11T08:32:18.958" v="6626"/>
          <ac:spMkLst>
            <pc:docMk/>
            <pc:sldMk cId="2776738276" sldId="301"/>
            <ac:spMk id="9" creationId="{B9CCBE71-B0BD-4883-8152-9E13536025E8}"/>
          </ac:spMkLst>
        </pc:spChg>
        <pc:spChg chg="mod">
          <ac:chgData name="Michael Weinstein" userId="dde8f0b8-2f8d-4f82-9f5a-968ead95bb4f" providerId="ADAL" clId="{3B71A893-D951-4D0A-892E-E322AF8FFE62}" dt="2020-05-11T08:32:18.958" v="6626"/>
          <ac:spMkLst>
            <pc:docMk/>
            <pc:sldMk cId="2776738276" sldId="301"/>
            <ac:spMk id="10" creationId="{5F850748-540C-4A02-9CD2-071D3FFE74AD}"/>
          </ac:spMkLst>
        </pc:spChg>
        <pc:spChg chg="mod">
          <ac:chgData name="Michael Weinstein" userId="dde8f0b8-2f8d-4f82-9f5a-968ead95bb4f" providerId="ADAL" clId="{3B71A893-D951-4D0A-892E-E322AF8FFE62}" dt="2020-05-11T08:32:18.958" v="6626"/>
          <ac:spMkLst>
            <pc:docMk/>
            <pc:sldMk cId="2776738276" sldId="301"/>
            <ac:spMk id="12" creationId="{821FC072-150F-4126-A69F-0FD751436C20}"/>
          </ac:spMkLst>
        </pc:spChg>
        <pc:grpChg chg="add mod">
          <ac:chgData name="Michael Weinstein" userId="dde8f0b8-2f8d-4f82-9f5a-968ead95bb4f" providerId="ADAL" clId="{3B71A893-D951-4D0A-892E-E322AF8FFE62}" dt="2020-05-11T08:32:29.197" v="6627" actId="1076"/>
          <ac:grpSpMkLst>
            <pc:docMk/>
            <pc:sldMk cId="2776738276" sldId="301"/>
            <ac:grpSpMk id="7" creationId="{D0F04EF5-301C-4C8A-943E-C5346B777180}"/>
          </ac:grpSpMkLst>
        </pc:grpChg>
        <pc:cxnChg chg="mod">
          <ac:chgData name="Michael Weinstein" userId="dde8f0b8-2f8d-4f82-9f5a-968ead95bb4f" providerId="ADAL" clId="{3B71A893-D951-4D0A-892E-E322AF8FFE62}" dt="2020-05-11T08:32:18.958" v="6626"/>
          <ac:cxnSpMkLst>
            <pc:docMk/>
            <pc:sldMk cId="2776738276" sldId="301"/>
            <ac:cxnSpMk id="11" creationId="{71E26D4C-458F-4FC9-96FB-00EAED56483A}"/>
          </ac:cxnSpMkLst>
        </pc:cxnChg>
      </pc:sldChg>
      <pc:sldChg chg="addSp modSp add mod modAnim">
        <pc:chgData name="Michael Weinstein" userId="dde8f0b8-2f8d-4f82-9f5a-968ead95bb4f" providerId="ADAL" clId="{3B71A893-D951-4D0A-892E-E322AF8FFE62}" dt="2020-05-11T08:33:17.450" v="6630" actId="1076"/>
        <pc:sldMkLst>
          <pc:docMk/>
          <pc:sldMk cId="267702062" sldId="302"/>
        </pc:sldMkLst>
        <pc:picChg chg="add mod">
          <ac:chgData name="Michael Weinstein" userId="dde8f0b8-2f8d-4f82-9f5a-968ead95bb4f" providerId="ADAL" clId="{3B71A893-D951-4D0A-892E-E322AF8FFE62}" dt="2020-05-11T08:33:17.450" v="6630" actId="1076"/>
          <ac:picMkLst>
            <pc:docMk/>
            <pc:sldMk cId="267702062" sldId="302"/>
            <ac:picMk id="13" creationId="{97014CBD-6BB6-4BC1-AFD9-F1478933C708}"/>
          </ac:picMkLst>
        </pc:picChg>
        <pc:picChg chg="add mod">
          <ac:chgData name="Michael Weinstein" userId="dde8f0b8-2f8d-4f82-9f5a-968ead95bb4f" providerId="ADAL" clId="{3B71A893-D951-4D0A-892E-E322AF8FFE62}" dt="2020-05-11T08:33:17.450" v="6630" actId="1076"/>
          <ac:picMkLst>
            <pc:docMk/>
            <pc:sldMk cId="267702062" sldId="302"/>
            <ac:picMk id="14" creationId="{74EFCBDF-C6E1-4D16-BC58-E9AE6A37D8D2}"/>
          </ac:picMkLst>
        </pc:picChg>
        <pc:picChg chg="add mod">
          <ac:chgData name="Michael Weinstein" userId="dde8f0b8-2f8d-4f82-9f5a-968ead95bb4f" providerId="ADAL" clId="{3B71A893-D951-4D0A-892E-E322AF8FFE62}" dt="2020-05-11T08:33:17.450" v="6630" actId="1076"/>
          <ac:picMkLst>
            <pc:docMk/>
            <pc:sldMk cId="267702062" sldId="302"/>
            <ac:picMk id="15" creationId="{F7BBADE3-8925-42FC-8D10-6A0115F8E1F3}"/>
          </ac:picMkLst>
        </pc:picChg>
        <pc:picChg chg="add mod">
          <ac:chgData name="Michael Weinstein" userId="dde8f0b8-2f8d-4f82-9f5a-968ead95bb4f" providerId="ADAL" clId="{3B71A893-D951-4D0A-892E-E322AF8FFE62}" dt="2020-05-11T08:33:17.450" v="6630" actId="1076"/>
          <ac:picMkLst>
            <pc:docMk/>
            <pc:sldMk cId="267702062" sldId="302"/>
            <ac:picMk id="16" creationId="{2EC69BF9-7E00-4489-9DFC-E9217DF438C1}"/>
          </ac:picMkLst>
        </pc:picChg>
        <pc:picChg chg="add mod">
          <ac:chgData name="Michael Weinstein" userId="dde8f0b8-2f8d-4f82-9f5a-968ead95bb4f" providerId="ADAL" clId="{3B71A893-D951-4D0A-892E-E322AF8FFE62}" dt="2020-05-11T08:33:17.450" v="6630" actId="1076"/>
          <ac:picMkLst>
            <pc:docMk/>
            <pc:sldMk cId="267702062" sldId="302"/>
            <ac:picMk id="17" creationId="{BCC58256-0815-41A4-B162-8B64033821BB}"/>
          </ac:picMkLst>
        </pc:picChg>
        <pc:picChg chg="add mod">
          <ac:chgData name="Michael Weinstein" userId="dde8f0b8-2f8d-4f82-9f5a-968ead95bb4f" providerId="ADAL" clId="{3B71A893-D951-4D0A-892E-E322AF8FFE62}" dt="2020-05-11T08:33:17.450" v="6630" actId="1076"/>
          <ac:picMkLst>
            <pc:docMk/>
            <pc:sldMk cId="267702062" sldId="302"/>
            <ac:picMk id="18" creationId="{0E3653BE-C591-498D-9B72-60C4A7A46FFB}"/>
          </ac:picMkLst>
        </pc:picChg>
      </pc:sldChg>
      <pc:sldChg chg="addSp delSp modSp new mod">
        <pc:chgData name="Michael Weinstein" userId="dde8f0b8-2f8d-4f82-9f5a-968ead95bb4f" providerId="ADAL" clId="{3B71A893-D951-4D0A-892E-E322AF8FFE62}" dt="2020-05-11T08:38:40.355" v="6702" actId="1035"/>
        <pc:sldMkLst>
          <pc:docMk/>
          <pc:sldMk cId="3504811301" sldId="303"/>
        </pc:sldMkLst>
        <pc:spChg chg="del">
          <ac:chgData name="Michael Weinstein" userId="dde8f0b8-2f8d-4f82-9f5a-968ead95bb4f" providerId="ADAL" clId="{3B71A893-D951-4D0A-892E-E322AF8FFE62}" dt="2020-05-11T08:35:06.580" v="6652" actId="478"/>
          <ac:spMkLst>
            <pc:docMk/>
            <pc:sldMk cId="3504811301" sldId="303"/>
            <ac:spMk id="2" creationId="{38DB5FE0-9A0A-492A-97D2-5AE155056C82}"/>
          </ac:spMkLst>
        </pc:spChg>
        <pc:spChg chg="del">
          <ac:chgData name="Michael Weinstein" userId="dde8f0b8-2f8d-4f82-9f5a-968ead95bb4f" providerId="ADAL" clId="{3B71A893-D951-4D0A-892E-E322AF8FFE62}" dt="2020-05-11T08:35:06.580" v="6652" actId="478"/>
          <ac:spMkLst>
            <pc:docMk/>
            <pc:sldMk cId="3504811301" sldId="303"/>
            <ac:spMk id="3" creationId="{5F63F52E-C71C-4952-8F21-33238C68D0EC}"/>
          </ac:spMkLst>
        </pc:spChg>
        <pc:spChg chg="mod">
          <ac:chgData name="Michael Weinstein" userId="dde8f0b8-2f8d-4f82-9f5a-968ead95bb4f" providerId="ADAL" clId="{3B71A893-D951-4D0A-892E-E322AF8FFE62}" dt="2020-05-11T08:35:02.330" v="6651" actId="20577"/>
          <ac:spMkLst>
            <pc:docMk/>
            <pc:sldMk cId="3504811301" sldId="303"/>
            <ac:spMk id="6" creationId="{AD8F5A67-BAC0-4782-ADA1-4A23B3063987}"/>
          </ac:spMkLst>
        </pc:spChg>
        <pc:spChg chg="add mod">
          <ac:chgData name="Michael Weinstein" userId="dde8f0b8-2f8d-4f82-9f5a-968ead95bb4f" providerId="ADAL" clId="{3B71A893-D951-4D0A-892E-E322AF8FFE62}" dt="2020-05-11T08:35:17.231" v="6654" actId="1076"/>
          <ac:spMkLst>
            <pc:docMk/>
            <pc:sldMk cId="3504811301" sldId="303"/>
            <ac:spMk id="7" creationId="{8E1CEAA0-18F2-40A1-892D-22BF332A5112}"/>
          </ac:spMkLst>
        </pc:spChg>
        <pc:spChg chg="add mod">
          <ac:chgData name="Michael Weinstein" userId="dde8f0b8-2f8d-4f82-9f5a-968ead95bb4f" providerId="ADAL" clId="{3B71A893-D951-4D0A-892E-E322AF8FFE62}" dt="2020-05-11T08:35:39.181" v="6655" actId="1076"/>
          <ac:spMkLst>
            <pc:docMk/>
            <pc:sldMk cId="3504811301" sldId="303"/>
            <ac:spMk id="8" creationId="{ECD6F3FF-A0F6-43EE-9FB8-1E673D6EC658}"/>
          </ac:spMkLst>
        </pc:spChg>
        <pc:spChg chg="add mod">
          <ac:chgData name="Michael Weinstein" userId="dde8f0b8-2f8d-4f82-9f5a-968ead95bb4f" providerId="ADAL" clId="{3B71A893-D951-4D0A-892E-E322AF8FFE62}" dt="2020-05-11T08:35:39.181" v="6655" actId="1076"/>
          <ac:spMkLst>
            <pc:docMk/>
            <pc:sldMk cId="3504811301" sldId="303"/>
            <ac:spMk id="9" creationId="{A86AC1EC-8DC6-4F9A-8AC9-5E8149B05DF5}"/>
          </ac:spMkLst>
        </pc:spChg>
        <pc:spChg chg="add mod">
          <ac:chgData name="Michael Weinstein" userId="dde8f0b8-2f8d-4f82-9f5a-968ead95bb4f" providerId="ADAL" clId="{3B71A893-D951-4D0A-892E-E322AF8FFE62}" dt="2020-05-11T08:35:39.181" v="6655" actId="1076"/>
          <ac:spMkLst>
            <pc:docMk/>
            <pc:sldMk cId="3504811301" sldId="303"/>
            <ac:spMk id="11" creationId="{FC59E585-6176-4489-9FA6-3A395117645A}"/>
          </ac:spMkLst>
        </pc:spChg>
        <pc:spChg chg="add mod">
          <ac:chgData name="Michael Weinstein" userId="dde8f0b8-2f8d-4f82-9f5a-968ead95bb4f" providerId="ADAL" clId="{3B71A893-D951-4D0A-892E-E322AF8FFE62}" dt="2020-05-11T08:37:22.673" v="6674" actId="1076"/>
          <ac:spMkLst>
            <pc:docMk/>
            <pc:sldMk cId="3504811301" sldId="303"/>
            <ac:spMk id="13" creationId="{2FD025F5-AC0C-47B7-9F1D-9342B475605B}"/>
          </ac:spMkLst>
        </pc:spChg>
        <pc:spChg chg="add mod">
          <ac:chgData name="Michael Weinstein" userId="dde8f0b8-2f8d-4f82-9f5a-968ead95bb4f" providerId="ADAL" clId="{3B71A893-D951-4D0A-892E-E322AF8FFE62}" dt="2020-05-11T08:38:40.355" v="6702" actId="1035"/>
          <ac:spMkLst>
            <pc:docMk/>
            <pc:sldMk cId="3504811301" sldId="303"/>
            <ac:spMk id="14" creationId="{8C6571A2-578B-469C-8D92-5B1421652C51}"/>
          </ac:spMkLst>
        </pc:spChg>
        <pc:spChg chg="add mod">
          <ac:chgData name="Michael Weinstein" userId="dde8f0b8-2f8d-4f82-9f5a-968ead95bb4f" providerId="ADAL" clId="{3B71A893-D951-4D0A-892E-E322AF8FFE62}" dt="2020-05-11T08:38:01.693" v="6682" actId="20577"/>
          <ac:spMkLst>
            <pc:docMk/>
            <pc:sldMk cId="3504811301" sldId="303"/>
            <ac:spMk id="15" creationId="{4D30DE46-B32E-4DC3-A497-872AC39BB00A}"/>
          </ac:spMkLst>
        </pc:spChg>
        <pc:graphicFrameChg chg="add mod modGraphic">
          <ac:chgData name="Michael Weinstein" userId="dde8f0b8-2f8d-4f82-9f5a-968ead95bb4f" providerId="ADAL" clId="{3B71A893-D951-4D0A-892E-E322AF8FFE62}" dt="2020-05-11T08:36:48.929" v="6668" actId="1076"/>
          <ac:graphicFrameMkLst>
            <pc:docMk/>
            <pc:sldMk cId="3504811301" sldId="303"/>
            <ac:graphicFrameMk id="12" creationId="{C4A831AF-B20C-4666-8A49-5B802B715A7F}"/>
          </ac:graphicFrameMkLst>
        </pc:graphicFrameChg>
        <pc:cxnChg chg="add mod">
          <ac:chgData name="Michael Weinstein" userId="dde8f0b8-2f8d-4f82-9f5a-968ead95bb4f" providerId="ADAL" clId="{3B71A893-D951-4D0A-892E-E322AF8FFE62}" dt="2020-05-11T08:35:39.181" v="6655" actId="1076"/>
          <ac:cxnSpMkLst>
            <pc:docMk/>
            <pc:sldMk cId="3504811301" sldId="303"/>
            <ac:cxnSpMk id="10" creationId="{D7D651EE-B8D0-45E7-9D21-AAA801FF668E}"/>
          </ac:cxnSpMkLst>
        </pc:cxnChg>
      </pc:sldChg>
      <pc:sldChg chg="delSp add mod">
        <pc:chgData name="Michael Weinstein" userId="dde8f0b8-2f8d-4f82-9f5a-968ead95bb4f" providerId="ADAL" clId="{3B71A893-D951-4D0A-892E-E322AF8FFE62}" dt="2020-05-11T08:39:16.675" v="6704" actId="478"/>
        <pc:sldMkLst>
          <pc:docMk/>
          <pc:sldMk cId="3386146224" sldId="304"/>
        </pc:sldMkLst>
        <pc:spChg chg="del">
          <ac:chgData name="Michael Weinstein" userId="dde8f0b8-2f8d-4f82-9f5a-968ead95bb4f" providerId="ADAL" clId="{3B71A893-D951-4D0A-892E-E322AF8FFE62}" dt="2020-05-11T08:39:16.675" v="6704" actId="478"/>
          <ac:spMkLst>
            <pc:docMk/>
            <pc:sldMk cId="3386146224" sldId="304"/>
            <ac:spMk id="13" creationId="{2FD025F5-AC0C-47B7-9F1D-9342B475605B}"/>
          </ac:spMkLst>
        </pc:spChg>
        <pc:spChg chg="del">
          <ac:chgData name="Michael Weinstein" userId="dde8f0b8-2f8d-4f82-9f5a-968ead95bb4f" providerId="ADAL" clId="{3B71A893-D951-4D0A-892E-E322AF8FFE62}" dt="2020-05-11T08:39:16.675" v="6704" actId="478"/>
          <ac:spMkLst>
            <pc:docMk/>
            <pc:sldMk cId="3386146224" sldId="304"/>
            <ac:spMk id="14" creationId="{8C6571A2-578B-469C-8D92-5B1421652C51}"/>
          </ac:spMkLst>
        </pc:spChg>
        <pc:spChg chg="del">
          <ac:chgData name="Michael Weinstein" userId="dde8f0b8-2f8d-4f82-9f5a-968ead95bb4f" providerId="ADAL" clId="{3B71A893-D951-4D0A-892E-E322AF8FFE62}" dt="2020-05-11T08:39:16.675" v="6704" actId="478"/>
          <ac:spMkLst>
            <pc:docMk/>
            <pc:sldMk cId="3386146224" sldId="304"/>
            <ac:spMk id="15" creationId="{4D30DE46-B32E-4DC3-A497-872AC39BB00A}"/>
          </ac:spMkLst>
        </pc:spChg>
      </pc:sldChg>
      <pc:sldChg chg="modSp add mod">
        <pc:chgData name="Michael Weinstein" userId="dde8f0b8-2f8d-4f82-9f5a-968ead95bb4f" providerId="ADAL" clId="{3B71A893-D951-4D0A-892E-E322AF8FFE62}" dt="2020-05-11T09:10:47.337" v="7504" actId="20577"/>
        <pc:sldMkLst>
          <pc:docMk/>
          <pc:sldMk cId="1400250081" sldId="305"/>
        </pc:sldMkLst>
        <pc:spChg chg="mod">
          <ac:chgData name="Michael Weinstein" userId="dde8f0b8-2f8d-4f82-9f5a-968ead95bb4f" providerId="ADAL" clId="{3B71A893-D951-4D0A-892E-E322AF8FFE62}" dt="2020-05-11T09:10:47.337" v="7504" actId="20577"/>
          <ac:spMkLst>
            <pc:docMk/>
            <pc:sldMk cId="1400250081" sldId="305"/>
            <ac:spMk id="4" creationId="{55D87D86-FD13-44FD-BC38-9AD85E5ADB20}"/>
          </ac:spMkLst>
        </pc:spChg>
      </pc:sldChg>
      <pc:sldChg chg="addSp modSp add">
        <pc:chgData name="Michael Weinstein" userId="dde8f0b8-2f8d-4f82-9f5a-968ead95bb4f" providerId="ADAL" clId="{3B71A893-D951-4D0A-892E-E322AF8FFE62}" dt="2020-05-11T08:53:22.401" v="6787"/>
        <pc:sldMkLst>
          <pc:docMk/>
          <pc:sldMk cId="3636376094" sldId="306"/>
        </pc:sldMkLst>
        <pc:spChg chg="add mod">
          <ac:chgData name="Michael Weinstein" userId="dde8f0b8-2f8d-4f82-9f5a-968ead95bb4f" providerId="ADAL" clId="{3B71A893-D951-4D0A-892E-E322AF8FFE62}" dt="2020-05-11T08:53:22.401" v="6787"/>
          <ac:spMkLst>
            <pc:docMk/>
            <pc:sldMk cId="3636376094" sldId="306"/>
            <ac:spMk id="9" creationId="{FF4277E6-E090-4592-BB49-58BEB90A3ADA}"/>
          </ac:spMkLst>
        </pc:spChg>
      </pc:sldChg>
      <pc:sldChg chg="addSp modSp add mod">
        <pc:chgData name="Michael Weinstein" userId="dde8f0b8-2f8d-4f82-9f5a-968ead95bb4f" providerId="ADAL" clId="{3B71A893-D951-4D0A-892E-E322AF8FFE62}" dt="2020-05-11T08:53:26.788" v="6788"/>
        <pc:sldMkLst>
          <pc:docMk/>
          <pc:sldMk cId="1353355449" sldId="307"/>
        </pc:sldMkLst>
        <pc:spChg chg="mod">
          <ac:chgData name="Michael Weinstein" userId="dde8f0b8-2f8d-4f82-9f5a-968ead95bb4f" providerId="ADAL" clId="{3B71A893-D951-4D0A-892E-E322AF8FFE62}" dt="2020-05-11T08:51:05.957" v="6729" actId="14100"/>
          <ac:spMkLst>
            <pc:docMk/>
            <pc:sldMk cId="1353355449" sldId="307"/>
            <ac:spMk id="2"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7"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12"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14"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17"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22"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28"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30"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32" creationId="{00000000-0000-0000-0000-000000000000}"/>
          </ac:spMkLst>
        </pc:spChg>
        <pc:spChg chg="mod">
          <ac:chgData name="Michael Weinstein" userId="dde8f0b8-2f8d-4f82-9f5a-968ead95bb4f" providerId="ADAL" clId="{3B71A893-D951-4D0A-892E-E322AF8FFE62}" dt="2020-05-11T08:51:27.134" v="6733" actId="404"/>
          <ac:spMkLst>
            <pc:docMk/>
            <pc:sldMk cId="1353355449" sldId="307"/>
            <ac:spMk id="36" creationId="{00000000-0000-0000-0000-000000000000}"/>
          </ac:spMkLst>
        </pc:spChg>
        <pc:spChg chg="add mod">
          <ac:chgData name="Michael Weinstein" userId="dde8f0b8-2f8d-4f82-9f5a-968ead95bb4f" providerId="ADAL" clId="{3B71A893-D951-4D0A-892E-E322AF8FFE62}" dt="2020-05-11T08:53:26.788" v="6788"/>
          <ac:spMkLst>
            <pc:docMk/>
            <pc:sldMk cId="1353355449" sldId="307"/>
            <ac:spMk id="37" creationId="{940E1962-A83C-49AC-984C-C18FE2701AED}"/>
          </ac:spMkLst>
        </pc:spChg>
        <pc:grpChg chg="add mod">
          <ac:chgData name="Michael Weinstein" userId="dde8f0b8-2f8d-4f82-9f5a-968ead95bb4f" providerId="ADAL" clId="{3B71A893-D951-4D0A-892E-E322AF8FFE62}" dt="2020-05-11T08:51:23.681" v="6731" actId="14100"/>
          <ac:grpSpMkLst>
            <pc:docMk/>
            <pc:sldMk cId="1353355449" sldId="307"/>
            <ac:grpSpMk id="26" creationId="{8223E4B7-3904-4105-8B0C-E9CB9C2A29BE}"/>
          </ac:grpSpMkLst>
        </pc:grpChg>
        <pc:picChg chg="mod">
          <ac:chgData name="Michael Weinstein" userId="dde8f0b8-2f8d-4f82-9f5a-968ead95bb4f" providerId="ADAL" clId="{3B71A893-D951-4D0A-892E-E322AF8FFE62}" dt="2020-05-11T08:51:17.793" v="6730" actId="164"/>
          <ac:picMkLst>
            <pc:docMk/>
            <pc:sldMk cId="1353355449" sldId="307"/>
            <ac:picMk id="20" creationId="{00000000-0000-0000-0000-000000000000}"/>
          </ac:picMkLst>
        </pc:picChg>
        <pc:picChg chg="mod">
          <ac:chgData name="Michael Weinstein" userId="dde8f0b8-2f8d-4f82-9f5a-968ead95bb4f" providerId="ADAL" clId="{3B71A893-D951-4D0A-892E-E322AF8FFE62}" dt="2020-05-11T08:51:17.793" v="6730" actId="164"/>
          <ac:picMkLst>
            <pc:docMk/>
            <pc:sldMk cId="1353355449" sldId="307"/>
            <ac:picMk id="23" creationId="{00000000-0000-0000-0000-000000000000}"/>
          </ac:picMkLst>
        </pc:picChg>
        <pc:cxnChg chg="mod">
          <ac:chgData name="Michael Weinstein" userId="dde8f0b8-2f8d-4f82-9f5a-968ead95bb4f" providerId="ADAL" clId="{3B71A893-D951-4D0A-892E-E322AF8FFE62}" dt="2020-05-11T08:51:17.793" v="6730" actId="164"/>
          <ac:cxnSpMkLst>
            <pc:docMk/>
            <pc:sldMk cId="1353355449" sldId="307"/>
            <ac:cxnSpMk id="9"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13"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16"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18"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21"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24"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27"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29"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31" creationId="{00000000-0000-0000-0000-000000000000}"/>
          </ac:cxnSpMkLst>
        </pc:cxnChg>
        <pc:cxnChg chg="mod">
          <ac:chgData name="Michael Weinstein" userId="dde8f0b8-2f8d-4f82-9f5a-968ead95bb4f" providerId="ADAL" clId="{3B71A893-D951-4D0A-892E-E322AF8FFE62}" dt="2020-05-11T08:51:27.134" v="6733" actId="404"/>
          <ac:cxnSpMkLst>
            <pc:docMk/>
            <pc:sldMk cId="1353355449" sldId="307"/>
            <ac:cxnSpMk id="34" creationId="{00000000-0000-0000-0000-000000000000}"/>
          </ac:cxnSpMkLst>
        </pc:cxnChg>
        <pc:cxnChg chg="mod">
          <ac:chgData name="Michael Weinstein" userId="dde8f0b8-2f8d-4f82-9f5a-968ead95bb4f" providerId="ADAL" clId="{3B71A893-D951-4D0A-892E-E322AF8FFE62}" dt="2020-05-11T08:51:17.793" v="6730" actId="164"/>
          <ac:cxnSpMkLst>
            <pc:docMk/>
            <pc:sldMk cId="1353355449" sldId="307"/>
            <ac:cxnSpMk id="35" creationId="{00000000-0000-0000-0000-000000000000}"/>
          </ac:cxnSpMkLst>
        </pc:cxnChg>
      </pc:sldChg>
      <pc:sldChg chg="addSp delSp modSp add mod">
        <pc:chgData name="Michael Weinstein" userId="dde8f0b8-2f8d-4f82-9f5a-968ead95bb4f" providerId="ADAL" clId="{3B71A893-D951-4D0A-892E-E322AF8FFE62}" dt="2020-05-11T08:53:38.614" v="6789"/>
        <pc:sldMkLst>
          <pc:docMk/>
          <pc:sldMk cId="1528092226" sldId="308"/>
        </pc:sldMkLst>
        <pc:spChg chg="add mod">
          <ac:chgData name="Michael Weinstein" userId="dde8f0b8-2f8d-4f82-9f5a-968ead95bb4f" providerId="ADAL" clId="{3B71A893-D951-4D0A-892E-E322AF8FFE62}" dt="2020-05-11T08:52:57.365" v="6786" actId="20577"/>
          <ac:spMkLst>
            <pc:docMk/>
            <pc:sldMk cId="1528092226" sldId="308"/>
            <ac:spMk id="3" creationId="{2FD9A666-D42D-40A5-BAF5-752E0B9BDA21}"/>
          </ac:spMkLst>
        </pc:spChg>
        <pc:spChg chg="add mod">
          <ac:chgData name="Michael Weinstein" userId="dde8f0b8-2f8d-4f82-9f5a-968ead95bb4f" providerId="ADAL" clId="{3B71A893-D951-4D0A-892E-E322AF8FFE62}" dt="2020-05-11T08:53:38.614" v="6789"/>
          <ac:spMkLst>
            <pc:docMk/>
            <pc:sldMk cId="1528092226" sldId="308"/>
            <ac:spMk id="7" creationId="{B511CFDE-89C6-4B78-8CBB-4ACD006DCC0C}"/>
          </ac:spMkLst>
        </pc:spChg>
        <pc:spChg chg="mod">
          <ac:chgData name="Michael Weinstein" userId="dde8f0b8-2f8d-4f82-9f5a-968ead95bb4f" providerId="ADAL" clId="{3B71A893-D951-4D0A-892E-E322AF8FFE62}" dt="2020-05-11T08:52:35.162" v="6766" actId="1076"/>
          <ac:spMkLst>
            <pc:docMk/>
            <pc:sldMk cId="1528092226" sldId="308"/>
            <ac:spMk id="9" creationId="{00000000-0000-0000-0000-000000000000}"/>
          </ac:spMkLst>
        </pc:spChg>
        <pc:spChg chg="mod">
          <ac:chgData name="Michael Weinstein" userId="dde8f0b8-2f8d-4f82-9f5a-968ead95bb4f" providerId="ADAL" clId="{3B71A893-D951-4D0A-892E-E322AF8FFE62}" dt="2020-05-11T08:52:35.162" v="6766" actId="1076"/>
          <ac:spMkLst>
            <pc:docMk/>
            <pc:sldMk cId="1528092226" sldId="308"/>
            <ac:spMk id="11" creationId="{00000000-0000-0000-0000-000000000000}"/>
          </ac:spMkLst>
        </pc:spChg>
        <pc:spChg chg="del">
          <ac:chgData name="Michael Weinstein" userId="dde8f0b8-2f8d-4f82-9f5a-968ead95bb4f" providerId="ADAL" clId="{3B71A893-D951-4D0A-892E-E322AF8FFE62}" dt="2020-05-11T08:52:50.212" v="6767" actId="478"/>
          <ac:spMkLst>
            <pc:docMk/>
            <pc:sldMk cId="1528092226" sldId="308"/>
            <ac:spMk id="182274" creationId="{00000000-0000-0000-0000-000000000000}"/>
          </ac:spMkLst>
        </pc:spChg>
      </pc:sldChg>
      <pc:sldChg chg="addSp modSp add">
        <pc:chgData name="Michael Weinstein" userId="dde8f0b8-2f8d-4f82-9f5a-968ead95bb4f" providerId="ADAL" clId="{3B71A893-D951-4D0A-892E-E322AF8FFE62}" dt="2020-05-11T08:53:41.240" v="6790"/>
        <pc:sldMkLst>
          <pc:docMk/>
          <pc:sldMk cId="3523276434" sldId="309"/>
        </pc:sldMkLst>
        <pc:spChg chg="add mod">
          <ac:chgData name="Michael Weinstein" userId="dde8f0b8-2f8d-4f82-9f5a-968ead95bb4f" providerId="ADAL" clId="{3B71A893-D951-4D0A-892E-E322AF8FFE62}" dt="2020-05-11T08:53:41.240" v="6790"/>
          <ac:spMkLst>
            <pc:docMk/>
            <pc:sldMk cId="3523276434" sldId="309"/>
            <ac:spMk id="13" creationId="{046BD5BB-424D-47F5-B632-9C7BE622CF43}"/>
          </ac:spMkLst>
        </pc:spChg>
      </pc:sldChg>
      <pc:sldChg chg="addSp modSp add mod">
        <pc:chgData name="Michael Weinstein" userId="dde8f0b8-2f8d-4f82-9f5a-968ead95bb4f" providerId="ADAL" clId="{3B71A893-D951-4D0A-892E-E322AF8FFE62}" dt="2020-05-11T08:53:43.679" v="6791"/>
        <pc:sldMkLst>
          <pc:docMk/>
          <pc:sldMk cId="4117609641" sldId="310"/>
        </pc:sldMkLst>
        <pc:spChg chg="add mod">
          <ac:chgData name="Michael Weinstein" userId="dde8f0b8-2f8d-4f82-9f5a-968ead95bb4f" providerId="ADAL" clId="{3B71A893-D951-4D0A-892E-E322AF8FFE62}" dt="2020-05-11T08:53:43.679" v="6791"/>
          <ac:spMkLst>
            <pc:docMk/>
            <pc:sldMk cId="4117609641" sldId="310"/>
            <ac:spMk id="11" creationId="{4481BF51-9EEA-4BF8-90C1-62DB3714542C}"/>
          </ac:spMkLst>
        </pc:spChg>
        <pc:spChg chg="mod">
          <ac:chgData name="Michael Weinstein" userId="dde8f0b8-2f8d-4f82-9f5a-968ead95bb4f" providerId="ADAL" clId="{3B71A893-D951-4D0A-892E-E322AF8FFE62}" dt="2020-05-11T08:50:36.187" v="6723" actId="27636"/>
          <ac:spMkLst>
            <pc:docMk/>
            <pc:sldMk cId="4117609641" sldId="310"/>
            <ac:spMk id="12" creationId="{00000000-0000-0000-0000-000000000000}"/>
          </ac:spMkLst>
        </pc:spChg>
      </pc:sldChg>
      <pc:sldChg chg="addSp modSp add">
        <pc:chgData name="Michael Weinstein" userId="dde8f0b8-2f8d-4f82-9f5a-968ead95bb4f" providerId="ADAL" clId="{3B71A893-D951-4D0A-892E-E322AF8FFE62}" dt="2020-05-11T08:53:46.434" v="6792"/>
        <pc:sldMkLst>
          <pc:docMk/>
          <pc:sldMk cId="2741767956" sldId="311"/>
        </pc:sldMkLst>
        <pc:spChg chg="add mod">
          <ac:chgData name="Michael Weinstein" userId="dde8f0b8-2f8d-4f82-9f5a-968ead95bb4f" providerId="ADAL" clId="{3B71A893-D951-4D0A-892E-E322AF8FFE62}" dt="2020-05-11T08:53:46.434" v="6792"/>
          <ac:spMkLst>
            <pc:docMk/>
            <pc:sldMk cId="2741767956" sldId="311"/>
            <ac:spMk id="28" creationId="{10052AB3-B3B7-485D-98E2-BB54A0F0AF6F}"/>
          </ac:spMkLst>
        </pc:spChg>
      </pc:sldChg>
      <pc:sldChg chg="addSp modSp add">
        <pc:chgData name="Michael Weinstein" userId="dde8f0b8-2f8d-4f82-9f5a-968ead95bb4f" providerId="ADAL" clId="{3B71A893-D951-4D0A-892E-E322AF8FFE62}" dt="2020-05-11T08:53:57.287" v="6794"/>
        <pc:sldMkLst>
          <pc:docMk/>
          <pc:sldMk cId="541126113" sldId="312"/>
        </pc:sldMkLst>
        <pc:spChg chg="add mod">
          <ac:chgData name="Michael Weinstein" userId="dde8f0b8-2f8d-4f82-9f5a-968ead95bb4f" providerId="ADAL" clId="{3B71A893-D951-4D0A-892E-E322AF8FFE62}" dt="2020-05-11T08:53:57.287" v="6794"/>
          <ac:spMkLst>
            <pc:docMk/>
            <pc:sldMk cId="541126113" sldId="312"/>
            <ac:spMk id="7" creationId="{BD9679D6-2413-4A79-A08E-FABE49A6CF02}"/>
          </ac:spMkLst>
        </pc:spChg>
      </pc:sldChg>
      <pc:sldChg chg="addSp modSp add mod">
        <pc:chgData name="Michael Weinstein" userId="dde8f0b8-2f8d-4f82-9f5a-968ead95bb4f" providerId="ADAL" clId="{3B71A893-D951-4D0A-892E-E322AF8FFE62}" dt="2020-05-11T09:00:32.196" v="6852"/>
        <pc:sldMkLst>
          <pc:docMk/>
          <pc:sldMk cId="2026222236" sldId="313"/>
        </pc:sldMkLst>
        <pc:spChg chg="mod">
          <ac:chgData name="Michael Weinstein" userId="dde8f0b8-2f8d-4f82-9f5a-968ead95bb4f" providerId="ADAL" clId="{3B71A893-D951-4D0A-892E-E322AF8FFE62}" dt="2020-05-11T08:54:45.792" v="6800" actId="33524"/>
          <ac:spMkLst>
            <pc:docMk/>
            <pc:sldMk cId="2026222236" sldId="313"/>
            <ac:spMk id="13" creationId="{00000000-0000-0000-0000-000000000000}"/>
          </ac:spMkLst>
        </pc:spChg>
        <pc:spChg chg="add mod">
          <ac:chgData name="Michael Weinstein" userId="dde8f0b8-2f8d-4f82-9f5a-968ead95bb4f" providerId="ADAL" clId="{3B71A893-D951-4D0A-892E-E322AF8FFE62}" dt="2020-05-11T09:00:32.196" v="6852"/>
          <ac:spMkLst>
            <pc:docMk/>
            <pc:sldMk cId="2026222236" sldId="313"/>
            <ac:spMk id="14" creationId="{192A6367-6735-4AE1-A838-7AF94ACD4DC2}"/>
          </ac:spMkLst>
        </pc:spChg>
        <pc:spChg chg="mod">
          <ac:chgData name="Michael Weinstein" userId="dde8f0b8-2f8d-4f82-9f5a-968ead95bb4f" providerId="ADAL" clId="{3B71A893-D951-4D0A-892E-E322AF8FFE62}" dt="2020-05-11T08:54:23.565" v="6799" actId="20577"/>
          <ac:spMkLst>
            <pc:docMk/>
            <pc:sldMk cId="2026222236" sldId="313"/>
            <ac:spMk id="20487" creationId="{00000000-0000-0000-0000-000000000000}"/>
          </ac:spMkLst>
        </pc:spChg>
      </pc:sldChg>
      <pc:sldChg chg="add del">
        <pc:chgData name="Michael Weinstein" userId="dde8f0b8-2f8d-4f82-9f5a-968ead95bb4f" providerId="ADAL" clId="{3B71A893-D951-4D0A-892E-E322AF8FFE62}" dt="2020-05-11T08:55:02.350" v="6801" actId="47"/>
        <pc:sldMkLst>
          <pc:docMk/>
          <pc:sldMk cId="2833173208" sldId="314"/>
        </pc:sldMkLst>
      </pc:sldChg>
      <pc:sldChg chg="addSp modSp add">
        <pc:chgData name="Michael Weinstein" userId="dde8f0b8-2f8d-4f82-9f5a-968ead95bb4f" providerId="ADAL" clId="{3B71A893-D951-4D0A-892E-E322AF8FFE62}" dt="2020-05-11T09:00:34.071" v="6853"/>
        <pc:sldMkLst>
          <pc:docMk/>
          <pc:sldMk cId="2541343701" sldId="315"/>
        </pc:sldMkLst>
        <pc:spChg chg="add mod">
          <ac:chgData name="Michael Weinstein" userId="dde8f0b8-2f8d-4f82-9f5a-968ead95bb4f" providerId="ADAL" clId="{3B71A893-D951-4D0A-892E-E322AF8FFE62}" dt="2020-05-11T09:00:34.071" v="6853"/>
          <ac:spMkLst>
            <pc:docMk/>
            <pc:sldMk cId="2541343701" sldId="315"/>
            <ac:spMk id="13" creationId="{BE129BB8-F652-4F2B-A5A1-CD2816078683}"/>
          </ac:spMkLst>
        </pc:spChg>
      </pc:sldChg>
      <pc:sldChg chg="modSp add del mod">
        <pc:chgData name="Michael Weinstein" userId="dde8f0b8-2f8d-4f82-9f5a-968ead95bb4f" providerId="ADAL" clId="{3B71A893-D951-4D0A-892E-E322AF8FFE62}" dt="2020-05-11T08:56:10.235" v="6804" actId="47"/>
        <pc:sldMkLst>
          <pc:docMk/>
          <pc:sldMk cId="2962249580" sldId="316"/>
        </pc:sldMkLst>
        <pc:picChg chg="mod">
          <ac:chgData name="Michael Weinstein" userId="dde8f0b8-2f8d-4f82-9f5a-968ead95bb4f" providerId="ADAL" clId="{3B71A893-D951-4D0A-892E-E322AF8FFE62}" dt="2020-05-11T08:55:34.703" v="6802" actId="1076"/>
          <ac:picMkLst>
            <pc:docMk/>
            <pc:sldMk cId="2962249580" sldId="316"/>
            <ac:picMk id="16" creationId="{00000000-0000-0000-0000-000000000000}"/>
          </ac:picMkLst>
        </pc:picChg>
        <pc:picChg chg="mod">
          <ac:chgData name="Michael Weinstein" userId="dde8f0b8-2f8d-4f82-9f5a-968ead95bb4f" providerId="ADAL" clId="{3B71A893-D951-4D0A-892E-E322AF8FFE62}" dt="2020-05-11T08:55:40.542" v="6803" actId="1076"/>
          <ac:picMkLst>
            <pc:docMk/>
            <pc:sldMk cId="2962249580" sldId="316"/>
            <ac:picMk id="18" creationId="{00000000-0000-0000-0000-000000000000}"/>
          </ac:picMkLst>
        </pc:picChg>
      </pc:sldChg>
      <pc:sldChg chg="add del">
        <pc:chgData name="Michael Weinstein" userId="dde8f0b8-2f8d-4f82-9f5a-968ead95bb4f" providerId="ADAL" clId="{3B71A893-D951-4D0A-892E-E322AF8FFE62}" dt="2020-05-11T08:56:10.235" v="6804" actId="47"/>
        <pc:sldMkLst>
          <pc:docMk/>
          <pc:sldMk cId="1077508043" sldId="317"/>
        </pc:sldMkLst>
      </pc:sldChg>
      <pc:sldChg chg="add del">
        <pc:chgData name="Michael Weinstein" userId="dde8f0b8-2f8d-4f82-9f5a-968ead95bb4f" providerId="ADAL" clId="{3B71A893-D951-4D0A-892E-E322AF8FFE62}" dt="2020-05-11T08:56:10.235" v="6804" actId="47"/>
        <pc:sldMkLst>
          <pc:docMk/>
          <pc:sldMk cId="2700075554" sldId="318"/>
        </pc:sldMkLst>
      </pc:sldChg>
      <pc:sldChg chg="add del">
        <pc:chgData name="Michael Weinstein" userId="dde8f0b8-2f8d-4f82-9f5a-968ead95bb4f" providerId="ADAL" clId="{3B71A893-D951-4D0A-892E-E322AF8FFE62}" dt="2020-05-11T08:56:10.235" v="6804" actId="47"/>
        <pc:sldMkLst>
          <pc:docMk/>
          <pc:sldMk cId="2951070968" sldId="319"/>
        </pc:sldMkLst>
      </pc:sldChg>
      <pc:sldChg chg="add del">
        <pc:chgData name="Michael Weinstein" userId="dde8f0b8-2f8d-4f82-9f5a-968ead95bb4f" providerId="ADAL" clId="{3B71A893-D951-4D0A-892E-E322AF8FFE62}" dt="2020-05-11T08:56:10.235" v="6804" actId="47"/>
        <pc:sldMkLst>
          <pc:docMk/>
          <pc:sldMk cId="384343690" sldId="320"/>
        </pc:sldMkLst>
      </pc:sldChg>
      <pc:sldChg chg="add del">
        <pc:chgData name="Michael Weinstein" userId="dde8f0b8-2f8d-4f82-9f5a-968ead95bb4f" providerId="ADAL" clId="{3B71A893-D951-4D0A-892E-E322AF8FFE62}" dt="2020-05-11T08:56:10.235" v="6804" actId="47"/>
        <pc:sldMkLst>
          <pc:docMk/>
          <pc:sldMk cId="3136761366" sldId="321"/>
        </pc:sldMkLst>
      </pc:sldChg>
      <pc:sldChg chg="addSp modSp add">
        <pc:chgData name="Michael Weinstein" userId="dde8f0b8-2f8d-4f82-9f5a-968ead95bb4f" providerId="ADAL" clId="{3B71A893-D951-4D0A-892E-E322AF8FFE62}" dt="2020-05-11T08:54:00.521" v="6795"/>
        <pc:sldMkLst>
          <pc:docMk/>
          <pc:sldMk cId="1378316298" sldId="502"/>
        </pc:sldMkLst>
        <pc:spChg chg="add mod">
          <ac:chgData name="Michael Weinstein" userId="dde8f0b8-2f8d-4f82-9f5a-968ead95bb4f" providerId="ADAL" clId="{3B71A893-D951-4D0A-892E-E322AF8FFE62}" dt="2020-05-11T08:54:00.521" v="6795"/>
          <ac:spMkLst>
            <pc:docMk/>
            <pc:sldMk cId="1378316298" sldId="502"/>
            <ac:spMk id="7" creationId="{6D461B37-A7CE-49F5-B827-6670DDDBF2A6}"/>
          </ac:spMkLst>
        </pc:spChg>
      </pc:sldChg>
      <pc:sldChg chg="addSp delSp modSp new mod">
        <pc:chgData name="Michael Weinstein" userId="dde8f0b8-2f8d-4f82-9f5a-968ead95bb4f" providerId="ADAL" clId="{3B71A893-D951-4D0A-892E-E322AF8FFE62}" dt="2020-05-12T05:59:27.598" v="17047" actId="1076"/>
        <pc:sldMkLst>
          <pc:docMk/>
          <pc:sldMk cId="2171114855" sldId="503"/>
        </pc:sldMkLst>
        <pc:spChg chg="mod">
          <ac:chgData name="Michael Weinstein" userId="dde8f0b8-2f8d-4f82-9f5a-968ead95bb4f" providerId="ADAL" clId="{3B71A893-D951-4D0A-892E-E322AF8FFE62}" dt="2020-05-11T08:56:38.048" v="6831" actId="20577"/>
          <ac:spMkLst>
            <pc:docMk/>
            <pc:sldMk cId="2171114855" sldId="503"/>
            <ac:spMk id="2" creationId="{3F83631A-0FA7-4943-94BC-A18E1C2FEAAF}"/>
          </ac:spMkLst>
        </pc:spChg>
        <pc:spChg chg="del">
          <ac:chgData name="Michael Weinstein" userId="dde8f0b8-2f8d-4f82-9f5a-968ead95bb4f" providerId="ADAL" clId="{3B71A893-D951-4D0A-892E-E322AF8FFE62}" dt="2020-05-11T08:56:43.872" v="6832" actId="478"/>
          <ac:spMkLst>
            <pc:docMk/>
            <pc:sldMk cId="2171114855" sldId="503"/>
            <ac:spMk id="3" creationId="{3B7131F8-F68B-46F4-A5CE-72070CF9D15C}"/>
          </ac:spMkLst>
        </pc:spChg>
        <pc:picChg chg="add mod">
          <ac:chgData name="Michael Weinstein" userId="dde8f0b8-2f8d-4f82-9f5a-968ead95bb4f" providerId="ADAL" clId="{3B71A893-D951-4D0A-892E-E322AF8FFE62}" dt="2020-05-12T05:59:27.598" v="17047" actId="1076"/>
          <ac:picMkLst>
            <pc:docMk/>
            <pc:sldMk cId="2171114855" sldId="503"/>
            <ac:picMk id="6" creationId="{9BEE9F86-391E-4F2A-A5CA-421F0256994C}"/>
          </ac:picMkLst>
        </pc:picChg>
      </pc:sldChg>
      <pc:sldChg chg="addSp delSp modSp new mod">
        <pc:chgData name="Michael Weinstein" userId="dde8f0b8-2f8d-4f82-9f5a-968ead95bb4f" providerId="ADAL" clId="{3B71A893-D951-4D0A-892E-E322AF8FFE62}" dt="2020-05-11T09:01:12.012" v="6865" actId="20577"/>
        <pc:sldMkLst>
          <pc:docMk/>
          <pc:sldMk cId="4188992384" sldId="504"/>
        </pc:sldMkLst>
        <pc:spChg chg="mod">
          <ac:chgData name="Michael Weinstein" userId="dde8f0b8-2f8d-4f82-9f5a-968ead95bb4f" providerId="ADAL" clId="{3B71A893-D951-4D0A-892E-E322AF8FFE62}" dt="2020-05-11T09:01:12.012" v="6865" actId="20577"/>
          <ac:spMkLst>
            <pc:docMk/>
            <pc:sldMk cId="4188992384" sldId="504"/>
            <ac:spMk id="2" creationId="{FC79E9FF-56B5-4391-93C7-90DE82086CB5}"/>
          </ac:spMkLst>
        </pc:spChg>
        <pc:spChg chg="del">
          <ac:chgData name="Michael Weinstein" userId="dde8f0b8-2f8d-4f82-9f5a-968ead95bb4f" providerId="ADAL" clId="{3B71A893-D951-4D0A-892E-E322AF8FFE62}" dt="2020-05-11T08:59:53.250" v="6849"/>
          <ac:spMkLst>
            <pc:docMk/>
            <pc:sldMk cId="4188992384" sldId="504"/>
            <ac:spMk id="3" creationId="{392818FB-6B1D-494D-9BEF-846CD17803BF}"/>
          </ac:spMkLst>
        </pc:spChg>
        <pc:picChg chg="add mod">
          <ac:chgData name="Michael Weinstein" userId="dde8f0b8-2f8d-4f82-9f5a-968ead95bb4f" providerId="ADAL" clId="{3B71A893-D951-4D0A-892E-E322AF8FFE62}" dt="2020-05-11T09:00:01.850" v="6851" actId="1076"/>
          <ac:picMkLst>
            <pc:docMk/>
            <pc:sldMk cId="4188992384" sldId="504"/>
            <ac:picMk id="3074" creationId="{7BDCC434-6950-4A9F-8CE7-35DF4C7BA022}"/>
          </ac:picMkLst>
        </pc:picChg>
      </pc:sldChg>
      <pc:sldChg chg="modSp new del mod">
        <pc:chgData name="Michael Weinstein" userId="dde8f0b8-2f8d-4f82-9f5a-968ead95bb4f" providerId="ADAL" clId="{3B71A893-D951-4D0A-892E-E322AF8FFE62}" dt="2020-05-11T09:07:44.928" v="7501" actId="47"/>
        <pc:sldMkLst>
          <pc:docMk/>
          <pc:sldMk cId="2080743143" sldId="505"/>
        </pc:sldMkLst>
        <pc:spChg chg="mod">
          <ac:chgData name="Michael Weinstein" userId="dde8f0b8-2f8d-4f82-9f5a-968ead95bb4f" providerId="ADAL" clId="{3B71A893-D951-4D0A-892E-E322AF8FFE62}" dt="2020-05-11T09:02:30.548" v="6878" actId="20577"/>
          <ac:spMkLst>
            <pc:docMk/>
            <pc:sldMk cId="2080743143" sldId="505"/>
            <ac:spMk id="2" creationId="{58F8FA1B-FB14-4EE4-A7DD-DF8D5D60B96C}"/>
          </ac:spMkLst>
        </pc:spChg>
      </pc:sldChg>
      <pc:sldChg chg="modSp new mod">
        <pc:chgData name="Michael Weinstein" userId="dde8f0b8-2f8d-4f82-9f5a-968ead95bb4f" providerId="ADAL" clId="{3B71A893-D951-4D0A-892E-E322AF8FFE62}" dt="2020-05-11T09:07:25.069" v="7500" actId="2"/>
        <pc:sldMkLst>
          <pc:docMk/>
          <pc:sldMk cId="730945967" sldId="506"/>
        </pc:sldMkLst>
        <pc:spChg chg="mod">
          <ac:chgData name="Michael Weinstein" userId="dde8f0b8-2f8d-4f82-9f5a-968ead95bb4f" providerId="ADAL" clId="{3B71A893-D951-4D0A-892E-E322AF8FFE62}" dt="2020-05-11T09:04:11.620" v="7108" actId="20577"/>
          <ac:spMkLst>
            <pc:docMk/>
            <pc:sldMk cId="730945967" sldId="506"/>
            <ac:spMk id="2" creationId="{5134D3E9-78C7-4FE3-A1F4-03CE8C7D3E47}"/>
          </ac:spMkLst>
        </pc:spChg>
        <pc:spChg chg="mod">
          <ac:chgData name="Michael Weinstein" userId="dde8f0b8-2f8d-4f82-9f5a-968ead95bb4f" providerId="ADAL" clId="{3B71A893-D951-4D0A-892E-E322AF8FFE62}" dt="2020-05-11T09:07:25.069" v="7500" actId="2"/>
          <ac:spMkLst>
            <pc:docMk/>
            <pc:sldMk cId="730945967" sldId="506"/>
            <ac:spMk id="3" creationId="{F0F86822-1F2F-45B6-9A7C-47F425EFA32E}"/>
          </ac:spMkLst>
        </pc:spChg>
        <pc:spChg chg="mod">
          <ac:chgData name="Michael Weinstein" userId="dde8f0b8-2f8d-4f82-9f5a-968ead95bb4f" providerId="ADAL" clId="{3B71A893-D951-4D0A-892E-E322AF8FFE62}" dt="2020-05-11T09:02:51.892" v="6903" actId="20577"/>
          <ac:spMkLst>
            <pc:docMk/>
            <pc:sldMk cId="730945967" sldId="506"/>
            <ac:spMk id="6" creationId="{3DB595D6-211C-41AA-97D2-7A7424B2B7E9}"/>
          </ac:spMkLst>
        </pc:spChg>
        <pc:spChg chg="mod">
          <ac:chgData name="Michael Weinstein" userId="dde8f0b8-2f8d-4f82-9f5a-968ead95bb4f" providerId="ADAL" clId="{3B71A893-D951-4D0A-892E-E322AF8FFE62}" dt="2020-05-11T09:07:07.409" v="7498" actId="20577"/>
          <ac:spMkLst>
            <pc:docMk/>
            <pc:sldMk cId="730945967" sldId="506"/>
            <ac:spMk id="7" creationId="{EEE6D9D0-D8EA-4F99-B0C5-C40578C5EB42}"/>
          </ac:spMkLst>
        </pc:spChg>
      </pc:sldChg>
      <pc:sldChg chg="addSp delSp modSp new mod">
        <pc:chgData name="Michael Weinstein" userId="dde8f0b8-2f8d-4f82-9f5a-968ead95bb4f" providerId="ADAL" clId="{3B71A893-D951-4D0A-892E-E322AF8FFE62}" dt="2020-05-11T09:21:31.002" v="7733" actId="1035"/>
        <pc:sldMkLst>
          <pc:docMk/>
          <pc:sldMk cId="2504193212" sldId="507"/>
        </pc:sldMkLst>
        <pc:spChg chg="mod">
          <ac:chgData name="Michael Weinstein" userId="dde8f0b8-2f8d-4f82-9f5a-968ead95bb4f" providerId="ADAL" clId="{3B71A893-D951-4D0A-892E-E322AF8FFE62}" dt="2020-05-11T09:13:25.948" v="7534" actId="20577"/>
          <ac:spMkLst>
            <pc:docMk/>
            <pc:sldMk cId="2504193212" sldId="507"/>
            <ac:spMk id="2" creationId="{2A6F930C-3EB0-47BC-8DE9-ABD08165FB0D}"/>
          </ac:spMkLst>
        </pc:spChg>
        <pc:spChg chg="del">
          <ac:chgData name="Michael Weinstein" userId="dde8f0b8-2f8d-4f82-9f5a-968ead95bb4f" providerId="ADAL" clId="{3B71A893-D951-4D0A-892E-E322AF8FFE62}" dt="2020-05-11T09:13:32.802" v="7535" actId="478"/>
          <ac:spMkLst>
            <pc:docMk/>
            <pc:sldMk cId="2504193212" sldId="507"/>
            <ac:spMk id="3" creationId="{DD41BDAE-83F1-444B-A68F-E38E03CB2A12}"/>
          </ac:spMkLst>
        </pc:spChg>
        <pc:graphicFrameChg chg="add mod">
          <ac:chgData name="Michael Weinstein" userId="dde8f0b8-2f8d-4f82-9f5a-968ead95bb4f" providerId="ADAL" clId="{3B71A893-D951-4D0A-892E-E322AF8FFE62}" dt="2020-05-11T09:21:31.002" v="7733" actId="1035"/>
          <ac:graphicFrameMkLst>
            <pc:docMk/>
            <pc:sldMk cId="2504193212" sldId="507"/>
            <ac:graphicFrameMk id="6" creationId="{0B1CF5E8-1CAB-4D54-9618-CB4E1EEC8D1D}"/>
          </ac:graphicFrameMkLst>
        </pc:graphicFrameChg>
      </pc:sldChg>
      <pc:sldChg chg="addSp modSp add mod">
        <pc:chgData name="Michael Weinstein" userId="dde8f0b8-2f8d-4f82-9f5a-968ead95bb4f" providerId="ADAL" clId="{3B71A893-D951-4D0A-892E-E322AF8FFE62}" dt="2020-05-11T09:23:51.019" v="7799" actId="20577"/>
        <pc:sldMkLst>
          <pc:docMk/>
          <pc:sldMk cId="3449051849" sldId="508"/>
        </pc:sldMkLst>
        <pc:spChg chg="add mod">
          <ac:chgData name="Michael Weinstein" userId="dde8f0b8-2f8d-4f82-9f5a-968ead95bb4f" providerId="ADAL" clId="{3B71A893-D951-4D0A-892E-E322AF8FFE62}" dt="2020-05-11T09:23:41.793" v="7798" actId="1076"/>
          <ac:spMkLst>
            <pc:docMk/>
            <pc:sldMk cId="3449051849" sldId="508"/>
            <ac:spMk id="3" creationId="{65B31175-2855-4131-A920-100CD9923EC0}"/>
          </ac:spMkLst>
        </pc:spChg>
        <pc:spChg chg="add mod">
          <ac:chgData name="Michael Weinstein" userId="dde8f0b8-2f8d-4f82-9f5a-968ead95bb4f" providerId="ADAL" clId="{3B71A893-D951-4D0A-892E-E322AF8FFE62}" dt="2020-05-11T09:23:51.019" v="7799" actId="20577"/>
          <ac:spMkLst>
            <pc:docMk/>
            <pc:sldMk cId="3449051849" sldId="508"/>
            <ac:spMk id="7" creationId="{CA3A542D-49BA-41C8-8187-D5160BBE3182}"/>
          </ac:spMkLst>
        </pc:spChg>
        <pc:graphicFrameChg chg="mod">
          <ac:chgData name="Michael Weinstein" userId="dde8f0b8-2f8d-4f82-9f5a-968ead95bb4f" providerId="ADAL" clId="{3B71A893-D951-4D0A-892E-E322AF8FFE62}" dt="2020-05-11T09:23:33.924" v="7797" actId="207"/>
          <ac:graphicFrameMkLst>
            <pc:docMk/>
            <pc:sldMk cId="3449051849" sldId="508"/>
            <ac:graphicFrameMk id="6" creationId="{0B1CF5E8-1CAB-4D54-9618-CB4E1EEC8D1D}"/>
          </ac:graphicFrameMkLst>
        </pc:graphicFrameChg>
      </pc:sldChg>
      <pc:sldChg chg="modSp add mod">
        <pc:chgData name="Michael Weinstein" userId="dde8f0b8-2f8d-4f82-9f5a-968ead95bb4f" providerId="ADAL" clId="{3B71A893-D951-4D0A-892E-E322AF8FFE62}" dt="2020-05-11T09:40:04.722" v="8137" actId="20577"/>
        <pc:sldMkLst>
          <pc:docMk/>
          <pc:sldMk cId="402036460" sldId="509"/>
        </pc:sldMkLst>
        <pc:spChg chg="mod">
          <ac:chgData name="Michael Weinstein" userId="dde8f0b8-2f8d-4f82-9f5a-968ead95bb4f" providerId="ADAL" clId="{3B71A893-D951-4D0A-892E-E322AF8FFE62}" dt="2020-05-11T09:40:04.722" v="8137" actId="20577"/>
          <ac:spMkLst>
            <pc:docMk/>
            <pc:sldMk cId="402036460" sldId="509"/>
            <ac:spMk id="7" creationId="{CA3A542D-49BA-41C8-8187-D5160BBE3182}"/>
          </ac:spMkLst>
        </pc:spChg>
        <pc:graphicFrameChg chg="mod">
          <ac:chgData name="Michael Weinstein" userId="dde8f0b8-2f8d-4f82-9f5a-968ead95bb4f" providerId="ADAL" clId="{3B71A893-D951-4D0A-892E-E322AF8FFE62}" dt="2020-05-11T09:27:13.679" v="7813" actId="20577"/>
          <ac:graphicFrameMkLst>
            <pc:docMk/>
            <pc:sldMk cId="402036460" sldId="509"/>
            <ac:graphicFrameMk id="6" creationId="{0B1CF5E8-1CAB-4D54-9618-CB4E1EEC8D1D}"/>
          </ac:graphicFrameMkLst>
        </pc:graphicFrameChg>
      </pc:sldChg>
      <pc:sldChg chg="modSp add mod">
        <pc:chgData name="Michael Weinstein" userId="dde8f0b8-2f8d-4f82-9f5a-968ead95bb4f" providerId="ADAL" clId="{3B71A893-D951-4D0A-892E-E322AF8FFE62}" dt="2020-05-11T09:40:07.248" v="8138" actId="20577"/>
        <pc:sldMkLst>
          <pc:docMk/>
          <pc:sldMk cId="2103375457" sldId="510"/>
        </pc:sldMkLst>
        <pc:spChg chg="mod">
          <ac:chgData name="Michael Weinstein" userId="dde8f0b8-2f8d-4f82-9f5a-968ead95bb4f" providerId="ADAL" clId="{3B71A893-D951-4D0A-892E-E322AF8FFE62}" dt="2020-05-11T09:40:07.248" v="8138" actId="20577"/>
          <ac:spMkLst>
            <pc:docMk/>
            <pc:sldMk cId="2103375457" sldId="510"/>
            <ac:spMk id="7" creationId="{CA3A542D-49BA-41C8-8187-D5160BBE3182}"/>
          </ac:spMkLst>
        </pc:spChg>
      </pc:sldChg>
      <pc:sldChg chg="modSp add mod">
        <pc:chgData name="Michael Weinstein" userId="dde8f0b8-2f8d-4f82-9f5a-968ead95bb4f" providerId="ADAL" clId="{3B71A893-D951-4D0A-892E-E322AF8FFE62}" dt="2020-05-11T09:40:09.809" v="8139" actId="20577"/>
        <pc:sldMkLst>
          <pc:docMk/>
          <pc:sldMk cId="3996006112" sldId="511"/>
        </pc:sldMkLst>
        <pc:spChg chg="mod">
          <ac:chgData name="Michael Weinstein" userId="dde8f0b8-2f8d-4f82-9f5a-968ead95bb4f" providerId="ADAL" clId="{3B71A893-D951-4D0A-892E-E322AF8FFE62}" dt="2020-05-11T09:40:09.809" v="8139" actId="20577"/>
          <ac:spMkLst>
            <pc:docMk/>
            <pc:sldMk cId="3996006112" sldId="511"/>
            <ac:spMk id="7" creationId="{CA3A542D-49BA-41C8-8187-D5160BBE3182}"/>
          </ac:spMkLst>
        </pc:spChg>
      </pc:sldChg>
      <pc:sldChg chg="add del">
        <pc:chgData name="Michael Weinstein" userId="dde8f0b8-2f8d-4f82-9f5a-968ead95bb4f" providerId="ADAL" clId="{3B71A893-D951-4D0A-892E-E322AF8FFE62}" dt="2020-05-11T08:53:51.908" v="6793" actId="47"/>
        <pc:sldMkLst>
          <pc:docMk/>
          <pc:sldMk cId="1904866778" sldId="512"/>
        </pc:sldMkLst>
      </pc:sldChg>
      <pc:sldChg chg="modSp add mod">
        <pc:chgData name="Michael Weinstein" userId="dde8f0b8-2f8d-4f82-9f5a-968ead95bb4f" providerId="ADAL" clId="{3B71A893-D951-4D0A-892E-E322AF8FFE62}" dt="2020-05-11T09:40:12.048" v="8140" actId="20577"/>
        <pc:sldMkLst>
          <pc:docMk/>
          <pc:sldMk cId="2297241829" sldId="512"/>
        </pc:sldMkLst>
        <pc:spChg chg="mod">
          <ac:chgData name="Michael Weinstein" userId="dde8f0b8-2f8d-4f82-9f5a-968ead95bb4f" providerId="ADAL" clId="{3B71A893-D951-4D0A-892E-E322AF8FFE62}" dt="2020-05-11T09:40:12.048" v="8140" actId="20577"/>
          <ac:spMkLst>
            <pc:docMk/>
            <pc:sldMk cId="2297241829" sldId="512"/>
            <ac:spMk id="7" creationId="{CA3A542D-49BA-41C8-8187-D5160BBE3182}"/>
          </ac:spMkLst>
        </pc:spChg>
      </pc:sldChg>
      <pc:sldChg chg="modSp add mod">
        <pc:chgData name="Michael Weinstein" userId="dde8f0b8-2f8d-4f82-9f5a-968ead95bb4f" providerId="ADAL" clId="{3B71A893-D951-4D0A-892E-E322AF8FFE62}" dt="2020-05-11T09:40:17.241" v="8142" actId="20577"/>
        <pc:sldMkLst>
          <pc:docMk/>
          <pc:sldMk cId="1372222370" sldId="513"/>
        </pc:sldMkLst>
        <pc:spChg chg="mod">
          <ac:chgData name="Michael Weinstein" userId="dde8f0b8-2f8d-4f82-9f5a-968ead95bb4f" providerId="ADAL" clId="{3B71A893-D951-4D0A-892E-E322AF8FFE62}" dt="2020-05-11T09:40:17.241" v="8142" actId="20577"/>
          <ac:spMkLst>
            <pc:docMk/>
            <pc:sldMk cId="1372222370" sldId="513"/>
            <ac:spMk id="7" creationId="{CA3A542D-49BA-41C8-8187-D5160BBE3182}"/>
          </ac:spMkLst>
        </pc:spChg>
      </pc:sldChg>
      <pc:sldChg chg="modSp add mod">
        <pc:chgData name="Michael Weinstein" userId="dde8f0b8-2f8d-4f82-9f5a-968ead95bb4f" providerId="ADAL" clId="{3B71A893-D951-4D0A-892E-E322AF8FFE62}" dt="2020-05-11T09:40:23.561" v="8144" actId="20577"/>
        <pc:sldMkLst>
          <pc:docMk/>
          <pc:sldMk cId="101763846" sldId="514"/>
        </pc:sldMkLst>
        <pc:spChg chg="mod">
          <ac:chgData name="Michael Weinstein" userId="dde8f0b8-2f8d-4f82-9f5a-968ead95bb4f" providerId="ADAL" clId="{3B71A893-D951-4D0A-892E-E322AF8FFE62}" dt="2020-05-11T09:40:23.561" v="8144" actId="20577"/>
          <ac:spMkLst>
            <pc:docMk/>
            <pc:sldMk cId="101763846" sldId="514"/>
            <ac:spMk id="7" creationId="{CA3A542D-49BA-41C8-8187-D5160BBE3182}"/>
          </ac:spMkLst>
        </pc:spChg>
      </pc:sldChg>
      <pc:sldChg chg="modSp add mod">
        <pc:chgData name="Michael Weinstein" userId="dde8f0b8-2f8d-4f82-9f5a-968ead95bb4f" providerId="ADAL" clId="{3B71A893-D951-4D0A-892E-E322AF8FFE62}" dt="2020-05-11T09:40:29.117" v="8145" actId="20577"/>
        <pc:sldMkLst>
          <pc:docMk/>
          <pc:sldMk cId="1065855544" sldId="515"/>
        </pc:sldMkLst>
        <pc:spChg chg="mod">
          <ac:chgData name="Michael Weinstein" userId="dde8f0b8-2f8d-4f82-9f5a-968ead95bb4f" providerId="ADAL" clId="{3B71A893-D951-4D0A-892E-E322AF8FFE62}" dt="2020-05-11T09:40:29.117" v="8145" actId="20577"/>
          <ac:spMkLst>
            <pc:docMk/>
            <pc:sldMk cId="1065855544" sldId="515"/>
            <ac:spMk id="7" creationId="{CA3A542D-49BA-41C8-8187-D5160BBE3182}"/>
          </ac:spMkLst>
        </pc:spChg>
      </pc:sldChg>
      <pc:sldChg chg="modSp add mod">
        <pc:chgData name="Michael Weinstein" userId="dde8f0b8-2f8d-4f82-9f5a-968ead95bb4f" providerId="ADAL" clId="{3B71A893-D951-4D0A-892E-E322AF8FFE62}" dt="2020-05-11T09:43:16.868" v="8213" actId="207"/>
        <pc:sldMkLst>
          <pc:docMk/>
          <pc:sldMk cId="3589533304" sldId="516"/>
        </pc:sldMkLst>
        <pc:spChg chg="mod">
          <ac:chgData name="Michael Weinstein" userId="dde8f0b8-2f8d-4f82-9f5a-968ead95bb4f" providerId="ADAL" clId="{3B71A893-D951-4D0A-892E-E322AF8FFE62}" dt="2020-05-11T09:43:16.868" v="8213" actId="207"/>
          <ac:spMkLst>
            <pc:docMk/>
            <pc:sldMk cId="3589533304" sldId="516"/>
            <ac:spMk id="7" creationId="{CA3A542D-49BA-41C8-8187-D5160BBE3182}"/>
          </ac:spMkLst>
        </pc:spChg>
      </pc:sldChg>
      <pc:sldChg chg="modSp add mod">
        <pc:chgData name="Michael Weinstein" userId="dde8f0b8-2f8d-4f82-9f5a-968ead95bb4f" providerId="ADAL" clId="{3B71A893-D951-4D0A-892E-E322AF8FFE62}" dt="2020-05-11T09:39:45.551" v="8134" actId="20577"/>
        <pc:sldMkLst>
          <pc:docMk/>
          <pc:sldMk cId="3893855076" sldId="517"/>
        </pc:sldMkLst>
        <pc:spChg chg="mod">
          <ac:chgData name="Michael Weinstein" userId="dde8f0b8-2f8d-4f82-9f5a-968ead95bb4f" providerId="ADAL" clId="{3B71A893-D951-4D0A-892E-E322AF8FFE62}" dt="2020-05-11T09:39:45.551" v="8134" actId="20577"/>
          <ac:spMkLst>
            <pc:docMk/>
            <pc:sldMk cId="3893855076" sldId="517"/>
            <ac:spMk id="7" creationId="{CA3A542D-49BA-41C8-8187-D5160BBE3182}"/>
          </ac:spMkLst>
        </pc:spChg>
      </pc:sldChg>
      <pc:sldChg chg="addSp modSp add mod">
        <pc:chgData name="Michael Weinstein" userId="dde8f0b8-2f8d-4f82-9f5a-968ead95bb4f" providerId="ADAL" clId="{3B71A893-D951-4D0A-892E-E322AF8FFE62}" dt="2020-05-11T09:42:48.990" v="8210" actId="207"/>
        <pc:sldMkLst>
          <pc:docMk/>
          <pc:sldMk cId="2654835503" sldId="518"/>
        </pc:sldMkLst>
        <pc:spChg chg="mod">
          <ac:chgData name="Michael Weinstein" userId="dde8f0b8-2f8d-4f82-9f5a-968ead95bb4f" providerId="ADAL" clId="{3B71A893-D951-4D0A-892E-E322AF8FFE62}" dt="2020-05-11T09:42:48.990" v="8210" actId="207"/>
          <ac:spMkLst>
            <pc:docMk/>
            <pc:sldMk cId="2654835503" sldId="518"/>
            <ac:spMk id="7" creationId="{CA3A542D-49BA-41C8-8187-D5160BBE3182}"/>
          </ac:spMkLst>
        </pc:spChg>
        <pc:graphicFrameChg chg="mod">
          <ac:chgData name="Michael Weinstein" userId="dde8f0b8-2f8d-4f82-9f5a-968ead95bb4f" providerId="ADAL" clId="{3B71A893-D951-4D0A-892E-E322AF8FFE62}" dt="2020-05-11T09:34:27.163" v="8057" actId="313"/>
          <ac:graphicFrameMkLst>
            <pc:docMk/>
            <pc:sldMk cId="2654835503" sldId="518"/>
            <ac:graphicFrameMk id="6" creationId="{0B1CF5E8-1CAB-4D54-9618-CB4E1EEC8D1D}"/>
          </ac:graphicFrameMkLst>
        </pc:graphicFrameChg>
        <pc:picChg chg="add mod">
          <ac:chgData name="Michael Weinstein" userId="dde8f0b8-2f8d-4f82-9f5a-968ead95bb4f" providerId="ADAL" clId="{3B71A893-D951-4D0A-892E-E322AF8FFE62}" dt="2020-05-11T09:33:29.071" v="8020" actId="1076"/>
          <ac:picMkLst>
            <pc:docMk/>
            <pc:sldMk cId="2654835503" sldId="518"/>
            <ac:picMk id="9" creationId="{BCDC9D6D-BED7-483A-A024-9468BF5D7407}"/>
          </ac:picMkLst>
        </pc:picChg>
      </pc:sldChg>
      <pc:sldChg chg="modSp add mod ord">
        <pc:chgData name="Michael Weinstein" userId="dde8f0b8-2f8d-4f82-9f5a-968ead95bb4f" providerId="ADAL" clId="{3B71A893-D951-4D0A-892E-E322AF8FFE62}" dt="2020-05-11T09:39:37.691" v="8129" actId="20577"/>
        <pc:sldMkLst>
          <pc:docMk/>
          <pc:sldMk cId="1125601820" sldId="519"/>
        </pc:sldMkLst>
        <pc:spChg chg="mod">
          <ac:chgData name="Michael Weinstein" userId="dde8f0b8-2f8d-4f82-9f5a-968ead95bb4f" providerId="ADAL" clId="{3B71A893-D951-4D0A-892E-E322AF8FFE62}" dt="2020-05-11T09:39:37.691" v="8129" actId="20577"/>
          <ac:spMkLst>
            <pc:docMk/>
            <pc:sldMk cId="1125601820" sldId="519"/>
            <ac:spMk id="7" creationId="{CA3A542D-49BA-41C8-8187-D5160BBE3182}"/>
          </ac:spMkLst>
        </pc:spChg>
      </pc:sldChg>
      <pc:sldChg chg="modSp add mod">
        <pc:chgData name="Michael Weinstein" userId="dde8f0b8-2f8d-4f82-9f5a-968ead95bb4f" providerId="ADAL" clId="{3B71A893-D951-4D0A-892E-E322AF8FFE62}" dt="2020-05-11T09:39:35.670" v="8128" actId="20577"/>
        <pc:sldMkLst>
          <pc:docMk/>
          <pc:sldMk cId="2035875797" sldId="520"/>
        </pc:sldMkLst>
        <pc:spChg chg="mod">
          <ac:chgData name="Michael Weinstein" userId="dde8f0b8-2f8d-4f82-9f5a-968ead95bb4f" providerId="ADAL" clId="{3B71A893-D951-4D0A-892E-E322AF8FFE62}" dt="2020-05-11T09:35:50.378" v="8065" actId="1076"/>
          <ac:spMkLst>
            <pc:docMk/>
            <pc:sldMk cId="2035875797" sldId="520"/>
            <ac:spMk id="3" creationId="{65B31175-2855-4131-A920-100CD9923EC0}"/>
          </ac:spMkLst>
        </pc:spChg>
        <pc:spChg chg="mod">
          <ac:chgData name="Michael Weinstein" userId="dde8f0b8-2f8d-4f82-9f5a-968ead95bb4f" providerId="ADAL" clId="{3B71A893-D951-4D0A-892E-E322AF8FFE62}" dt="2020-05-11T09:39:35.670" v="8128" actId="20577"/>
          <ac:spMkLst>
            <pc:docMk/>
            <pc:sldMk cId="2035875797" sldId="520"/>
            <ac:spMk id="7" creationId="{CA3A542D-49BA-41C8-8187-D5160BBE3182}"/>
          </ac:spMkLst>
        </pc:spChg>
      </pc:sldChg>
      <pc:sldChg chg="modSp add mod">
        <pc:chgData name="Michael Weinstein" userId="dde8f0b8-2f8d-4f82-9f5a-968ead95bb4f" providerId="ADAL" clId="{3B71A893-D951-4D0A-892E-E322AF8FFE62}" dt="2020-05-11T09:39:31.769" v="8127" actId="20577"/>
        <pc:sldMkLst>
          <pc:docMk/>
          <pc:sldMk cId="37624774" sldId="521"/>
        </pc:sldMkLst>
        <pc:spChg chg="mod">
          <ac:chgData name="Michael Weinstein" userId="dde8f0b8-2f8d-4f82-9f5a-968ead95bb4f" providerId="ADAL" clId="{3B71A893-D951-4D0A-892E-E322AF8FFE62}" dt="2020-05-11T09:39:31.769" v="8127" actId="20577"/>
          <ac:spMkLst>
            <pc:docMk/>
            <pc:sldMk cId="37624774" sldId="521"/>
            <ac:spMk id="7" creationId="{CA3A542D-49BA-41C8-8187-D5160BBE3182}"/>
          </ac:spMkLst>
        </pc:spChg>
      </pc:sldChg>
      <pc:sldChg chg="modSp add mod">
        <pc:chgData name="Michael Weinstein" userId="dde8f0b8-2f8d-4f82-9f5a-968ead95bb4f" providerId="ADAL" clId="{3B71A893-D951-4D0A-892E-E322AF8FFE62}" dt="2020-05-11T09:42:57.315" v="8211" actId="207"/>
        <pc:sldMkLst>
          <pc:docMk/>
          <pc:sldMk cId="609823861" sldId="522"/>
        </pc:sldMkLst>
        <pc:spChg chg="mod">
          <ac:chgData name="Michael Weinstein" userId="dde8f0b8-2f8d-4f82-9f5a-968ead95bb4f" providerId="ADAL" clId="{3B71A893-D951-4D0A-892E-E322AF8FFE62}" dt="2020-05-11T09:37:40.858" v="8085" actId="1076"/>
          <ac:spMkLst>
            <pc:docMk/>
            <pc:sldMk cId="609823861" sldId="522"/>
            <ac:spMk id="3" creationId="{65B31175-2855-4131-A920-100CD9923EC0}"/>
          </ac:spMkLst>
        </pc:spChg>
        <pc:spChg chg="mod">
          <ac:chgData name="Michael Weinstein" userId="dde8f0b8-2f8d-4f82-9f5a-968ead95bb4f" providerId="ADAL" clId="{3B71A893-D951-4D0A-892E-E322AF8FFE62}" dt="2020-05-11T09:42:57.315" v="8211" actId="207"/>
          <ac:spMkLst>
            <pc:docMk/>
            <pc:sldMk cId="609823861" sldId="522"/>
            <ac:spMk id="7" creationId="{CA3A542D-49BA-41C8-8187-D5160BBE3182}"/>
          </ac:spMkLst>
        </pc:spChg>
      </pc:sldChg>
      <pc:sldChg chg="modSp add mod">
        <pc:chgData name="Michael Weinstein" userId="dde8f0b8-2f8d-4f82-9f5a-968ead95bb4f" providerId="ADAL" clId="{3B71A893-D951-4D0A-892E-E322AF8FFE62}" dt="2020-05-11T09:41:19.626" v="8174" actId="14100"/>
        <pc:sldMkLst>
          <pc:docMk/>
          <pc:sldMk cId="3519541762" sldId="523"/>
        </pc:sldMkLst>
        <pc:spChg chg="mod">
          <ac:chgData name="Michael Weinstein" userId="dde8f0b8-2f8d-4f82-9f5a-968ead95bb4f" providerId="ADAL" clId="{3B71A893-D951-4D0A-892E-E322AF8FFE62}" dt="2020-05-11T09:41:19.626" v="8174" actId="14100"/>
          <ac:spMkLst>
            <pc:docMk/>
            <pc:sldMk cId="3519541762" sldId="523"/>
            <ac:spMk id="7" creationId="{CA3A542D-49BA-41C8-8187-D5160BBE3182}"/>
          </ac:spMkLst>
        </pc:spChg>
      </pc:sldChg>
      <pc:sldChg chg="modSp add mod">
        <pc:chgData name="Michael Weinstein" userId="dde8f0b8-2f8d-4f82-9f5a-968ead95bb4f" providerId="ADAL" clId="{3B71A893-D951-4D0A-892E-E322AF8FFE62}" dt="2020-05-11T09:43:03.900" v="8212" actId="207"/>
        <pc:sldMkLst>
          <pc:docMk/>
          <pc:sldMk cId="1505285093" sldId="524"/>
        </pc:sldMkLst>
        <pc:spChg chg="mod">
          <ac:chgData name="Michael Weinstein" userId="dde8f0b8-2f8d-4f82-9f5a-968ead95bb4f" providerId="ADAL" clId="{3B71A893-D951-4D0A-892E-E322AF8FFE62}" dt="2020-05-11T09:42:22.122" v="8209" actId="1076"/>
          <ac:spMkLst>
            <pc:docMk/>
            <pc:sldMk cId="1505285093" sldId="524"/>
            <ac:spMk id="3" creationId="{65B31175-2855-4131-A920-100CD9923EC0}"/>
          </ac:spMkLst>
        </pc:spChg>
        <pc:spChg chg="mod">
          <ac:chgData name="Michael Weinstein" userId="dde8f0b8-2f8d-4f82-9f5a-968ead95bb4f" providerId="ADAL" clId="{3B71A893-D951-4D0A-892E-E322AF8FFE62}" dt="2020-05-11T09:43:03.900" v="8212" actId="207"/>
          <ac:spMkLst>
            <pc:docMk/>
            <pc:sldMk cId="1505285093" sldId="524"/>
            <ac:spMk id="7" creationId="{CA3A542D-49BA-41C8-8187-D5160BBE3182}"/>
          </ac:spMkLst>
        </pc:spChg>
      </pc:sldChg>
      <pc:sldChg chg="modSp add mod">
        <pc:chgData name="Michael Weinstein" userId="dde8f0b8-2f8d-4f82-9f5a-968ead95bb4f" providerId="ADAL" clId="{3B71A893-D951-4D0A-892E-E322AF8FFE62}" dt="2020-05-11T09:44:01.823" v="8219" actId="20577"/>
        <pc:sldMkLst>
          <pc:docMk/>
          <pc:sldMk cId="2849828130" sldId="525"/>
        </pc:sldMkLst>
        <pc:spChg chg="mod">
          <ac:chgData name="Michael Weinstein" userId="dde8f0b8-2f8d-4f82-9f5a-968ead95bb4f" providerId="ADAL" clId="{3B71A893-D951-4D0A-892E-E322AF8FFE62}" dt="2020-05-11T09:44:01.823" v="8219" actId="20577"/>
          <ac:spMkLst>
            <pc:docMk/>
            <pc:sldMk cId="2849828130" sldId="525"/>
            <ac:spMk id="7" creationId="{CA3A542D-49BA-41C8-8187-D5160BBE3182}"/>
          </ac:spMkLst>
        </pc:spChg>
      </pc:sldChg>
      <pc:sldChg chg="modSp add mod">
        <pc:chgData name="Michael Weinstein" userId="dde8f0b8-2f8d-4f82-9f5a-968ead95bb4f" providerId="ADAL" clId="{3B71A893-D951-4D0A-892E-E322AF8FFE62}" dt="2020-05-11T09:44:26.146" v="8231" actId="20577"/>
        <pc:sldMkLst>
          <pc:docMk/>
          <pc:sldMk cId="2684887276" sldId="526"/>
        </pc:sldMkLst>
        <pc:spChg chg="mod">
          <ac:chgData name="Michael Weinstein" userId="dde8f0b8-2f8d-4f82-9f5a-968ead95bb4f" providerId="ADAL" clId="{3B71A893-D951-4D0A-892E-E322AF8FFE62}" dt="2020-05-11T09:44:26.146" v="8231" actId="20577"/>
          <ac:spMkLst>
            <pc:docMk/>
            <pc:sldMk cId="2684887276" sldId="526"/>
            <ac:spMk id="7" creationId="{CA3A542D-49BA-41C8-8187-D5160BBE3182}"/>
          </ac:spMkLst>
        </pc:spChg>
      </pc:sldChg>
      <pc:sldChg chg="modSp add mod">
        <pc:chgData name="Michael Weinstein" userId="dde8f0b8-2f8d-4f82-9f5a-968ead95bb4f" providerId="ADAL" clId="{3B71A893-D951-4D0A-892E-E322AF8FFE62}" dt="2020-05-11T09:45:56.968" v="8239" actId="20577"/>
        <pc:sldMkLst>
          <pc:docMk/>
          <pc:sldMk cId="1577441365" sldId="527"/>
        </pc:sldMkLst>
        <pc:spChg chg="mod">
          <ac:chgData name="Michael Weinstein" userId="dde8f0b8-2f8d-4f82-9f5a-968ead95bb4f" providerId="ADAL" clId="{3B71A893-D951-4D0A-892E-E322AF8FFE62}" dt="2020-05-11T09:45:56.968" v="8239" actId="20577"/>
          <ac:spMkLst>
            <pc:docMk/>
            <pc:sldMk cId="1577441365" sldId="527"/>
            <ac:spMk id="7" creationId="{CA3A542D-49BA-41C8-8187-D5160BBE3182}"/>
          </ac:spMkLst>
        </pc:spChg>
      </pc:sldChg>
      <pc:sldChg chg="modSp add mod">
        <pc:chgData name="Michael Weinstein" userId="dde8f0b8-2f8d-4f82-9f5a-968ead95bb4f" providerId="ADAL" clId="{3B71A893-D951-4D0A-892E-E322AF8FFE62}" dt="2020-05-11T09:47:17.934" v="8287" actId="207"/>
        <pc:sldMkLst>
          <pc:docMk/>
          <pc:sldMk cId="4135607336" sldId="528"/>
        </pc:sldMkLst>
        <pc:spChg chg="mod">
          <ac:chgData name="Michael Weinstein" userId="dde8f0b8-2f8d-4f82-9f5a-968ead95bb4f" providerId="ADAL" clId="{3B71A893-D951-4D0A-892E-E322AF8FFE62}" dt="2020-05-11T09:47:06.407" v="8286" actId="1076"/>
          <ac:spMkLst>
            <pc:docMk/>
            <pc:sldMk cId="4135607336" sldId="528"/>
            <ac:spMk id="3" creationId="{65B31175-2855-4131-A920-100CD9923EC0}"/>
          </ac:spMkLst>
        </pc:spChg>
        <pc:spChg chg="mod">
          <ac:chgData name="Michael Weinstein" userId="dde8f0b8-2f8d-4f82-9f5a-968ead95bb4f" providerId="ADAL" clId="{3B71A893-D951-4D0A-892E-E322AF8FFE62}" dt="2020-05-11T09:47:17.934" v="8287" actId="207"/>
          <ac:spMkLst>
            <pc:docMk/>
            <pc:sldMk cId="4135607336" sldId="528"/>
            <ac:spMk id="7" creationId="{CA3A542D-49BA-41C8-8187-D5160BBE3182}"/>
          </ac:spMkLst>
        </pc:spChg>
      </pc:sldChg>
      <pc:sldChg chg="modSp add mod">
        <pc:chgData name="Michael Weinstein" userId="dde8f0b8-2f8d-4f82-9f5a-968ead95bb4f" providerId="ADAL" clId="{3B71A893-D951-4D0A-892E-E322AF8FFE62}" dt="2020-05-11T09:48:11.707" v="8302" actId="20577"/>
        <pc:sldMkLst>
          <pc:docMk/>
          <pc:sldMk cId="901752308" sldId="529"/>
        </pc:sldMkLst>
        <pc:spChg chg="mod">
          <ac:chgData name="Michael Weinstein" userId="dde8f0b8-2f8d-4f82-9f5a-968ead95bb4f" providerId="ADAL" clId="{3B71A893-D951-4D0A-892E-E322AF8FFE62}" dt="2020-05-11T09:48:11.707" v="8302" actId="20577"/>
          <ac:spMkLst>
            <pc:docMk/>
            <pc:sldMk cId="901752308" sldId="529"/>
            <ac:spMk id="7" creationId="{CA3A542D-49BA-41C8-8187-D5160BBE3182}"/>
          </ac:spMkLst>
        </pc:spChg>
      </pc:sldChg>
      <pc:sldChg chg="modSp add mod">
        <pc:chgData name="Michael Weinstein" userId="dde8f0b8-2f8d-4f82-9f5a-968ead95bb4f" providerId="ADAL" clId="{3B71A893-D951-4D0A-892E-E322AF8FFE62}" dt="2020-05-11T09:49:24.498" v="8362" actId="207"/>
        <pc:sldMkLst>
          <pc:docMk/>
          <pc:sldMk cId="2977261029" sldId="530"/>
        </pc:sldMkLst>
        <pc:spChg chg="mod">
          <ac:chgData name="Michael Weinstein" userId="dde8f0b8-2f8d-4f82-9f5a-968ead95bb4f" providerId="ADAL" clId="{3B71A893-D951-4D0A-892E-E322AF8FFE62}" dt="2020-05-11T09:48:36.251" v="8305" actId="1076"/>
          <ac:spMkLst>
            <pc:docMk/>
            <pc:sldMk cId="2977261029" sldId="530"/>
            <ac:spMk id="3" creationId="{65B31175-2855-4131-A920-100CD9923EC0}"/>
          </ac:spMkLst>
        </pc:spChg>
        <pc:spChg chg="mod">
          <ac:chgData name="Michael Weinstein" userId="dde8f0b8-2f8d-4f82-9f5a-968ead95bb4f" providerId="ADAL" clId="{3B71A893-D951-4D0A-892E-E322AF8FFE62}" dt="2020-05-11T09:49:24.498" v="8362" actId="207"/>
          <ac:spMkLst>
            <pc:docMk/>
            <pc:sldMk cId="2977261029" sldId="530"/>
            <ac:spMk id="7" creationId="{CA3A542D-49BA-41C8-8187-D5160BBE3182}"/>
          </ac:spMkLst>
        </pc:spChg>
      </pc:sldChg>
      <pc:sldChg chg="modSp new mod">
        <pc:chgData name="Michael Weinstein" userId="dde8f0b8-2f8d-4f82-9f5a-968ead95bb4f" providerId="ADAL" clId="{3B71A893-D951-4D0A-892E-E322AF8FFE62}" dt="2020-05-11T10:04:41.351" v="9439" actId="20577"/>
        <pc:sldMkLst>
          <pc:docMk/>
          <pc:sldMk cId="4173988043" sldId="531"/>
        </pc:sldMkLst>
        <pc:spChg chg="mod">
          <ac:chgData name="Michael Weinstein" userId="dde8f0b8-2f8d-4f82-9f5a-968ead95bb4f" providerId="ADAL" clId="{3B71A893-D951-4D0A-892E-E322AF8FFE62}" dt="2020-05-11T10:01:00.207" v="8944" actId="20577"/>
          <ac:spMkLst>
            <pc:docMk/>
            <pc:sldMk cId="4173988043" sldId="531"/>
            <ac:spMk id="2" creationId="{EF1B7465-6E84-48FB-86B5-F1FD83317383}"/>
          </ac:spMkLst>
        </pc:spChg>
        <pc:spChg chg="mod">
          <ac:chgData name="Michael Weinstein" userId="dde8f0b8-2f8d-4f82-9f5a-968ead95bb4f" providerId="ADAL" clId="{3B71A893-D951-4D0A-892E-E322AF8FFE62}" dt="2020-05-11T09:58:54.751" v="8657" actId="20577"/>
          <ac:spMkLst>
            <pc:docMk/>
            <pc:sldMk cId="4173988043" sldId="531"/>
            <ac:spMk id="3" creationId="{0F0BD297-8AA0-4E82-81C5-3CDF7D5E5582}"/>
          </ac:spMkLst>
        </pc:spChg>
        <pc:spChg chg="mod">
          <ac:chgData name="Michael Weinstein" userId="dde8f0b8-2f8d-4f82-9f5a-968ead95bb4f" providerId="ADAL" clId="{3B71A893-D951-4D0A-892E-E322AF8FFE62}" dt="2020-05-11T09:52:56.102" v="8377" actId="20577"/>
          <ac:spMkLst>
            <pc:docMk/>
            <pc:sldMk cId="4173988043" sldId="531"/>
            <ac:spMk id="6" creationId="{695645D6-3F25-43D9-8FA9-90F7763763CB}"/>
          </ac:spMkLst>
        </pc:spChg>
        <pc:spChg chg="mod">
          <ac:chgData name="Michael Weinstein" userId="dde8f0b8-2f8d-4f82-9f5a-968ead95bb4f" providerId="ADAL" clId="{3B71A893-D951-4D0A-892E-E322AF8FFE62}" dt="2020-05-11T10:04:41.351" v="9439" actId="20577"/>
          <ac:spMkLst>
            <pc:docMk/>
            <pc:sldMk cId="4173988043" sldId="531"/>
            <ac:spMk id="7" creationId="{9F3ABED3-9881-414C-99F8-2E4F5A3563DE}"/>
          </ac:spMkLst>
        </pc:spChg>
      </pc:sldChg>
      <pc:sldChg chg="modSp new mod">
        <pc:chgData name="Michael Weinstein" userId="dde8f0b8-2f8d-4f82-9f5a-968ead95bb4f" providerId="ADAL" clId="{3B71A893-D951-4D0A-892E-E322AF8FFE62}" dt="2020-05-11T10:23:48.932" v="9452" actId="20577"/>
        <pc:sldMkLst>
          <pc:docMk/>
          <pc:sldMk cId="2452299824" sldId="532"/>
        </pc:sldMkLst>
        <pc:spChg chg="mod">
          <ac:chgData name="Michael Weinstein" userId="dde8f0b8-2f8d-4f82-9f5a-968ead95bb4f" providerId="ADAL" clId="{3B71A893-D951-4D0A-892E-E322AF8FFE62}" dt="2020-05-11T10:23:48.932" v="9452" actId="20577"/>
          <ac:spMkLst>
            <pc:docMk/>
            <pc:sldMk cId="2452299824" sldId="532"/>
            <ac:spMk id="4" creationId="{DC5FA86B-6BE1-4DB0-8A89-EB535777C45A}"/>
          </ac:spMkLst>
        </pc:spChg>
      </pc:sldChg>
      <pc:sldChg chg="addSp delSp modSp new mod">
        <pc:chgData name="Michael Weinstein" userId="dde8f0b8-2f8d-4f82-9f5a-968ead95bb4f" providerId="ADAL" clId="{3B71A893-D951-4D0A-892E-E322AF8FFE62}" dt="2020-05-11T10:49:03.067" v="9519" actId="14100"/>
        <pc:sldMkLst>
          <pc:docMk/>
          <pc:sldMk cId="585653482" sldId="533"/>
        </pc:sldMkLst>
        <pc:spChg chg="mod">
          <ac:chgData name="Michael Weinstein" userId="dde8f0b8-2f8d-4f82-9f5a-968ead95bb4f" providerId="ADAL" clId="{3B71A893-D951-4D0A-892E-E322AF8FFE62}" dt="2020-05-11T10:43:01.099" v="9465" actId="20577"/>
          <ac:spMkLst>
            <pc:docMk/>
            <pc:sldMk cId="585653482" sldId="533"/>
            <ac:spMk id="4" creationId="{F9353C2D-6919-4A2C-949C-50C51AECE995}"/>
          </ac:spMkLst>
        </pc:spChg>
        <pc:spChg chg="del">
          <ac:chgData name="Michael Weinstein" userId="dde8f0b8-2f8d-4f82-9f5a-968ead95bb4f" providerId="ADAL" clId="{3B71A893-D951-4D0A-892E-E322AF8FFE62}" dt="2020-05-11T10:43:08.917" v="9466" actId="478"/>
          <ac:spMkLst>
            <pc:docMk/>
            <pc:sldMk cId="585653482" sldId="533"/>
            <ac:spMk id="5" creationId="{568674C0-D4BC-4E91-9858-82A173FCD193}"/>
          </ac:spMkLst>
        </pc:spChg>
        <pc:spChg chg="del">
          <ac:chgData name="Michael Weinstein" userId="dde8f0b8-2f8d-4f82-9f5a-968ead95bb4f" providerId="ADAL" clId="{3B71A893-D951-4D0A-892E-E322AF8FFE62}" dt="2020-05-11T10:43:17.702" v="9467" actId="478"/>
          <ac:spMkLst>
            <pc:docMk/>
            <pc:sldMk cId="585653482" sldId="533"/>
            <ac:spMk id="6" creationId="{6566B952-E836-4F5A-803D-BF8BA5B1F74A}"/>
          </ac:spMkLst>
        </pc:spChg>
        <pc:spChg chg="add mod">
          <ac:chgData name="Michael Weinstein" userId="dde8f0b8-2f8d-4f82-9f5a-968ead95bb4f" providerId="ADAL" clId="{3B71A893-D951-4D0A-892E-E322AF8FFE62}" dt="2020-05-11T10:47:44.359" v="9502" actId="692"/>
          <ac:spMkLst>
            <pc:docMk/>
            <pc:sldMk cId="585653482" sldId="533"/>
            <ac:spMk id="11" creationId="{C035C7DC-4353-4FCE-A6A2-A127D91A98DD}"/>
          </ac:spMkLst>
        </pc:spChg>
        <pc:spChg chg="add mod">
          <ac:chgData name="Michael Weinstein" userId="dde8f0b8-2f8d-4f82-9f5a-968ead95bb4f" providerId="ADAL" clId="{3B71A893-D951-4D0A-892E-E322AF8FFE62}" dt="2020-05-11T10:48:19.756" v="9506" actId="14100"/>
          <ac:spMkLst>
            <pc:docMk/>
            <pc:sldMk cId="585653482" sldId="533"/>
            <ac:spMk id="12" creationId="{FBBF432B-4087-435D-8248-A45ED5CCA225}"/>
          </ac:spMkLst>
        </pc:spChg>
        <pc:spChg chg="add mod">
          <ac:chgData name="Michael Weinstein" userId="dde8f0b8-2f8d-4f82-9f5a-968ead95bb4f" providerId="ADAL" clId="{3B71A893-D951-4D0A-892E-E322AF8FFE62}" dt="2020-05-11T10:48:32.587" v="9508" actId="1076"/>
          <ac:spMkLst>
            <pc:docMk/>
            <pc:sldMk cId="585653482" sldId="533"/>
            <ac:spMk id="13" creationId="{FBD4A1AB-B3BC-4879-8864-628466AFD2B8}"/>
          </ac:spMkLst>
        </pc:spChg>
        <pc:spChg chg="add mod">
          <ac:chgData name="Michael Weinstein" userId="dde8f0b8-2f8d-4f82-9f5a-968ead95bb4f" providerId="ADAL" clId="{3B71A893-D951-4D0A-892E-E322AF8FFE62}" dt="2020-05-11T10:48:39.714" v="9510" actId="1076"/>
          <ac:spMkLst>
            <pc:docMk/>
            <pc:sldMk cId="585653482" sldId="533"/>
            <ac:spMk id="14" creationId="{5F76AAC5-675E-4CBB-A631-77D467DEE92A}"/>
          </ac:spMkLst>
        </pc:spChg>
        <pc:spChg chg="add mod">
          <ac:chgData name="Michael Weinstein" userId="dde8f0b8-2f8d-4f82-9f5a-968ead95bb4f" providerId="ADAL" clId="{3B71A893-D951-4D0A-892E-E322AF8FFE62}" dt="2020-05-11T10:48:47.824" v="9513" actId="14100"/>
          <ac:spMkLst>
            <pc:docMk/>
            <pc:sldMk cId="585653482" sldId="533"/>
            <ac:spMk id="15" creationId="{D360652D-4558-407C-A2A9-A6831D0A0F5A}"/>
          </ac:spMkLst>
        </pc:spChg>
        <pc:spChg chg="add mod">
          <ac:chgData name="Michael Weinstein" userId="dde8f0b8-2f8d-4f82-9f5a-968ead95bb4f" providerId="ADAL" clId="{3B71A893-D951-4D0A-892E-E322AF8FFE62}" dt="2020-05-11T10:48:54.386" v="9516" actId="14100"/>
          <ac:spMkLst>
            <pc:docMk/>
            <pc:sldMk cId="585653482" sldId="533"/>
            <ac:spMk id="16" creationId="{61DFEC9C-3400-4888-9BA1-22AD728CC9FD}"/>
          </ac:spMkLst>
        </pc:spChg>
        <pc:spChg chg="add mod">
          <ac:chgData name="Michael Weinstein" userId="dde8f0b8-2f8d-4f82-9f5a-968ead95bb4f" providerId="ADAL" clId="{3B71A893-D951-4D0A-892E-E322AF8FFE62}" dt="2020-05-11T10:49:03.067" v="9519" actId="14100"/>
          <ac:spMkLst>
            <pc:docMk/>
            <pc:sldMk cId="585653482" sldId="533"/>
            <ac:spMk id="17" creationId="{8E0EB8B6-582B-44E3-817F-FA9BEFFD0762}"/>
          </ac:spMkLst>
        </pc:spChg>
        <pc:picChg chg="add del mod">
          <ac:chgData name="Michael Weinstein" userId="dde8f0b8-2f8d-4f82-9f5a-968ead95bb4f" providerId="ADAL" clId="{3B71A893-D951-4D0A-892E-E322AF8FFE62}" dt="2020-05-11T10:44:15.170" v="9492" actId="478"/>
          <ac:picMkLst>
            <pc:docMk/>
            <pc:sldMk cId="585653482" sldId="533"/>
            <ac:picMk id="8" creationId="{9A34BFC4-7292-4C93-8AC7-D81605E60F36}"/>
          </ac:picMkLst>
        </pc:picChg>
        <pc:picChg chg="add mod">
          <ac:chgData name="Michael Weinstein" userId="dde8f0b8-2f8d-4f82-9f5a-968ead95bb4f" providerId="ADAL" clId="{3B71A893-D951-4D0A-892E-E322AF8FFE62}" dt="2020-05-11T10:47:23.916" v="9499" actId="1076"/>
          <ac:picMkLst>
            <pc:docMk/>
            <pc:sldMk cId="585653482" sldId="533"/>
            <ac:picMk id="10" creationId="{56CCA9C3-27BF-4BB9-8AD5-3EC257BBC123}"/>
          </ac:picMkLst>
        </pc:picChg>
      </pc:sldChg>
      <pc:sldChg chg="modSp new mod">
        <pc:chgData name="Michael Weinstein" userId="dde8f0b8-2f8d-4f82-9f5a-968ead95bb4f" providerId="ADAL" clId="{3B71A893-D951-4D0A-892E-E322AF8FFE62}" dt="2020-05-11T10:43:39.494" v="9485" actId="20577"/>
        <pc:sldMkLst>
          <pc:docMk/>
          <pc:sldMk cId="3352012392" sldId="534"/>
        </pc:sldMkLst>
        <pc:spChg chg="mod">
          <ac:chgData name="Michael Weinstein" userId="dde8f0b8-2f8d-4f82-9f5a-968ead95bb4f" providerId="ADAL" clId="{3B71A893-D951-4D0A-892E-E322AF8FFE62}" dt="2020-05-11T10:43:39.494" v="9485" actId="20577"/>
          <ac:spMkLst>
            <pc:docMk/>
            <pc:sldMk cId="3352012392" sldId="534"/>
            <ac:spMk id="4" creationId="{EADEC9B4-6110-4553-BCA1-928E109722D9}"/>
          </ac:spMkLst>
        </pc:spChg>
      </pc:sldChg>
      <pc:sldChg chg="delSp add mod">
        <pc:chgData name="Michael Weinstein" userId="dde8f0b8-2f8d-4f82-9f5a-968ead95bb4f" providerId="ADAL" clId="{3B71A893-D951-4D0A-892E-E322AF8FFE62}" dt="2020-05-11T10:49:20.358" v="9521" actId="478"/>
        <pc:sldMkLst>
          <pc:docMk/>
          <pc:sldMk cId="61991270" sldId="535"/>
        </pc:sldMkLst>
        <pc:spChg chg="del">
          <ac:chgData name="Michael Weinstein" userId="dde8f0b8-2f8d-4f82-9f5a-968ead95bb4f" providerId="ADAL" clId="{3B71A893-D951-4D0A-892E-E322AF8FFE62}" dt="2020-05-11T10:49:20.358" v="9521" actId="478"/>
          <ac:spMkLst>
            <pc:docMk/>
            <pc:sldMk cId="61991270" sldId="535"/>
            <ac:spMk id="11" creationId="{C035C7DC-4353-4FCE-A6A2-A127D91A98DD}"/>
          </ac:spMkLst>
        </pc:spChg>
      </pc:sldChg>
      <pc:sldChg chg="addSp delSp modSp add mod">
        <pc:chgData name="Michael Weinstein" userId="dde8f0b8-2f8d-4f82-9f5a-968ead95bb4f" providerId="ADAL" clId="{3B71A893-D951-4D0A-892E-E322AF8FFE62}" dt="2020-05-12T02:32:22.422" v="14297" actId="20577"/>
        <pc:sldMkLst>
          <pc:docMk/>
          <pc:sldMk cId="1400384165" sldId="536"/>
        </pc:sldMkLst>
        <pc:spChg chg="add mod">
          <ac:chgData name="Michael Weinstein" userId="dde8f0b8-2f8d-4f82-9f5a-968ead95bb4f" providerId="ADAL" clId="{3B71A893-D951-4D0A-892E-E322AF8FFE62}" dt="2020-05-12T02:32:22.422" v="14297" actId="20577"/>
          <ac:spMkLst>
            <pc:docMk/>
            <pc:sldMk cId="1400384165" sldId="536"/>
            <ac:spMk id="5" creationId="{716E2215-C202-45C2-A5D9-FDF6397B3C4B}"/>
          </ac:spMkLst>
        </pc:spChg>
        <pc:spChg chg="mod">
          <ac:chgData name="Michael Weinstein" userId="dde8f0b8-2f8d-4f82-9f5a-968ead95bb4f" providerId="ADAL" clId="{3B71A893-D951-4D0A-892E-E322AF8FFE62}" dt="2020-05-11T10:49:47.972" v="9524" actId="14100"/>
          <ac:spMkLst>
            <pc:docMk/>
            <pc:sldMk cId="1400384165" sldId="536"/>
            <ac:spMk id="12" creationId="{FBBF432B-4087-435D-8248-A45ED5CCA225}"/>
          </ac:spMkLst>
        </pc:spChg>
        <pc:spChg chg="del">
          <ac:chgData name="Michael Weinstein" userId="dde8f0b8-2f8d-4f82-9f5a-968ead95bb4f" providerId="ADAL" clId="{3B71A893-D951-4D0A-892E-E322AF8FFE62}" dt="2020-05-11T10:49:41.142" v="9523" actId="478"/>
          <ac:spMkLst>
            <pc:docMk/>
            <pc:sldMk cId="1400384165" sldId="536"/>
            <ac:spMk id="13" creationId="{FBD4A1AB-B3BC-4879-8864-628466AFD2B8}"/>
          </ac:spMkLst>
        </pc:spChg>
      </pc:sldChg>
      <pc:sldChg chg="delSp modSp add mod">
        <pc:chgData name="Michael Weinstein" userId="dde8f0b8-2f8d-4f82-9f5a-968ead95bb4f" providerId="ADAL" clId="{3B71A893-D951-4D0A-892E-E322AF8FFE62}" dt="2020-05-12T00:25:50.150" v="12538" actId="20577"/>
        <pc:sldMkLst>
          <pc:docMk/>
          <pc:sldMk cId="299090621" sldId="537"/>
        </pc:sldMkLst>
        <pc:spChg chg="mod">
          <ac:chgData name="Michael Weinstein" userId="dde8f0b8-2f8d-4f82-9f5a-968ead95bb4f" providerId="ADAL" clId="{3B71A893-D951-4D0A-892E-E322AF8FFE62}" dt="2020-05-12T00:25:50.150" v="12538" actId="20577"/>
          <ac:spMkLst>
            <pc:docMk/>
            <pc:sldMk cId="299090621" sldId="537"/>
            <ac:spMk id="4" creationId="{F9353C2D-6919-4A2C-949C-50C51AECE995}"/>
          </ac:spMkLst>
        </pc:spChg>
        <pc:spChg chg="del">
          <ac:chgData name="Michael Weinstein" userId="dde8f0b8-2f8d-4f82-9f5a-968ead95bb4f" providerId="ADAL" clId="{3B71A893-D951-4D0A-892E-E322AF8FFE62}" dt="2020-05-11T10:50:24.473" v="9526" actId="478"/>
          <ac:spMkLst>
            <pc:docMk/>
            <pc:sldMk cId="299090621" sldId="537"/>
            <ac:spMk id="12" creationId="{FBBF432B-4087-435D-8248-A45ED5CCA225}"/>
          </ac:spMkLst>
        </pc:spChg>
        <pc:spChg chg="del">
          <ac:chgData name="Michael Weinstein" userId="dde8f0b8-2f8d-4f82-9f5a-968ead95bb4f" providerId="ADAL" clId="{3B71A893-D951-4D0A-892E-E322AF8FFE62}" dt="2020-05-11T10:50:25.723" v="9527" actId="478"/>
          <ac:spMkLst>
            <pc:docMk/>
            <pc:sldMk cId="299090621" sldId="537"/>
            <ac:spMk id="13" creationId="{FBD4A1AB-B3BC-4879-8864-628466AFD2B8}"/>
          </ac:spMkLst>
        </pc:spChg>
        <pc:spChg chg="del">
          <ac:chgData name="Michael Weinstein" userId="dde8f0b8-2f8d-4f82-9f5a-968ead95bb4f" providerId="ADAL" clId="{3B71A893-D951-4D0A-892E-E322AF8FFE62}" dt="2020-05-11T10:50:27.793" v="9528" actId="478"/>
          <ac:spMkLst>
            <pc:docMk/>
            <pc:sldMk cId="299090621" sldId="537"/>
            <ac:spMk id="14" creationId="{5F76AAC5-675E-4CBB-A631-77D467DEE92A}"/>
          </ac:spMkLst>
        </pc:spChg>
        <pc:spChg chg="del">
          <ac:chgData name="Michael Weinstein" userId="dde8f0b8-2f8d-4f82-9f5a-968ead95bb4f" providerId="ADAL" clId="{3B71A893-D951-4D0A-892E-E322AF8FFE62}" dt="2020-05-11T10:50:30.260" v="9530" actId="478"/>
          <ac:spMkLst>
            <pc:docMk/>
            <pc:sldMk cId="299090621" sldId="537"/>
            <ac:spMk id="15" creationId="{D360652D-4558-407C-A2A9-A6831D0A0F5A}"/>
          </ac:spMkLst>
        </pc:spChg>
        <pc:spChg chg="del">
          <ac:chgData name="Michael Weinstein" userId="dde8f0b8-2f8d-4f82-9f5a-968ead95bb4f" providerId="ADAL" clId="{3B71A893-D951-4D0A-892E-E322AF8FFE62}" dt="2020-05-11T10:50:29.077" v="9529" actId="478"/>
          <ac:spMkLst>
            <pc:docMk/>
            <pc:sldMk cId="299090621" sldId="537"/>
            <ac:spMk id="16" creationId="{61DFEC9C-3400-4888-9BA1-22AD728CC9FD}"/>
          </ac:spMkLst>
        </pc:spChg>
        <pc:spChg chg="del">
          <ac:chgData name="Michael Weinstein" userId="dde8f0b8-2f8d-4f82-9f5a-968ead95bb4f" providerId="ADAL" clId="{3B71A893-D951-4D0A-892E-E322AF8FFE62}" dt="2020-05-11T10:50:32.244" v="9531" actId="478"/>
          <ac:spMkLst>
            <pc:docMk/>
            <pc:sldMk cId="299090621" sldId="537"/>
            <ac:spMk id="17" creationId="{8E0EB8B6-582B-44E3-817F-FA9BEFFD0762}"/>
          </ac:spMkLst>
        </pc:spChg>
      </pc:sldChg>
      <pc:sldChg chg="modSp new mod">
        <pc:chgData name="Michael Weinstein" userId="dde8f0b8-2f8d-4f82-9f5a-968ead95bb4f" providerId="ADAL" clId="{3B71A893-D951-4D0A-892E-E322AF8FFE62}" dt="2020-05-11T23:09:23.523" v="11094" actId="20577"/>
        <pc:sldMkLst>
          <pc:docMk/>
          <pc:sldMk cId="2699203518" sldId="538"/>
        </pc:sldMkLst>
        <pc:spChg chg="mod">
          <ac:chgData name="Michael Weinstein" userId="dde8f0b8-2f8d-4f82-9f5a-968ead95bb4f" providerId="ADAL" clId="{3B71A893-D951-4D0A-892E-E322AF8FFE62}" dt="2020-05-11T22:51:27.815" v="9746" actId="20577"/>
          <ac:spMkLst>
            <pc:docMk/>
            <pc:sldMk cId="2699203518" sldId="538"/>
            <ac:spMk id="2" creationId="{F93BC546-6BFC-495C-B1F1-A90852655BEE}"/>
          </ac:spMkLst>
        </pc:spChg>
        <pc:spChg chg="mod">
          <ac:chgData name="Michael Weinstein" userId="dde8f0b8-2f8d-4f82-9f5a-968ead95bb4f" providerId="ADAL" clId="{3B71A893-D951-4D0A-892E-E322AF8FFE62}" dt="2020-05-11T22:50:25.390" v="9625" actId="20577"/>
          <ac:spMkLst>
            <pc:docMk/>
            <pc:sldMk cId="2699203518" sldId="538"/>
            <ac:spMk id="3" creationId="{4CB3FACB-3584-467E-815E-DADEAF549DBA}"/>
          </ac:spMkLst>
        </pc:spChg>
        <pc:spChg chg="mod">
          <ac:chgData name="Michael Weinstein" userId="dde8f0b8-2f8d-4f82-9f5a-968ead95bb4f" providerId="ADAL" clId="{3B71A893-D951-4D0A-892E-E322AF8FFE62}" dt="2020-05-11T22:50:05.221" v="9557" actId="20577"/>
          <ac:spMkLst>
            <pc:docMk/>
            <pc:sldMk cId="2699203518" sldId="538"/>
            <ac:spMk id="6" creationId="{3DC2C82D-2425-4D2C-9C1B-6F08B765C7EF}"/>
          </ac:spMkLst>
        </pc:spChg>
        <pc:spChg chg="mod">
          <ac:chgData name="Michael Weinstein" userId="dde8f0b8-2f8d-4f82-9f5a-968ead95bb4f" providerId="ADAL" clId="{3B71A893-D951-4D0A-892E-E322AF8FFE62}" dt="2020-05-11T23:09:23.523" v="11094" actId="20577"/>
          <ac:spMkLst>
            <pc:docMk/>
            <pc:sldMk cId="2699203518" sldId="538"/>
            <ac:spMk id="7" creationId="{C2F42A0F-7A90-4EFE-B1D2-DC9BA45FF4B5}"/>
          </ac:spMkLst>
        </pc:spChg>
      </pc:sldChg>
      <pc:sldChg chg="modSp add mod ord">
        <pc:chgData name="Michael Weinstein" userId="dde8f0b8-2f8d-4f82-9f5a-968ead95bb4f" providerId="ADAL" clId="{3B71A893-D951-4D0A-892E-E322AF8FFE62}" dt="2020-05-11T23:04:14.385" v="10473"/>
        <pc:sldMkLst>
          <pc:docMk/>
          <pc:sldMk cId="1701171076" sldId="539"/>
        </pc:sldMkLst>
        <pc:spChg chg="mod">
          <ac:chgData name="Michael Weinstein" userId="dde8f0b8-2f8d-4f82-9f5a-968ead95bb4f" providerId="ADAL" clId="{3B71A893-D951-4D0A-892E-E322AF8FFE62}" dt="2020-05-11T23:03:59.826" v="10471" actId="20577"/>
          <ac:spMkLst>
            <pc:docMk/>
            <pc:sldMk cId="1701171076" sldId="539"/>
            <ac:spMk id="7" creationId="{C2F42A0F-7A90-4EFE-B1D2-DC9BA45FF4B5}"/>
          </ac:spMkLst>
        </pc:spChg>
      </pc:sldChg>
      <pc:sldChg chg="addSp delSp modSp new add del mod">
        <pc:chgData name="Michael Weinstein" userId="dde8f0b8-2f8d-4f82-9f5a-968ead95bb4f" providerId="ADAL" clId="{3B71A893-D951-4D0A-892E-E322AF8FFE62}" dt="2020-05-11T23:15:55.012" v="11213" actId="478"/>
        <pc:sldMkLst>
          <pc:docMk/>
          <pc:sldMk cId="3661354475" sldId="540"/>
        </pc:sldMkLst>
        <pc:spChg chg="del">
          <ac:chgData name="Michael Weinstein" userId="dde8f0b8-2f8d-4f82-9f5a-968ead95bb4f" providerId="ADAL" clId="{3B71A893-D951-4D0A-892E-E322AF8FFE62}" dt="2020-05-11T23:11:00.618" v="11099" actId="478"/>
          <ac:spMkLst>
            <pc:docMk/>
            <pc:sldMk cId="3661354475" sldId="540"/>
            <ac:spMk id="4" creationId="{1B53C5B1-D62F-4517-BD39-743432EBAE2E}"/>
          </ac:spMkLst>
        </pc:spChg>
        <pc:spChg chg="del">
          <ac:chgData name="Michael Weinstein" userId="dde8f0b8-2f8d-4f82-9f5a-968ead95bb4f" providerId="ADAL" clId="{3B71A893-D951-4D0A-892E-E322AF8FFE62}" dt="2020-05-11T23:10:56.978" v="11098" actId="478"/>
          <ac:spMkLst>
            <pc:docMk/>
            <pc:sldMk cId="3661354475" sldId="540"/>
            <ac:spMk id="5" creationId="{5EB052D6-B058-447D-8FAD-0A91C962B190}"/>
          </ac:spMkLst>
        </pc:spChg>
        <pc:spChg chg="mod">
          <ac:chgData name="Michael Weinstein" userId="dde8f0b8-2f8d-4f82-9f5a-968ead95bb4f" providerId="ADAL" clId="{3B71A893-D951-4D0A-892E-E322AF8FFE62}" dt="2020-05-11T23:11:12.034" v="11127" actId="20577"/>
          <ac:spMkLst>
            <pc:docMk/>
            <pc:sldMk cId="3661354475" sldId="540"/>
            <ac:spMk id="6" creationId="{8D5729E1-2292-4409-8C53-2683C46265F8}"/>
          </ac:spMkLst>
        </pc:spChg>
        <pc:spChg chg="add del mod">
          <ac:chgData name="Michael Weinstein" userId="dde8f0b8-2f8d-4f82-9f5a-968ead95bb4f" providerId="ADAL" clId="{3B71A893-D951-4D0A-892E-E322AF8FFE62}" dt="2020-05-11T23:13:22.097" v="11154"/>
          <ac:spMkLst>
            <pc:docMk/>
            <pc:sldMk cId="3661354475" sldId="540"/>
            <ac:spMk id="17" creationId="{607CB1D9-7992-4991-8951-EC703380E4E3}"/>
          </ac:spMkLst>
        </pc:spChg>
        <pc:spChg chg="add del mod">
          <ac:chgData name="Michael Weinstein" userId="dde8f0b8-2f8d-4f82-9f5a-968ead95bb4f" providerId="ADAL" clId="{3B71A893-D951-4D0A-892E-E322AF8FFE62}" dt="2020-05-11T23:15:55.012" v="11213" actId="478"/>
          <ac:spMkLst>
            <pc:docMk/>
            <pc:sldMk cId="3661354475" sldId="540"/>
            <ac:spMk id="18" creationId="{F2950C62-3F69-4D9D-A3E9-E828A8979C54}"/>
          </ac:spMkLst>
        </pc:spChg>
        <pc:spChg chg="add del mod">
          <ac:chgData name="Michael Weinstein" userId="dde8f0b8-2f8d-4f82-9f5a-968ead95bb4f" providerId="ADAL" clId="{3B71A893-D951-4D0A-892E-E322AF8FFE62}" dt="2020-05-11T23:15:55.012" v="11213" actId="478"/>
          <ac:spMkLst>
            <pc:docMk/>
            <pc:sldMk cId="3661354475" sldId="540"/>
            <ac:spMk id="22" creationId="{34C77C4F-9ADD-4EFF-8955-F28147EE3F7F}"/>
          </ac:spMkLst>
        </pc:spChg>
        <pc:picChg chg="add mod">
          <ac:chgData name="Michael Weinstein" userId="dde8f0b8-2f8d-4f82-9f5a-968ead95bb4f" providerId="ADAL" clId="{3B71A893-D951-4D0A-892E-E322AF8FFE62}" dt="2020-05-11T23:12:56.507" v="11141" actId="1076"/>
          <ac:picMkLst>
            <pc:docMk/>
            <pc:sldMk cId="3661354475" sldId="540"/>
            <ac:picMk id="8" creationId="{0E31E0AB-C4E9-45A4-845F-822A83E38EBF}"/>
          </ac:picMkLst>
        </pc:picChg>
        <pc:picChg chg="add del mod">
          <ac:chgData name="Michael Weinstein" userId="dde8f0b8-2f8d-4f82-9f5a-968ead95bb4f" providerId="ADAL" clId="{3B71A893-D951-4D0A-892E-E322AF8FFE62}" dt="2020-05-11T23:12:35.545" v="11137" actId="478"/>
          <ac:picMkLst>
            <pc:docMk/>
            <pc:sldMk cId="3661354475" sldId="540"/>
            <ac:picMk id="10" creationId="{9D7E681A-7F9A-4F38-9654-3DE897ACE528}"/>
          </ac:picMkLst>
        </pc:picChg>
        <pc:picChg chg="add del mod">
          <ac:chgData name="Michael Weinstein" userId="dde8f0b8-2f8d-4f82-9f5a-968ead95bb4f" providerId="ADAL" clId="{3B71A893-D951-4D0A-892E-E322AF8FFE62}" dt="2020-05-11T23:12:31.178" v="11135" actId="478"/>
          <ac:picMkLst>
            <pc:docMk/>
            <pc:sldMk cId="3661354475" sldId="540"/>
            <ac:picMk id="12" creationId="{2AE362C8-218E-498C-8FDA-395F13A7E117}"/>
          </ac:picMkLst>
        </pc:picChg>
        <pc:cxnChg chg="add del">
          <ac:chgData name="Michael Weinstein" userId="dde8f0b8-2f8d-4f82-9f5a-968ead95bb4f" providerId="ADAL" clId="{3B71A893-D951-4D0A-892E-E322AF8FFE62}" dt="2020-05-11T23:12:52.369" v="11139" actId="478"/>
          <ac:cxnSpMkLst>
            <pc:docMk/>
            <pc:sldMk cId="3661354475" sldId="540"/>
            <ac:cxnSpMk id="14" creationId="{891D3883-B6E7-415A-91C5-7B76B4E93BF5}"/>
          </ac:cxnSpMkLst>
        </pc:cxnChg>
        <pc:cxnChg chg="add del mod">
          <ac:chgData name="Michael Weinstein" userId="dde8f0b8-2f8d-4f82-9f5a-968ead95bb4f" providerId="ADAL" clId="{3B71A893-D951-4D0A-892E-E322AF8FFE62}" dt="2020-05-11T23:15:55.012" v="11213" actId="478"/>
          <ac:cxnSpMkLst>
            <pc:docMk/>
            <pc:sldMk cId="3661354475" sldId="540"/>
            <ac:cxnSpMk id="16" creationId="{4C2C806A-4AA0-4E9A-A7BB-B14A4FE2D12E}"/>
          </ac:cxnSpMkLst>
        </pc:cxnChg>
        <pc:cxnChg chg="add del mod">
          <ac:chgData name="Michael Weinstein" userId="dde8f0b8-2f8d-4f82-9f5a-968ead95bb4f" providerId="ADAL" clId="{3B71A893-D951-4D0A-892E-E322AF8FFE62}" dt="2020-05-11T23:15:55.012" v="11213" actId="478"/>
          <ac:cxnSpMkLst>
            <pc:docMk/>
            <pc:sldMk cId="3661354475" sldId="540"/>
            <ac:cxnSpMk id="20" creationId="{BDF658BC-E63E-49DF-8C3A-84BE9001D6EC}"/>
          </ac:cxnSpMkLst>
        </pc:cxnChg>
      </pc:sldChg>
      <pc:sldChg chg="addSp delSp modSp add del mod">
        <pc:chgData name="Michael Weinstein" userId="dde8f0b8-2f8d-4f82-9f5a-968ead95bb4f" providerId="ADAL" clId="{3B71A893-D951-4D0A-892E-E322AF8FFE62}" dt="2020-05-11T23:17:27.496" v="11223" actId="47"/>
        <pc:sldMkLst>
          <pc:docMk/>
          <pc:sldMk cId="1223827570" sldId="541"/>
        </pc:sldMkLst>
        <pc:picChg chg="add del">
          <ac:chgData name="Michael Weinstein" userId="dde8f0b8-2f8d-4f82-9f5a-968ead95bb4f" providerId="ADAL" clId="{3B71A893-D951-4D0A-892E-E322AF8FFE62}" dt="2020-05-11T23:17:16.369" v="11222" actId="478"/>
          <ac:picMkLst>
            <pc:docMk/>
            <pc:sldMk cId="1223827570" sldId="541"/>
            <ac:picMk id="8" creationId="{0E31E0AB-C4E9-45A4-845F-822A83E38EBF}"/>
          </ac:picMkLst>
        </pc:picChg>
        <pc:picChg chg="add del ord">
          <ac:chgData name="Michael Weinstein" userId="dde8f0b8-2f8d-4f82-9f5a-968ead95bb4f" providerId="ADAL" clId="{3B71A893-D951-4D0A-892E-E322AF8FFE62}" dt="2020-05-11T23:17:14.740" v="11221" actId="167"/>
          <ac:picMkLst>
            <pc:docMk/>
            <pc:sldMk cId="1223827570" sldId="541"/>
            <ac:picMk id="10" creationId="{9D7E681A-7F9A-4F38-9654-3DE897ACE528}"/>
          </ac:picMkLst>
        </pc:picChg>
        <pc:picChg chg="del">
          <ac:chgData name="Michael Weinstein" userId="dde8f0b8-2f8d-4f82-9f5a-968ead95bb4f" providerId="ADAL" clId="{3B71A893-D951-4D0A-892E-E322AF8FFE62}" dt="2020-05-11T23:16:44.626" v="11216" actId="478"/>
          <ac:picMkLst>
            <pc:docMk/>
            <pc:sldMk cId="1223827570" sldId="541"/>
            <ac:picMk id="12" creationId="{2AE362C8-218E-498C-8FDA-395F13A7E117}"/>
          </ac:picMkLst>
        </pc:picChg>
      </pc:sldChg>
      <pc:sldChg chg="modSp add mod">
        <pc:chgData name="Michael Weinstein" userId="dde8f0b8-2f8d-4f82-9f5a-968ead95bb4f" providerId="ADAL" clId="{3B71A893-D951-4D0A-892E-E322AF8FFE62}" dt="2020-05-11T23:20:29.876" v="11232" actId="20577"/>
        <pc:sldMkLst>
          <pc:docMk/>
          <pc:sldMk cId="3602891877" sldId="542"/>
        </pc:sldMkLst>
        <pc:spChg chg="mod">
          <ac:chgData name="Michael Weinstein" userId="dde8f0b8-2f8d-4f82-9f5a-968ead95bb4f" providerId="ADAL" clId="{3B71A893-D951-4D0A-892E-E322AF8FFE62}" dt="2020-05-11T23:20:29.876" v="11232" actId="20577"/>
          <ac:spMkLst>
            <pc:docMk/>
            <pc:sldMk cId="3602891877" sldId="542"/>
            <ac:spMk id="22" creationId="{34C77C4F-9ADD-4EFF-8955-F28147EE3F7F}"/>
          </ac:spMkLst>
        </pc:spChg>
      </pc:sldChg>
      <pc:sldChg chg="delSp add mod">
        <pc:chgData name="Michael Weinstein" userId="dde8f0b8-2f8d-4f82-9f5a-968ead95bb4f" providerId="ADAL" clId="{3B71A893-D951-4D0A-892E-E322AF8FFE62}" dt="2020-05-11T23:15:59.988" v="11214" actId="478"/>
        <pc:sldMkLst>
          <pc:docMk/>
          <pc:sldMk cId="530069201" sldId="543"/>
        </pc:sldMkLst>
        <pc:spChg chg="del">
          <ac:chgData name="Michael Weinstein" userId="dde8f0b8-2f8d-4f82-9f5a-968ead95bb4f" providerId="ADAL" clId="{3B71A893-D951-4D0A-892E-E322AF8FFE62}" dt="2020-05-11T23:15:59.988" v="11214" actId="478"/>
          <ac:spMkLst>
            <pc:docMk/>
            <pc:sldMk cId="530069201" sldId="543"/>
            <ac:spMk id="22" creationId="{34C77C4F-9ADD-4EFF-8955-F28147EE3F7F}"/>
          </ac:spMkLst>
        </pc:spChg>
        <pc:cxnChg chg="del">
          <ac:chgData name="Michael Weinstein" userId="dde8f0b8-2f8d-4f82-9f5a-968ead95bb4f" providerId="ADAL" clId="{3B71A893-D951-4D0A-892E-E322AF8FFE62}" dt="2020-05-11T23:15:59.988" v="11214" actId="478"/>
          <ac:cxnSpMkLst>
            <pc:docMk/>
            <pc:sldMk cId="530069201" sldId="543"/>
            <ac:cxnSpMk id="20" creationId="{BDF658BC-E63E-49DF-8C3A-84BE9001D6EC}"/>
          </ac:cxnSpMkLst>
        </pc:cxnChg>
      </pc:sldChg>
      <pc:sldChg chg="addSp delSp modSp add mod ord">
        <pc:chgData name="Michael Weinstein" userId="dde8f0b8-2f8d-4f82-9f5a-968ead95bb4f" providerId="ADAL" clId="{3B71A893-D951-4D0A-892E-E322AF8FFE62}" dt="2020-05-11T23:45:47.004" v="11586" actId="478"/>
        <pc:sldMkLst>
          <pc:docMk/>
          <pc:sldMk cId="2215508022" sldId="544"/>
        </pc:sldMkLst>
        <pc:spChg chg="mod">
          <ac:chgData name="Michael Weinstein" userId="dde8f0b8-2f8d-4f82-9f5a-968ead95bb4f" providerId="ADAL" clId="{3B71A893-D951-4D0A-892E-E322AF8FFE62}" dt="2020-05-11T23:30:43.098" v="11545" actId="14100"/>
          <ac:spMkLst>
            <pc:docMk/>
            <pc:sldMk cId="2215508022" sldId="544"/>
            <ac:spMk id="6" creationId="{8D5729E1-2292-4409-8C53-2683C46265F8}"/>
          </ac:spMkLst>
        </pc:spChg>
        <pc:picChg chg="add del mod">
          <ac:chgData name="Michael Weinstein" userId="dde8f0b8-2f8d-4f82-9f5a-968ead95bb4f" providerId="ADAL" clId="{3B71A893-D951-4D0A-892E-E322AF8FFE62}" dt="2020-05-11T23:45:47.004" v="11586" actId="478"/>
          <ac:picMkLst>
            <pc:docMk/>
            <pc:sldMk cId="2215508022" sldId="544"/>
            <ac:picMk id="5" creationId="{9791F26D-B6B3-480B-82B4-35F89B4ACCE5}"/>
          </ac:picMkLst>
        </pc:picChg>
        <pc:picChg chg="ord">
          <ac:chgData name="Michael Weinstein" userId="dde8f0b8-2f8d-4f82-9f5a-968ead95bb4f" providerId="ADAL" clId="{3B71A893-D951-4D0A-892E-E322AF8FFE62}" dt="2020-05-11T23:31:02.605" v="11548" actId="167"/>
          <ac:picMkLst>
            <pc:docMk/>
            <pc:sldMk cId="2215508022" sldId="544"/>
            <ac:picMk id="8" creationId="{0E31E0AB-C4E9-45A4-845F-822A83E38EBF}"/>
          </ac:picMkLst>
        </pc:picChg>
        <pc:picChg chg="del">
          <ac:chgData name="Michael Weinstein" userId="dde8f0b8-2f8d-4f82-9f5a-968ead95bb4f" providerId="ADAL" clId="{3B71A893-D951-4D0A-892E-E322AF8FFE62}" dt="2020-05-11T23:30:58.387" v="11547" actId="478"/>
          <ac:picMkLst>
            <pc:docMk/>
            <pc:sldMk cId="2215508022" sldId="544"/>
            <ac:picMk id="10" creationId="{9D7E681A-7F9A-4F38-9654-3DE897ACE528}"/>
          </ac:picMkLst>
        </pc:picChg>
        <pc:picChg chg="del ord">
          <ac:chgData name="Michael Weinstein" userId="dde8f0b8-2f8d-4f82-9f5a-968ead95bb4f" providerId="ADAL" clId="{3B71A893-D951-4D0A-892E-E322AF8FFE62}" dt="2020-05-11T23:31:04.266" v="11549" actId="478"/>
          <ac:picMkLst>
            <pc:docMk/>
            <pc:sldMk cId="2215508022" sldId="544"/>
            <ac:picMk id="12" creationId="{2AE362C8-218E-498C-8FDA-395F13A7E117}"/>
          </ac:picMkLst>
        </pc:picChg>
      </pc:sldChg>
      <pc:sldChg chg="addSp delSp modSp add mod ord">
        <pc:chgData name="Michael Weinstein" userId="dde8f0b8-2f8d-4f82-9f5a-968ead95bb4f" providerId="ADAL" clId="{3B71A893-D951-4D0A-892E-E322AF8FFE62}" dt="2020-05-11T23:20:24.179" v="11231"/>
        <pc:sldMkLst>
          <pc:docMk/>
          <pc:sldMk cId="1580958770" sldId="545"/>
        </pc:sldMkLst>
        <pc:spChg chg="add mod">
          <ac:chgData name="Michael Weinstein" userId="dde8f0b8-2f8d-4f82-9f5a-968ead95bb4f" providerId="ADAL" clId="{3B71A893-D951-4D0A-892E-E322AF8FFE62}" dt="2020-05-11T23:18:03.746" v="11228"/>
          <ac:spMkLst>
            <pc:docMk/>
            <pc:sldMk cId="1580958770" sldId="545"/>
            <ac:spMk id="11" creationId="{4C0F55E3-951B-4FC4-A34E-6736AAF8760D}"/>
          </ac:spMkLst>
        </pc:spChg>
        <pc:spChg chg="add mod">
          <ac:chgData name="Michael Weinstein" userId="dde8f0b8-2f8d-4f82-9f5a-968ead95bb4f" providerId="ADAL" clId="{3B71A893-D951-4D0A-892E-E322AF8FFE62}" dt="2020-05-11T23:20:13.568" v="11229" actId="20577"/>
          <ac:spMkLst>
            <pc:docMk/>
            <pc:sldMk cId="1580958770" sldId="545"/>
            <ac:spMk id="14" creationId="{1387DE32-02B6-4187-96F4-D033F0A2F72E}"/>
          </ac:spMkLst>
        </pc:spChg>
        <pc:picChg chg="del">
          <ac:chgData name="Michael Weinstein" userId="dde8f0b8-2f8d-4f82-9f5a-968ead95bb4f" providerId="ADAL" clId="{3B71A893-D951-4D0A-892E-E322AF8FFE62}" dt="2020-05-11T23:17:54.986" v="11227" actId="478"/>
          <ac:picMkLst>
            <pc:docMk/>
            <pc:sldMk cId="1580958770" sldId="545"/>
            <ac:picMk id="8" creationId="{0E31E0AB-C4E9-45A4-845F-822A83E38EBF}"/>
          </ac:picMkLst>
        </pc:picChg>
        <pc:picChg chg="ord">
          <ac:chgData name="Michael Weinstein" userId="dde8f0b8-2f8d-4f82-9f5a-968ead95bb4f" providerId="ADAL" clId="{3B71A893-D951-4D0A-892E-E322AF8FFE62}" dt="2020-05-11T23:17:53.757" v="11226" actId="167"/>
          <ac:picMkLst>
            <pc:docMk/>
            <pc:sldMk cId="1580958770" sldId="545"/>
            <ac:picMk id="10" creationId="{9D7E681A-7F9A-4F38-9654-3DE897ACE528}"/>
          </ac:picMkLst>
        </pc:picChg>
        <pc:picChg chg="del">
          <ac:chgData name="Michael Weinstein" userId="dde8f0b8-2f8d-4f82-9f5a-968ead95bb4f" providerId="ADAL" clId="{3B71A893-D951-4D0A-892E-E322AF8FFE62}" dt="2020-05-11T23:17:50.690" v="11225" actId="478"/>
          <ac:picMkLst>
            <pc:docMk/>
            <pc:sldMk cId="1580958770" sldId="545"/>
            <ac:picMk id="12" creationId="{2AE362C8-218E-498C-8FDA-395F13A7E117}"/>
          </ac:picMkLst>
        </pc:picChg>
        <pc:cxnChg chg="add mod">
          <ac:chgData name="Michael Weinstein" userId="dde8f0b8-2f8d-4f82-9f5a-968ead95bb4f" providerId="ADAL" clId="{3B71A893-D951-4D0A-892E-E322AF8FFE62}" dt="2020-05-11T23:18:03.746" v="11228"/>
          <ac:cxnSpMkLst>
            <pc:docMk/>
            <pc:sldMk cId="1580958770" sldId="545"/>
            <ac:cxnSpMk id="9" creationId="{E45BF1E0-9DC7-4E1E-A961-F4DC1DEA5476}"/>
          </ac:cxnSpMkLst>
        </pc:cxnChg>
        <pc:cxnChg chg="add mod">
          <ac:chgData name="Michael Weinstein" userId="dde8f0b8-2f8d-4f82-9f5a-968ead95bb4f" providerId="ADAL" clId="{3B71A893-D951-4D0A-892E-E322AF8FFE62}" dt="2020-05-11T23:18:03.746" v="11228"/>
          <ac:cxnSpMkLst>
            <pc:docMk/>
            <pc:sldMk cId="1580958770" sldId="545"/>
            <ac:cxnSpMk id="13" creationId="{D9A3C306-BAE4-413E-9F71-6231CA22DFEB}"/>
          </ac:cxnSpMkLst>
        </pc:cxnChg>
      </pc:sldChg>
      <pc:sldChg chg="addSp delSp modSp new mod">
        <pc:chgData name="Michael Weinstein" userId="dde8f0b8-2f8d-4f82-9f5a-968ead95bb4f" providerId="ADAL" clId="{3B71A893-D951-4D0A-892E-E322AF8FFE62}" dt="2020-05-11T23:28:29.658" v="11441" actId="732"/>
        <pc:sldMkLst>
          <pc:docMk/>
          <pc:sldMk cId="3143182916" sldId="546"/>
        </pc:sldMkLst>
        <pc:spChg chg="mod">
          <ac:chgData name="Michael Weinstein" userId="dde8f0b8-2f8d-4f82-9f5a-968ead95bb4f" providerId="ADAL" clId="{3B71A893-D951-4D0A-892E-E322AF8FFE62}" dt="2020-05-11T23:27:56.761" v="11437" actId="20577"/>
          <ac:spMkLst>
            <pc:docMk/>
            <pc:sldMk cId="3143182916" sldId="546"/>
            <ac:spMk id="4" creationId="{5C36BA79-959C-4DF6-B88E-FB23268394D5}"/>
          </ac:spMkLst>
        </pc:spChg>
        <pc:spChg chg="del">
          <ac:chgData name="Michael Weinstein" userId="dde8f0b8-2f8d-4f82-9f5a-968ead95bb4f" providerId="ADAL" clId="{3B71A893-D951-4D0A-892E-E322AF8FFE62}" dt="2020-05-11T23:25:45.849" v="11385" actId="478"/>
          <ac:spMkLst>
            <pc:docMk/>
            <pc:sldMk cId="3143182916" sldId="546"/>
            <ac:spMk id="5" creationId="{61987B4D-A4EE-461C-A74A-D429EFE9A273}"/>
          </ac:spMkLst>
        </pc:spChg>
        <pc:spChg chg="mod">
          <ac:chgData name="Michael Weinstein" userId="dde8f0b8-2f8d-4f82-9f5a-968ead95bb4f" providerId="ADAL" clId="{3B71A893-D951-4D0A-892E-E322AF8FFE62}" dt="2020-05-11T23:27:09.129" v="11409" actId="5793"/>
          <ac:spMkLst>
            <pc:docMk/>
            <pc:sldMk cId="3143182916" sldId="546"/>
            <ac:spMk id="6" creationId="{2308EFA7-6FC7-4E8E-8A72-71986BD4A21E}"/>
          </ac:spMkLst>
        </pc:spChg>
        <pc:picChg chg="add del mod ord">
          <ac:chgData name="Michael Weinstein" userId="dde8f0b8-2f8d-4f82-9f5a-968ead95bb4f" providerId="ADAL" clId="{3B71A893-D951-4D0A-892E-E322AF8FFE62}" dt="2020-05-11T23:27:43.788" v="11417" actId="478"/>
          <ac:picMkLst>
            <pc:docMk/>
            <pc:sldMk cId="3143182916" sldId="546"/>
            <ac:picMk id="8" creationId="{A265498A-35E8-4CDD-A769-2ABEFB157C81}"/>
          </ac:picMkLst>
        </pc:picChg>
        <pc:picChg chg="add del mod ord modCrop">
          <ac:chgData name="Michael Weinstein" userId="dde8f0b8-2f8d-4f82-9f5a-968ead95bb4f" providerId="ADAL" clId="{3B71A893-D951-4D0A-892E-E322AF8FFE62}" dt="2020-05-11T23:28:29.658" v="11441" actId="732"/>
          <ac:picMkLst>
            <pc:docMk/>
            <pc:sldMk cId="3143182916" sldId="546"/>
            <ac:picMk id="10" creationId="{74D9D56B-EE16-4EA0-9BB5-C5550DEC499B}"/>
          </ac:picMkLst>
        </pc:picChg>
      </pc:sldChg>
      <pc:sldChg chg="delSp modSp add mod ord">
        <pc:chgData name="Michael Weinstein" userId="dde8f0b8-2f8d-4f82-9f5a-968ead95bb4f" providerId="ADAL" clId="{3B71A893-D951-4D0A-892E-E322AF8FFE62}" dt="2020-05-11T23:28:56.302" v="11445" actId="732"/>
        <pc:sldMkLst>
          <pc:docMk/>
          <pc:sldMk cId="4099039105" sldId="547"/>
        </pc:sldMkLst>
        <pc:picChg chg="mod modCrop">
          <ac:chgData name="Michael Weinstein" userId="dde8f0b8-2f8d-4f82-9f5a-968ead95bb4f" providerId="ADAL" clId="{3B71A893-D951-4D0A-892E-E322AF8FFE62}" dt="2020-05-11T23:28:56.302" v="11445" actId="732"/>
          <ac:picMkLst>
            <pc:docMk/>
            <pc:sldMk cId="4099039105" sldId="547"/>
            <ac:picMk id="8" creationId="{A265498A-35E8-4CDD-A769-2ABEFB157C81}"/>
          </ac:picMkLst>
        </pc:picChg>
        <pc:picChg chg="del">
          <ac:chgData name="Michael Weinstein" userId="dde8f0b8-2f8d-4f82-9f5a-968ead95bb4f" providerId="ADAL" clId="{3B71A893-D951-4D0A-892E-E322AF8FFE62}" dt="2020-05-11T23:27:30.226" v="11413" actId="478"/>
          <ac:picMkLst>
            <pc:docMk/>
            <pc:sldMk cId="4099039105" sldId="547"/>
            <ac:picMk id="10" creationId="{74D9D56B-EE16-4EA0-9BB5-C5550DEC499B}"/>
          </ac:picMkLst>
        </pc:picChg>
      </pc:sldChg>
      <pc:sldChg chg="addSp delSp modSp add mod">
        <pc:chgData name="Michael Weinstein" userId="dde8f0b8-2f8d-4f82-9f5a-968ead95bb4f" providerId="ADAL" clId="{3B71A893-D951-4D0A-892E-E322AF8FFE62}" dt="2020-05-11T23:55:34.092" v="11641" actId="478"/>
        <pc:sldMkLst>
          <pc:docMk/>
          <pc:sldMk cId="4066463017" sldId="548"/>
        </pc:sldMkLst>
        <pc:picChg chg="add mod modCrop">
          <ac:chgData name="Michael Weinstein" userId="dde8f0b8-2f8d-4f82-9f5a-968ead95bb4f" providerId="ADAL" clId="{3B71A893-D951-4D0A-892E-E322AF8FFE62}" dt="2020-05-11T23:54:36.686" v="11637" actId="1076"/>
          <ac:picMkLst>
            <pc:docMk/>
            <pc:sldMk cId="4066463017" sldId="548"/>
            <ac:picMk id="5" creationId="{22F04F4C-51DB-4ACD-A4EE-36EE14BE1849}"/>
          </ac:picMkLst>
        </pc:picChg>
        <pc:picChg chg="del">
          <ac:chgData name="Michael Weinstein" userId="dde8f0b8-2f8d-4f82-9f5a-968ead95bb4f" providerId="ADAL" clId="{3B71A893-D951-4D0A-892E-E322AF8FFE62}" dt="2020-05-11T23:55:34.092" v="11641" actId="478"/>
          <ac:picMkLst>
            <pc:docMk/>
            <pc:sldMk cId="4066463017" sldId="548"/>
            <ac:picMk id="8" creationId="{0E31E0AB-C4E9-45A4-845F-822A83E38EBF}"/>
          </ac:picMkLst>
        </pc:picChg>
        <pc:picChg chg="del">
          <ac:chgData name="Michael Weinstein" userId="dde8f0b8-2f8d-4f82-9f5a-968ead95bb4f" providerId="ADAL" clId="{3B71A893-D951-4D0A-892E-E322AF8FFE62}" dt="2020-05-11T23:55:31.987" v="11640" actId="478"/>
          <ac:picMkLst>
            <pc:docMk/>
            <pc:sldMk cId="4066463017" sldId="548"/>
            <ac:picMk id="10" creationId="{9D7E681A-7F9A-4F38-9654-3DE897ACE528}"/>
          </ac:picMkLst>
        </pc:picChg>
        <pc:picChg chg="ord">
          <ac:chgData name="Michael Weinstein" userId="dde8f0b8-2f8d-4f82-9f5a-968ead95bb4f" providerId="ADAL" clId="{3B71A893-D951-4D0A-892E-E322AF8FFE62}" dt="2020-05-11T23:55:29.867" v="11639" actId="167"/>
          <ac:picMkLst>
            <pc:docMk/>
            <pc:sldMk cId="4066463017" sldId="548"/>
            <ac:picMk id="12" creationId="{2AE362C8-218E-498C-8FDA-395F13A7E117}"/>
          </ac:picMkLst>
        </pc:picChg>
      </pc:sldChg>
      <pc:sldChg chg="addSp delSp modSp add mod">
        <pc:chgData name="Michael Weinstein" userId="dde8f0b8-2f8d-4f82-9f5a-968ead95bb4f" providerId="ADAL" clId="{3B71A893-D951-4D0A-892E-E322AF8FFE62}" dt="2020-05-11T23:43:30.298" v="11573" actId="1076"/>
        <pc:sldMkLst>
          <pc:docMk/>
          <pc:sldMk cId="3410692830" sldId="549"/>
        </pc:sldMkLst>
        <pc:spChg chg="add mod">
          <ac:chgData name="Michael Weinstein" userId="dde8f0b8-2f8d-4f82-9f5a-968ead95bb4f" providerId="ADAL" clId="{3B71A893-D951-4D0A-892E-E322AF8FFE62}" dt="2020-05-11T23:43:30.298" v="11573" actId="1076"/>
          <ac:spMkLst>
            <pc:docMk/>
            <pc:sldMk cId="3410692830" sldId="549"/>
            <ac:spMk id="4" creationId="{13196E9E-FA1D-4B93-B362-E22123022EAC}"/>
          </ac:spMkLst>
        </pc:spChg>
        <pc:picChg chg="del">
          <ac:chgData name="Michael Weinstein" userId="dde8f0b8-2f8d-4f82-9f5a-968ead95bb4f" providerId="ADAL" clId="{3B71A893-D951-4D0A-892E-E322AF8FFE62}" dt="2020-05-11T23:31:53.314" v="11553" actId="478"/>
          <ac:picMkLst>
            <pc:docMk/>
            <pc:sldMk cId="3410692830" sldId="549"/>
            <ac:picMk id="5" creationId="{9791F26D-B6B3-480B-82B4-35F89B4ACCE5}"/>
          </ac:picMkLst>
        </pc:picChg>
      </pc:sldChg>
      <pc:sldChg chg="addSp modSp add">
        <pc:chgData name="Michael Weinstein" userId="dde8f0b8-2f8d-4f82-9f5a-968ead95bb4f" providerId="ADAL" clId="{3B71A893-D951-4D0A-892E-E322AF8FFE62}" dt="2020-05-11T23:44:50.159" v="11578" actId="1076"/>
        <pc:sldMkLst>
          <pc:docMk/>
          <pc:sldMk cId="3481229552" sldId="550"/>
        </pc:sldMkLst>
        <pc:picChg chg="add mod">
          <ac:chgData name="Michael Weinstein" userId="dde8f0b8-2f8d-4f82-9f5a-968ead95bb4f" providerId="ADAL" clId="{3B71A893-D951-4D0A-892E-E322AF8FFE62}" dt="2020-05-11T23:44:50.159" v="11578" actId="1076"/>
          <ac:picMkLst>
            <pc:docMk/>
            <pc:sldMk cId="3481229552" sldId="550"/>
            <ac:picMk id="4098" creationId="{8AD30620-ED7F-49F6-9558-854DD2CEA78B}"/>
          </ac:picMkLst>
        </pc:picChg>
      </pc:sldChg>
      <pc:sldChg chg="addSp modSp add mod">
        <pc:chgData name="Michael Weinstein" userId="dde8f0b8-2f8d-4f82-9f5a-968ead95bb4f" providerId="ADAL" clId="{3B71A893-D951-4D0A-892E-E322AF8FFE62}" dt="2020-05-11T23:46:00.450" v="11589" actId="1076"/>
        <pc:sldMkLst>
          <pc:docMk/>
          <pc:sldMk cId="119569075" sldId="551"/>
        </pc:sldMkLst>
        <pc:picChg chg="mod">
          <ac:chgData name="Michael Weinstein" userId="dde8f0b8-2f8d-4f82-9f5a-968ead95bb4f" providerId="ADAL" clId="{3B71A893-D951-4D0A-892E-E322AF8FFE62}" dt="2020-05-11T23:45:53.399" v="11587" actId="1076"/>
          <ac:picMkLst>
            <pc:docMk/>
            <pc:sldMk cId="119569075" sldId="551"/>
            <ac:picMk id="5" creationId="{9791F26D-B6B3-480B-82B4-35F89B4ACCE5}"/>
          </ac:picMkLst>
        </pc:picChg>
        <pc:picChg chg="add mod">
          <ac:chgData name="Michael Weinstein" userId="dde8f0b8-2f8d-4f82-9f5a-968ead95bb4f" providerId="ADAL" clId="{3B71A893-D951-4D0A-892E-E322AF8FFE62}" dt="2020-05-11T23:46:00.450" v="11589" actId="1076"/>
          <ac:picMkLst>
            <pc:docMk/>
            <pc:sldMk cId="119569075" sldId="551"/>
            <ac:picMk id="7" creationId="{4D6CDEC3-C3DB-448B-9149-36279F6962B5}"/>
          </ac:picMkLst>
        </pc:picChg>
      </pc:sldChg>
      <pc:sldChg chg="addSp modSp add mod">
        <pc:chgData name="Michael Weinstein" userId="dde8f0b8-2f8d-4f82-9f5a-968ead95bb4f" providerId="ADAL" clId="{3B71A893-D951-4D0A-892E-E322AF8FFE62}" dt="2020-05-11T23:46:31.203" v="11607" actId="1037"/>
        <pc:sldMkLst>
          <pc:docMk/>
          <pc:sldMk cId="934552550" sldId="552"/>
        </pc:sldMkLst>
        <pc:spChg chg="add mod">
          <ac:chgData name="Michael Weinstein" userId="dde8f0b8-2f8d-4f82-9f5a-968ead95bb4f" providerId="ADAL" clId="{3B71A893-D951-4D0A-892E-E322AF8FFE62}" dt="2020-05-11T23:46:31.203" v="11607" actId="1037"/>
          <ac:spMkLst>
            <pc:docMk/>
            <pc:sldMk cId="934552550" sldId="552"/>
            <ac:spMk id="9" creationId="{47A7A236-5C1B-4C02-BBC4-49ECC9F6F076}"/>
          </ac:spMkLst>
        </pc:spChg>
      </pc:sldChg>
      <pc:sldChg chg="addSp modSp add">
        <pc:chgData name="Michael Weinstein" userId="dde8f0b8-2f8d-4f82-9f5a-968ead95bb4f" providerId="ADAL" clId="{3B71A893-D951-4D0A-892E-E322AF8FFE62}" dt="2020-05-11T23:49:09.304" v="11612" actId="1076"/>
        <pc:sldMkLst>
          <pc:docMk/>
          <pc:sldMk cId="768416000" sldId="553"/>
        </pc:sldMkLst>
        <pc:picChg chg="add mod">
          <ac:chgData name="Michael Weinstein" userId="dde8f0b8-2f8d-4f82-9f5a-968ead95bb4f" providerId="ADAL" clId="{3B71A893-D951-4D0A-892E-E322AF8FFE62}" dt="2020-05-11T23:49:09.304" v="11612" actId="1076"/>
          <ac:picMkLst>
            <pc:docMk/>
            <pc:sldMk cId="768416000" sldId="553"/>
            <ac:picMk id="5122" creationId="{89197A1B-BDBE-4A67-9CFF-4176CA938013}"/>
          </ac:picMkLst>
        </pc:picChg>
      </pc:sldChg>
      <pc:sldChg chg="addSp modSp add mod">
        <pc:chgData name="Michael Weinstein" userId="dde8f0b8-2f8d-4f82-9f5a-968ead95bb4f" providerId="ADAL" clId="{3B71A893-D951-4D0A-892E-E322AF8FFE62}" dt="2020-05-11T23:50:25.092" v="11626" actId="1076"/>
        <pc:sldMkLst>
          <pc:docMk/>
          <pc:sldMk cId="3465872140" sldId="554"/>
        </pc:sldMkLst>
        <pc:spChg chg="add mod">
          <ac:chgData name="Michael Weinstein" userId="dde8f0b8-2f8d-4f82-9f5a-968ead95bb4f" providerId="ADAL" clId="{3B71A893-D951-4D0A-892E-E322AF8FFE62}" dt="2020-05-11T23:50:25.092" v="11626" actId="1076"/>
          <ac:spMkLst>
            <pc:docMk/>
            <pc:sldMk cId="3465872140" sldId="554"/>
            <ac:spMk id="4" creationId="{E44EDBE3-26A5-45CF-8735-B009F355090E}"/>
          </ac:spMkLst>
        </pc:spChg>
      </pc:sldChg>
      <pc:sldChg chg="addSp delSp modSp add mod">
        <pc:chgData name="Michael Weinstein" userId="dde8f0b8-2f8d-4f82-9f5a-968ead95bb4f" providerId="ADAL" clId="{3B71A893-D951-4D0A-892E-E322AF8FFE62}" dt="2020-05-11T23:59:54.009" v="11700" actId="478"/>
        <pc:sldMkLst>
          <pc:docMk/>
          <pc:sldMk cId="2368520314" sldId="555"/>
        </pc:sldMkLst>
        <pc:spChg chg="add del mod">
          <ac:chgData name="Michael Weinstein" userId="dde8f0b8-2f8d-4f82-9f5a-968ead95bb4f" providerId="ADAL" clId="{3B71A893-D951-4D0A-892E-E322AF8FFE62}" dt="2020-05-11T23:59:54.009" v="11700" actId="478"/>
          <ac:spMkLst>
            <pc:docMk/>
            <pc:sldMk cId="2368520314" sldId="555"/>
            <ac:spMk id="9" creationId="{09D7449D-CA92-4B91-B6D5-AAD417A80E7C}"/>
          </ac:spMkLst>
        </pc:spChg>
        <pc:picChg chg="del">
          <ac:chgData name="Michael Weinstein" userId="dde8f0b8-2f8d-4f82-9f5a-968ead95bb4f" providerId="ADAL" clId="{3B71A893-D951-4D0A-892E-E322AF8FFE62}" dt="2020-05-11T23:55:55.517" v="11645" actId="478"/>
          <ac:picMkLst>
            <pc:docMk/>
            <pc:sldMk cId="2368520314" sldId="555"/>
            <ac:picMk id="5" creationId="{22F04F4C-51DB-4ACD-A4EE-36EE14BE1849}"/>
          </ac:picMkLst>
        </pc:picChg>
        <pc:picChg chg="add del mod modCrop">
          <ac:chgData name="Michael Weinstein" userId="dde8f0b8-2f8d-4f82-9f5a-968ead95bb4f" providerId="ADAL" clId="{3B71A893-D951-4D0A-892E-E322AF8FFE62}" dt="2020-05-11T23:57:05.552" v="11660" actId="1076"/>
          <ac:picMkLst>
            <pc:docMk/>
            <pc:sldMk cId="2368520314" sldId="555"/>
            <ac:picMk id="7" creationId="{87E90E1E-307C-4090-AEF9-27329807D9FC}"/>
          </ac:picMkLst>
        </pc:picChg>
        <pc:picChg chg="del">
          <ac:chgData name="Michael Weinstein" userId="dde8f0b8-2f8d-4f82-9f5a-968ead95bb4f" providerId="ADAL" clId="{3B71A893-D951-4D0A-892E-E322AF8FFE62}" dt="2020-05-11T23:55:54.430" v="11644" actId="478"/>
          <ac:picMkLst>
            <pc:docMk/>
            <pc:sldMk cId="2368520314" sldId="555"/>
            <ac:picMk id="8" creationId="{0E31E0AB-C4E9-45A4-845F-822A83E38EBF}"/>
          </ac:picMkLst>
        </pc:picChg>
        <pc:picChg chg="del">
          <ac:chgData name="Michael Weinstein" userId="dde8f0b8-2f8d-4f82-9f5a-968ead95bb4f" providerId="ADAL" clId="{3B71A893-D951-4D0A-892E-E322AF8FFE62}" dt="2020-05-11T23:55:53.418" v="11643" actId="478"/>
          <ac:picMkLst>
            <pc:docMk/>
            <pc:sldMk cId="2368520314" sldId="555"/>
            <ac:picMk id="10" creationId="{9D7E681A-7F9A-4F38-9654-3DE897ACE528}"/>
          </ac:picMkLst>
        </pc:picChg>
        <pc:picChg chg="del">
          <ac:chgData name="Michael Weinstein" userId="dde8f0b8-2f8d-4f82-9f5a-968ead95bb4f" providerId="ADAL" clId="{3B71A893-D951-4D0A-892E-E322AF8FFE62}" dt="2020-05-11T23:55:52.541" v="11642" actId="478"/>
          <ac:picMkLst>
            <pc:docMk/>
            <pc:sldMk cId="2368520314" sldId="555"/>
            <ac:picMk id="12" creationId="{2AE362C8-218E-498C-8FDA-395F13A7E117}"/>
          </ac:picMkLst>
        </pc:picChg>
      </pc:sldChg>
      <pc:sldChg chg="modSp add mod">
        <pc:chgData name="Michael Weinstein" userId="dde8f0b8-2f8d-4f82-9f5a-968ead95bb4f" providerId="ADAL" clId="{3B71A893-D951-4D0A-892E-E322AF8FFE62}" dt="2020-05-12T00:00:03.359" v="11712" actId="1035"/>
        <pc:sldMkLst>
          <pc:docMk/>
          <pc:sldMk cId="1829074371" sldId="556"/>
        </pc:sldMkLst>
        <pc:spChg chg="mod">
          <ac:chgData name="Michael Weinstein" userId="dde8f0b8-2f8d-4f82-9f5a-968ead95bb4f" providerId="ADAL" clId="{3B71A893-D951-4D0A-892E-E322AF8FFE62}" dt="2020-05-12T00:00:03.359" v="11712" actId="1035"/>
          <ac:spMkLst>
            <pc:docMk/>
            <pc:sldMk cId="1829074371" sldId="556"/>
            <ac:spMk id="9" creationId="{09D7449D-CA92-4B91-B6D5-AAD417A80E7C}"/>
          </ac:spMkLst>
        </pc:spChg>
      </pc:sldChg>
      <pc:sldChg chg="modSp add mod">
        <pc:chgData name="Michael Weinstein" userId="dde8f0b8-2f8d-4f82-9f5a-968ead95bb4f" providerId="ADAL" clId="{3B71A893-D951-4D0A-892E-E322AF8FFE62}" dt="2020-05-12T00:00:51.144" v="11739" actId="1076"/>
        <pc:sldMkLst>
          <pc:docMk/>
          <pc:sldMk cId="1788559409" sldId="557"/>
        </pc:sldMkLst>
        <pc:spChg chg="mod">
          <ac:chgData name="Michael Weinstein" userId="dde8f0b8-2f8d-4f82-9f5a-968ead95bb4f" providerId="ADAL" clId="{3B71A893-D951-4D0A-892E-E322AF8FFE62}" dt="2020-05-12T00:00:51.144" v="11739" actId="1076"/>
          <ac:spMkLst>
            <pc:docMk/>
            <pc:sldMk cId="1788559409" sldId="557"/>
            <ac:spMk id="9" creationId="{09D7449D-CA92-4B91-B6D5-AAD417A80E7C}"/>
          </ac:spMkLst>
        </pc:spChg>
      </pc:sldChg>
      <pc:sldChg chg="addSp delSp modSp add mod">
        <pc:chgData name="Michael Weinstein" userId="dde8f0b8-2f8d-4f82-9f5a-968ead95bb4f" providerId="ADAL" clId="{3B71A893-D951-4D0A-892E-E322AF8FFE62}" dt="2020-05-12T00:03:40.412" v="11777" actId="1076"/>
        <pc:sldMkLst>
          <pc:docMk/>
          <pc:sldMk cId="486690399" sldId="558"/>
        </pc:sldMkLst>
        <pc:spChg chg="add mod">
          <ac:chgData name="Michael Weinstein" userId="dde8f0b8-2f8d-4f82-9f5a-968ead95bb4f" providerId="ADAL" clId="{3B71A893-D951-4D0A-892E-E322AF8FFE62}" dt="2020-05-12T00:01:54.607" v="11744" actId="2085"/>
          <ac:spMkLst>
            <pc:docMk/>
            <pc:sldMk cId="486690399" sldId="558"/>
            <ac:spMk id="4" creationId="{3928D88A-1700-49B2-B381-E6189D808CB1}"/>
          </ac:spMkLst>
        </pc:spChg>
        <pc:spChg chg="del">
          <ac:chgData name="Michael Weinstein" userId="dde8f0b8-2f8d-4f82-9f5a-968ead95bb4f" providerId="ADAL" clId="{3B71A893-D951-4D0A-892E-E322AF8FFE62}" dt="2020-05-12T00:01:30.336" v="11741" actId="478"/>
          <ac:spMkLst>
            <pc:docMk/>
            <pc:sldMk cId="486690399" sldId="558"/>
            <ac:spMk id="9" creationId="{09D7449D-CA92-4B91-B6D5-AAD417A80E7C}"/>
          </ac:spMkLst>
        </pc:spChg>
        <pc:picChg chg="add mod modCrop">
          <ac:chgData name="Michael Weinstein" userId="dde8f0b8-2f8d-4f82-9f5a-968ead95bb4f" providerId="ADAL" clId="{3B71A893-D951-4D0A-892E-E322AF8FFE62}" dt="2020-05-12T00:02:47.405" v="11750" actId="1076"/>
          <ac:picMkLst>
            <pc:docMk/>
            <pc:sldMk cId="486690399" sldId="558"/>
            <ac:picMk id="8" creationId="{A8541712-A909-4AF2-A7D2-3E1CBD1D28B9}"/>
          </ac:picMkLst>
        </pc:picChg>
        <pc:picChg chg="add mod">
          <ac:chgData name="Michael Weinstein" userId="dde8f0b8-2f8d-4f82-9f5a-968ead95bb4f" providerId="ADAL" clId="{3B71A893-D951-4D0A-892E-E322AF8FFE62}" dt="2020-05-12T00:03:11.134" v="11771" actId="1035"/>
          <ac:picMkLst>
            <pc:docMk/>
            <pc:sldMk cId="486690399" sldId="558"/>
            <ac:picMk id="10" creationId="{CAB5AAF0-8E9A-438D-B773-C95E7BDC7B9C}"/>
          </ac:picMkLst>
        </pc:picChg>
        <pc:cxnChg chg="add mod">
          <ac:chgData name="Michael Weinstein" userId="dde8f0b8-2f8d-4f82-9f5a-968ead95bb4f" providerId="ADAL" clId="{3B71A893-D951-4D0A-892E-E322AF8FFE62}" dt="2020-05-12T00:03:26.296" v="11773" actId="1076"/>
          <ac:cxnSpMkLst>
            <pc:docMk/>
            <pc:sldMk cId="486690399" sldId="558"/>
            <ac:cxnSpMk id="11" creationId="{85EB7CB9-0DD4-4D26-A2B9-C1441AD2965C}"/>
          </ac:cxnSpMkLst>
        </pc:cxnChg>
        <pc:cxnChg chg="add mod">
          <ac:chgData name="Michael Weinstein" userId="dde8f0b8-2f8d-4f82-9f5a-968ead95bb4f" providerId="ADAL" clId="{3B71A893-D951-4D0A-892E-E322AF8FFE62}" dt="2020-05-12T00:03:40.412" v="11777" actId="1076"/>
          <ac:cxnSpMkLst>
            <pc:docMk/>
            <pc:sldMk cId="486690399" sldId="558"/>
            <ac:cxnSpMk id="12" creationId="{46806097-FA18-4CD7-B350-73B55293A646}"/>
          </ac:cxnSpMkLst>
        </pc:cxnChg>
      </pc:sldChg>
      <pc:sldChg chg="modSp add mod">
        <pc:chgData name="Michael Weinstein" userId="dde8f0b8-2f8d-4f82-9f5a-968ead95bb4f" providerId="ADAL" clId="{3B71A893-D951-4D0A-892E-E322AF8FFE62}" dt="2020-05-12T00:04:36.076" v="11788" actId="14100"/>
        <pc:sldMkLst>
          <pc:docMk/>
          <pc:sldMk cId="3244588851" sldId="559"/>
        </pc:sldMkLst>
        <pc:picChg chg="mod">
          <ac:chgData name="Michael Weinstein" userId="dde8f0b8-2f8d-4f82-9f5a-968ead95bb4f" providerId="ADAL" clId="{3B71A893-D951-4D0A-892E-E322AF8FFE62}" dt="2020-05-12T00:04:21.862" v="11786" actId="1038"/>
          <ac:picMkLst>
            <pc:docMk/>
            <pc:sldMk cId="3244588851" sldId="559"/>
            <ac:picMk id="10" creationId="{CAB5AAF0-8E9A-438D-B773-C95E7BDC7B9C}"/>
          </ac:picMkLst>
        </pc:picChg>
        <pc:cxnChg chg="mod">
          <ac:chgData name="Michael Weinstein" userId="dde8f0b8-2f8d-4f82-9f5a-968ead95bb4f" providerId="ADAL" clId="{3B71A893-D951-4D0A-892E-E322AF8FFE62}" dt="2020-05-12T00:04:32.178" v="11787" actId="14100"/>
          <ac:cxnSpMkLst>
            <pc:docMk/>
            <pc:sldMk cId="3244588851" sldId="559"/>
            <ac:cxnSpMk id="11" creationId="{85EB7CB9-0DD4-4D26-A2B9-C1441AD2965C}"/>
          </ac:cxnSpMkLst>
        </pc:cxnChg>
        <pc:cxnChg chg="mod">
          <ac:chgData name="Michael Weinstein" userId="dde8f0b8-2f8d-4f82-9f5a-968ead95bb4f" providerId="ADAL" clId="{3B71A893-D951-4D0A-892E-E322AF8FFE62}" dt="2020-05-12T00:04:36.076" v="11788" actId="14100"/>
          <ac:cxnSpMkLst>
            <pc:docMk/>
            <pc:sldMk cId="3244588851" sldId="559"/>
            <ac:cxnSpMk id="12" creationId="{46806097-FA18-4CD7-B350-73B55293A646}"/>
          </ac:cxnSpMkLst>
        </pc:cxnChg>
      </pc:sldChg>
      <pc:sldChg chg="addSp delSp modSp new mod">
        <pc:chgData name="Michael Weinstein" userId="dde8f0b8-2f8d-4f82-9f5a-968ead95bb4f" providerId="ADAL" clId="{3B71A893-D951-4D0A-892E-E322AF8FFE62}" dt="2020-05-12T00:14:17.711" v="12123" actId="478"/>
        <pc:sldMkLst>
          <pc:docMk/>
          <pc:sldMk cId="2446423865" sldId="560"/>
        </pc:sldMkLst>
        <pc:spChg chg="del">
          <ac:chgData name="Michael Weinstein" userId="dde8f0b8-2f8d-4f82-9f5a-968ead95bb4f" providerId="ADAL" clId="{3B71A893-D951-4D0A-892E-E322AF8FFE62}" dt="2020-05-12T00:06:32.447" v="11863" actId="478"/>
          <ac:spMkLst>
            <pc:docMk/>
            <pc:sldMk cId="2446423865" sldId="560"/>
            <ac:spMk id="2" creationId="{9D78BAEE-BE39-4D7D-A3FA-48F0AA8AB5D5}"/>
          </ac:spMkLst>
        </pc:spChg>
        <pc:spChg chg="mod">
          <ac:chgData name="Michael Weinstein" userId="dde8f0b8-2f8d-4f82-9f5a-968ead95bb4f" providerId="ADAL" clId="{3B71A893-D951-4D0A-892E-E322AF8FFE62}" dt="2020-05-12T00:06:27.172" v="11862" actId="20577"/>
          <ac:spMkLst>
            <pc:docMk/>
            <pc:sldMk cId="2446423865" sldId="560"/>
            <ac:spMk id="3" creationId="{3A94FB18-5F6E-44C3-9D3D-468FFCF601E9}"/>
          </ac:spMkLst>
        </pc:spChg>
        <pc:spChg chg="mod">
          <ac:chgData name="Michael Weinstein" userId="dde8f0b8-2f8d-4f82-9f5a-968ead95bb4f" providerId="ADAL" clId="{3B71A893-D951-4D0A-892E-E322AF8FFE62}" dt="2020-05-12T00:06:13.077" v="11812" actId="20577"/>
          <ac:spMkLst>
            <pc:docMk/>
            <pc:sldMk cId="2446423865" sldId="560"/>
            <ac:spMk id="6" creationId="{AA8F7350-530D-4503-BC5A-B4B3C5E4CD43}"/>
          </ac:spMkLst>
        </pc:spChg>
        <pc:spChg chg="mod">
          <ac:chgData name="Michael Weinstein" userId="dde8f0b8-2f8d-4f82-9f5a-968ead95bb4f" providerId="ADAL" clId="{3B71A893-D951-4D0A-892E-E322AF8FFE62}" dt="2020-05-12T00:08:45.078" v="12116" actId="20577"/>
          <ac:spMkLst>
            <pc:docMk/>
            <pc:sldMk cId="2446423865" sldId="560"/>
            <ac:spMk id="7" creationId="{93F494F8-572A-4920-9F7D-4BEE2AC276FE}"/>
          </ac:spMkLst>
        </pc:spChg>
        <pc:picChg chg="add del mod">
          <ac:chgData name="Michael Weinstein" userId="dde8f0b8-2f8d-4f82-9f5a-968ead95bb4f" providerId="ADAL" clId="{3B71A893-D951-4D0A-892E-E322AF8FFE62}" dt="2020-05-12T00:14:17.711" v="12123" actId="478"/>
          <ac:picMkLst>
            <pc:docMk/>
            <pc:sldMk cId="2446423865" sldId="560"/>
            <ac:picMk id="9" creationId="{BEA6FB23-D058-4D31-B39A-FB0F523C14DA}"/>
          </ac:picMkLst>
        </pc:picChg>
      </pc:sldChg>
      <pc:sldChg chg="addSp delSp modSp add mod">
        <pc:chgData name="Michael Weinstein" userId="dde8f0b8-2f8d-4f82-9f5a-968ead95bb4f" providerId="ADAL" clId="{3B71A893-D951-4D0A-892E-E322AF8FFE62}" dt="2020-05-19T05:37:25.487" v="19391" actId="478"/>
        <pc:sldMkLst>
          <pc:docMk/>
          <pc:sldMk cId="711310125" sldId="561"/>
        </pc:sldMkLst>
        <pc:spChg chg="add del mod">
          <ac:chgData name="Michael Weinstein" userId="dde8f0b8-2f8d-4f82-9f5a-968ead95bb4f" providerId="ADAL" clId="{3B71A893-D951-4D0A-892E-E322AF8FFE62}" dt="2020-05-19T05:37:25.487" v="19391" actId="478"/>
          <ac:spMkLst>
            <pc:docMk/>
            <pc:sldMk cId="711310125" sldId="561"/>
            <ac:spMk id="2" creationId="{410439C3-BF4E-422C-9CBC-9F6AB46985A9}"/>
          </ac:spMkLst>
        </pc:spChg>
      </pc:sldChg>
      <pc:sldChg chg="delSp modSp new mod">
        <pc:chgData name="Michael Weinstein" userId="dde8f0b8-2f8d-4f82-9f5a-968ead95bb4f" providerId="ADAL" clId="{3B71A893-D951-4D0A-892E-E322AF8FFE62}" dt="2020-05-12T00:19:18.503" v="12486" actId="20577"/>
        <pc:sldMkLst>
          <pc:docMk/>
          <pc:sldMk cId="379862192" sldId="562"/>
        </pc:sldMkLst>
        <pc:spChg chg="del">
          <ac:chgData name="Michael Weinstein" userId="dde8f0b8-2f8d-4f82-9f5a-968ead95bb4f" providerId="ADAL" clId="{3B71A893-D951-4D0A-892E-E322AF8FFE62}" dt="2020-05-12T00:17:33.980" v="12264" actId="478"/>
          <ac:spMkLst>
            <pc:docMk/>
            <pc:sldMk cId="379862192" sldId="562"/>
            <ac:spMk id="2" creationId="{B9B482A2-BC6D-4E5C-9406-4B9EBCD5FFE5}"/>
          </ac:spMkLst>
        </pc:spChg>
        <pc:spChg chg="mod">
          <ac:chgData name="Michael Weinstein" userId="dde8f0b8-2f8d-4f82-9f5a-968ead95bb4f" providerId="ADAL" clId="{3B71A893-D951-4D0A-892E-E322AF8FFE62}" dt="2020-05-12T00:17:24.978" v="12263" actId="20577"/>
          <ac:spMkLst>
            <pc:docMk/>
            <pc:sldMk cId="379862192" sldId="562"/>
            <ac:spMk id="3" creationId="{C67E6A10-9575-4893-A071-BA4FF6376B2B}"/>
          </ac:spMkLst>
        </pc:spChg>
        <pc:spChg chg="mod">
          <ac:chgData name="Michael Weinstein" userId="dde8f0b8-2f8d-4f82-9f5a-968ead95bb4f" providerId="ADAL" clId="{3B71A893-D951-4D0A-892E-E322AF8FFE62}" dt="2020-05-12T00:16:51.560" v="12185" actId="20577"/>
          <ac:spMkLst>
            <pc:docMk/>
            <pc:sldMk cId="379862192" sldId="562"/>
            <ac:spMk id="6" creationId="{B753D93D-FC43-407D-8706-FE6E01519D81}"/>
          </ac:spMkLst>
        </pc:spChg>
        <pc:spChg chg="mod">
          <ac:chgData name="Michael Weinstein" userId="dde8f0b8-2f8d-4f82-9f5a-968ead95bb4f" providerId="ADAL" clId="{3B71A893-D951-4D0A-892E-E322AF8FFE62}" dt="2020-05-12T00:19:18.503" v="12486" actId="20577"/>
          <ac:spMkLst>
            <pc:docMk/>
            <pc:sldMk cId="379862192" sldId="562"/>
            <ac:spMk id="7" creationId="{0FBB1BE7-D940-49EB-B38E-43CCFAC43030}"/>
          </ac:spMkLst>
        </pc:spChg>
      </pc:sldChg>
      <pc:sldChg chg="addSp delSp modSp new del mod">
        <pc:chgData name="Michael Weinstein" userId="dde8f0b8-2f8d-4f82-9f5a-968ead95bb4f" providerId="ADAL" clId="{3B71A893-D951-4D0A-892E-E322AF8FFE62}" dt="2020-05-19T06:01:34.788" v="19603" actId="47"/>
        <pc:sldMkLst>
          <pc:docMk/>
          <pc:sldMk cId="3114609754" sldId="563"/>
        </pc:sldMkLst>
        <pc:spChg chg="del">
          <ac:chgData name="Michael Weinstein" userId="dde8f0b8-2f8d-4f82-9f5a-968ead95bb4f" providerId="ADAL" clId="{3B71A893-D951-4D0A-892E-E322AF8FFE62}" dt="2020-05-12T00:22:41.772" v="12517" actId="478"/>
          <ac:spMkLst>
            <pc:docMk/>
            <pc:sldMk cId="3114609754" sldId="563"/>
            <ac:spMk id="2" creationId="{FC69AEF7-ADB9-466F-87FC-305A9C20C021}"/>
          </ac:spMkLst>
        </pc:spChg>
        <pc:spChg chg="del">
          <ac:chgData name="Michael Weinstein" userId="dde8f0b8-2f8d-4f82-9f5a-968ead95bb4f" providerId="ADAL" clId="{3B71A893-D951-4D0A-892E-E322AF8FFE62}" dt="2020-05-12T00:22:41.772" v="12517" actId="478"/>
          <ac:spMkLst>
            <pc:docMk/>
            <pc:sldMk cId="3114609754" sldId="563"/>
            <ac:spMk id="3" creationId="{E7D250A8-3402-45F8-9216-76FEEE271630}"/>
          </ac:spMkLst>
        </pc:spChg>
        <pc:spChg chg="mod">
          <ac:chgData name="Michael Weinstein" userId="dde8f0b8-2f8d-4f82-9f5a-968ead95bb4f" providerId="ADAL" clId="{3B71A893-D951-4D0A-892E-E322AF8FFE62}" dt="2020-05-19T05:55:38.994" v="19437" actId="20577"/>
          <ac:spMkLst>
            <pc:docMk/>
            <pc:sldMk cId="3114609754" sldId="563"/>
            <ac:spMk id="6" creationId="{E9FCF2B5-53BF-467C-969D-DEC708295E84}"/>
          </ac:spMkLst>
        </pc:spChg>
        <pc:spChg chg="del">
          <ac:chgData name="Michael Weinstein" userId="dde8f0b8-2f8d-4f82-9f5a-968ead95bb4f" providerId="ADAL" clId="{3B71A893-D951-4D0A-892E-E322AF8FFE62}" dt="2020-05-12T00:22:41.772" v="12517" actId="478"/>
          <ac:spMkLst>
            <pc:docMk/>
            <pc:sldMk cId="3114609754" sldId="563"/>
            <ac:spMk id="7" creationId="{31A04D98-4213-4EEF-8A90-47AEE540DF69}"/>
          </ac:spMkLst>
        </pc:spChg>
        <pc:picChg chg="add del mod">
          <ac:chgData name="Michael Weinstein" userId="dde8f0b8-2f8d-4f82-9f5a-968ead95bb4f" providerId="ADAL" clId="{3B71A893-D951-4D0A-892E-E322AF8FFE62}" dt="2020-05-19T05:54:31.854" v="19409" actId="478"/>
          <ac:picMkLst>
            <pc:docMk/>
            <pc:sldMk cId="3114609754" sldId="563"/>
            <ac:picMk id="3" creationId="{05626325-D263-4EF5-8BFC-3AE52F3A79D1}"/>
          </ac:picMkLst>
        </pc:picChg>
        <pc:picChg chg="add mod">
          <ac:chgData name="Michael Weinstein" userId="dde8f0b8-2f8d-4f82-9f5a-968ead95bb4f" providerId="ADAL" clId="{3B71A893-D951-4D0A-892E-E322AF8FFE62}" dt="2020-05-19T05:55:19.173" v="19422" actId="1076"/>
          <ac:picMkLst>
            <pc:docMk/>
            <pc:sldMk cId="3114609754" sldId="563"/>
            <ac:picMk id="8" creationId="{0CD1B8A7-4AC9-470E-8AFD-D9F40D6975FC}"/>
          </ac:picMkLst>
        </pc:picChg>
        <pc:picChg chg="add del mod">
          <ac:chgData name="Michael Weinstein" userId="dde8f0b8-2f8d-4f82-9f5a-968ead95bb4f" providerId="ADAL" clId="{3B71A893-D951-4D0A-892E-E322AF8FFE62}" dt="2020-05-19T05:55:52.484" v="19440" actId="478"/>
          <ac:picMkLst>
            <pc:docMk/>
            <pc:sldMk cId="3114609754" sldId="563"/>
            <ac:picMk id="10" creationId="{700A7D2D-842E-42BA-BD7C-1A95F94856D7}"/>
          </ac:picMkLst>
        </pc:picChg>
        <pc:picChg chg="add del mod">
          <ac:chgData name="Michael Weinstein" userId="dde8f0b8-2f8d-4f82-9f5a-968ead95bb4f" providerId="ADAL" clId="{3B71A893-D951-4D0A-892E-E322AF8FFE62}" dt="2020-05-19T05:55:54.925" v="19441" actId="478"/>
          <ac:picMkLst>
            <pc:docMk/>
            <pc:sldMk cId="3114609754" sldId="563"/>
            <ac:picMk id="12" creationId="{EBCE0B43-2D49-4116-BDFA-22296F981E72}"/>
          </ac:picMkLst>
        </pc:picChg>
        <pc:picChg chg="add del mod">
          <ac:chgData name="Michael Weinstein" userId="dde8f0b8-2f8d-4f82-9f5a-968ead95bb4f" providerId="ADAL" clId="{3B71A893-D951-4D0A-892E-E322AF8FFE62}" dt="2020-05-19T05:53:17.608" v="19392" actId="478"/>
          <ac:picMkLst>
            <pc:docMk/>
            <pc:sldMk cId="3114609754" sldId="563"/>
            <ac:picMk id="6146" creationId="{8F008CC0-6B6C-4DEF-9F43-50B70941FE7F}"/>
          </ac:picMkLst>
        </pc:picChg>
        <pc:picChg chg="add del mod">
          <ac:chgData name="Michael Weinstein" userId="dde8f0b8-2f8d-4f82-9f5a-968ead95bb4f" providerId="ADAL" clId="{3B71A893-D951-4D0A-892E-E322AF8FFE62}" dt="2020-05-19T05:53:50.980" v="19393" actId="478"/>
          <ac:picMkLst>
            <pc:docMk/>
            <pc:sldMk cId="3114609754" sldId="563"/>
            <ac:picMk id="6148" creationId="{9A156E64-DAA4-4A5E-BFF1-3D5E7ACA5A99}"/>
          </ac:picMkLst>
        </pc:picChg>
      </pc:sldChg>
      <pc:sldChg chg="modSp new mod">
        <pc:chgData name="Michael Weinstein" userId="dde8f0b8-2f8d-4f82-9f5a-968ead95bb4f" providerId="ADAL" clId="{3B71A893-D951-4D0A-892E-E322AF8FFE62}" dt="2020-05-12T01:41:47.092" v="12551" actId="20577"/>
        <pc:sldMkLst>
          <pc:docMk/>
          <pc:sldMk cId="3829036298" sldId="564"/>
        </pc:sldMkLst>
        <pc:spChg chg="mod">
          <ac:chgData name="Michael Weinstein" userId="dde8f0b8-2f8d-4f82-9f5a-968ead95bb4f" providerId="ADAL" clId="{3B71A893-D951-4D0A-892E-E322AF8FFE62}" dt="2020-05-12T01:41:47.092" v="12551" actId="20577"/>
          <ac:spMkLst>
            <pc:docMk/>
            <pc:sldMk cId="3829036298" sldId="564"/>
            <ac:spMk id="4" creationId="{5EC589B9-7398-4C45-9705-15924F1E2DC6}"/>
          </ac:spMkLst>
        </pc:spChg>
      </pc:sldChg>
      <pc:sldChg chg="modSp add mod">
        <pc:chgData name="Michael Weinstein" userId="dde8f0b8-2f8d-4f82-9f5a-968ead95bb4f" providerId="ADAL" clId="{3B71A893-D951-4D0A-892E-E322AF8FFE62}" dt="2020-05-12T01:49:08.231" v="12585" actId="20577"/>
        <pc:sldMkLst>
          <pc:docMk/>
          <pc:sldMk cId="400144090" sldId="565"/>
        </pc:sldMkLst>
        <pc:spChg chg="mod">
          <ac:chgData name="Michael Weinstein" userId="dde8f0b8-2f8d-4f82-9f5a-968ead95bb4f" providerId="ADAL" clId="{3B71A893-D951-4D0A-892E-E322AF8FFE62}" dt="2020-05-12T01:49:08.231" v="12585" actId="20577"/>
          <ac:spMkLst>
            <pc:docMk/>
            <pc:sldMk cId="400144090" sldId="565"/>
            <ac:spMk id="4" creationId="{F9353C2D-6919-4A2C-949C-50C51AECE995}"/>
          </ac:spMkLst>
        </pc:spChg>
      </pc:sldChg>
      <pc:sldChg chg="addSp delSp modSp add mod">
        <pc:chgData name="Michael Weinstein" userId="dde8f0b8-2f8d-4f82-9f5a-968ead95bb4f" providerId="ADAL" clId="{3B71A893-D951-4D0A-892E-E322AF8FFE62}" dt="2020-05-12T01:48:50.892" v="12581" actId="478"/>
        <pc:sldMkLst>
          <pc:docMk/>
          <pc:sldMk cId="674224237" sldId="566"/>
        </pc:sldMkLst>
        <pc:spChg chg="add del mod">
          <ac:chgData name="Michael Weinstein" userId="dde8f0b8-2f8d-4f82-9f5a-968ead95bb4f" providerId="ADAL" clId="{3B71A893-D951-4D0A-892E-E322AF8FFE62}" dt="2020-05-12T01:48:17.212" v="12572" actId="478"/>
          <ac:spMkLst>
            <pc:docMk/>
            <pc:sldMk cId="674224237" sldId="566"/>
            <ac:spMk id="5" creationId="{5A77046C-3CC3-4895-B5C1-811C565D427A}"/>
          </ac:spMkLst>
        </pc:spChg>
        <pc:spChg chg="del">
          <ac:chgData name="Michael Weinstein" userId="dde8f0b8-2f8d-4f82-9f5a-968ead95bb4f" providerId="ADAL" clId="{3B71A893-D951-4D0A-892E-E322AF8FFE62}" dt="2020-05-12T01:48:46.398" v="12578" actId="478"/>
          <ac:spMkLst>
            <pc:docMk/>
            <pc:sldMk cId="674224237" sldId="566"/>
            <ac:spMk id="12" creationId="{FBBF432B-4087-435D-8248-A45ED5CCA225}"/>
          </ac:spMkLst>
        </pc:spChg>
        <pc:spChg chg="add del mod">
          <ac:chgData name="Michael Weinstein" userId="dde8f0b8-2f8d-4f82-9f5a-968ead95bb4f" providerId="ADAL" clId="{3B71A893-D951-4D0A-892E-E322AF8FFE62}" dt="2020-05-12T01:48:18.476" v="12573" actId="478"/>
          <ac:spMkLst>
            <pc:docMk/>
            <pc:sldMk cId="674224237" sldId="566"/>
            <ac:spMk id="13" creationId="{01FF2DDB-7271-4A51-BF90-8CF4ED9D01FB}"/>
          </ac:spMkLst>
        </pc:spChg>
        <pc:spChg chg="del">
          <ac:chgData name="Michael Weinstein" userId="dde8f0b8-2f8d-4f82-9f5a-968ead95bb4f" providerId="ADAL" clId="{3B71A893-D951-4D0A-892E-E322AF8FFE62}" dt="2020-05-12T01:48:48.156" v="12579" actId="478"/>
          <ac:spMkLst>
            <pc:docMk/>
            <pc:sldMk cId="674224237" sldId="566"/>
            <ac:spMk id="15" creationId="{D360652D-4558-407C-A2A9-A6831D0A0F5A}"/>
          </ac:spMkLst>
        </pc:spChg>
        <pc:spChg chg="del">
          <ac:chgData name="Michael Weinstein" userId="dde8f0b8-2f8d-4f82-9f5a-968ead95bb4f" providerId="ADAL" clId="{3B71A893-D951-4D0A-892E-E322AF8FFE62}" dt="2020-05-12T01:48:49.277" v="12580" actId="478"/>
          <ac:spMkLst>
            <pc:docMk/>
            <pc:sldMk cId="674224237" sldId="566"/>
            <ac:spMk id="16" creationId="{61DFEC9C-3400-4888-9BA1-22AD728CC9FD}"/>
          </ac:spMkLst>
        </pc:spChg>
        <pc:spChg chg="del">
          <ac:chgData name="Michael Weinstein" userId="dde8f0b8-2f8d-4f82-9f5a-968ead95bb4f" providerId="ADAL" clId="{3B71A893-D951-4D0A-892E-E322AF8FFE62}" dt="2020-05-12T01:48:50.892" v="12581" actId="478"/>
          <ac:spMkLst>
            <pc:docMk/>
            <pc:sldMk cId="674224237" sldId="566"/>
            <ac:spMk id="17" creationId="{8E0EB8B6-582B-44E3-817F-FA9BEFFD0762}"/>
          </ac:spMkLst>
        </pc:spChg>
        <pc:picChg chg="mod modCrop">
          <ac:chgData name="Michael Weinstein" userId="dde8f0b8-2f8d-4f82-9f5a-968ead95bb4f" providerId="ADAL" clId="{3B71A893-D951-4D0A-892E-E322AF8FFE62}" dt="2020-05-12T01:48:39.042" v="12577" actId="732"/>
          <ac:picMkLst>
            <pc:docMk/>
            <pc:sldMk cId="674224237" sldId="566"/>
            <ac:picMk id="10" creationId="{56CCA9C3-27BF-4BB9-8AD5-3EC257BBC123}"/>
          </ac:picMkLst>
        </pc:picChg>
      </pc:sldChg>
      <pc:sldChg chg="addSp delSp modSp add mod">
        <pc:chgData name="Michael Weinstein" userId="dde8f0b8-2f8d-4f82-9f5a-968ead95bb4f" providerId="ADAL" clId="{3B71A893-D951-4D0A-892E-E322AF8FFE62}" dt="2020-05-12T01:54:47.403" v="12713" actId="20577"/>
        <pc:sldMkLst>
          <pc:docMk/>
          <pc:sldMk cId="3934812618" sldId="567"/>
        </pc:sldMkLst>
        <pc:spChg chg="mod">
          <ac:chgData name="Michael Weinstein" userId="dde8f0b8-2f8d-4f82-9f5a-968ead95bb4f" providerId="ADAL" clId="{3B71A893-D951-4D0A-892E-E322AF8FFE62}" dt="2020-05-12T01:51:00.013" v="12615" actId="20577"/>
          <ac:spMkLst>
            <pc:docMk/>
            <pc:sldMk cId="3934812618" sldId="567"/>
            <ac:spMk id="4" creationId="{F9353C2D-6919-4A2C-949C-50C51AECE995}"/>
          </ac:spMkLst>
        </pc:spChg>
        <pc:spChg chg="add mod">
          <ac:chgData name="Michael Weinstein" userId="dde8f0b8-2f8d-4f82-9f5a-968ead95bb4f" providerId="ADAL" clId="{3B71A893-D951-4D0A-892E-E322AF8FFE62}" dt="2020-05-12T01:51:50.124" v="12650" actId="1076"/>
          <ac:spMkLst>
            <pc:docMk/>
            <pc:sldMk cId="3934812618" sldId="567"/>
            <ac:spMk id="5" creationId="{388677DE-61D7-4B73-8FBA-D7000C72FC5A}"/>
          </ac:spMkLst>
        </pc:spChg>
        <pc:spChg chg="add mod">
          <ac:chgData name="Michael Weinstein" userId="dde8f0b8-2f8d-4f82-9f5a-968ead95bb4f" providerId="ADAL" clId="{3B71A893-D951-4D0A-892E-E322AF8FFE62}" dt="2020-05-12T01:54:34.498" v="12710" actId="20577"/>
          <ac:spMkLst>
            <pc:docMk/>
            <pc:sldMk cId="3934812618" sldId="567"/>
            <ac:spMk id="8" creationId="{EF30CE16-2F06-4DB6-8009-145795C8742C}"/>
          </ac:spMkLst>
        </pc:spChg>
        <pc:spChg chg="add mod">
          <ac:chgData name="Michael Weinstein" userId="dde8f0b8-2f8d-4f82-9f5a-968ead95bb4f" providerId="ADAL" clId="{3B71A893-D951-4D0A-892E-E322AF8FFE62}" dt="2020-05-12T01:54:47.403" v="12713" actId="20577"/>
          <ac:spMkLst>
            <pc:docMk/>
            <pc:sldMk cId="3934812618" sldId="567"/>
            <ac:spMk id="9" creationId="{4ECE8711-A6CD-453A-88ED-CCBEFA966882}"/>
          </ac:spMkLst>
        </pc:spChg>
        <pc:spChg chg="del">
          <ac:chgData name="Michael Weinstein" userId="dde8f0b8-2f8d-4f82-9f5a-968ead95bb4f" providerId="ADAL" clId="{3B71A893-D951-4D0A-892E-E322AF8FFE62}" dt="2020-05-12T01:49:26.117" v="12586" actId="478"/>
          <ac:spMkLst>
            <pc:docMk/>
            <pc:sldMk cId="3934812618" sldId="567"/>
            <ac:spMk id="14" creationId="{5F76AAC5-675E-4CBB-A631-77D467DEE92A}"/>
          </ac:spMkLst>
        </pc:spChg>
        <pc:picChg chg="mod">
          <ac:chgData name="Michael Weinstein" userId="dde8f0b8-2f8d-4f82-9f5a-968ead95bb4f" providerId="ADAL" clId="{3B71A893-D951-4D0A-892E-E322AF8FFE62}" dt="2020-05-12T01:49:51.765" v="12590" actId="1076"/>
          <ac:picMkLst>
            <pc:docMk/>
            <pc:sldMk cId="3934812618" sldId="567"/>
            <ac:picMk id="10" creationId="{56CCA9C3-27BF-4BB9-8AD5-3EC257BBC123}"/>
          </ac:picMkLst>
        </pc:picChg>
      </pc:sldChg>
      <pc:sldChg chg="add del">
        <pc:chgData name="Michael Weinstein" userId="dde8f0b8-2f8d-4f82-9f5a-968ead95bb4f" providerId="ADAL" clId="{3B71A893-D951-4D0A-892E-E322AF8FFE62}" dt="2020-05-12T01:52:19.960" v="12652" actId="47"/>
        <pc:sldMkLst>
          <pc:docMk/>
          <pc:sldMk cId="288356224" sldId="568"/>
        </pc:sldMkLst>
      </pc:sldChg>
      <pc:sldChg chg="addSp delSp modSp add mod">
        <pc:chgData name="Michael Weinstein" userId="dde8f0b8-2f8d-4f82-9f5a-968ead95bb4f" providerId="ADAL" clId="{3B71A893-D951-4D0A-892E-E322AF8FFE62}" dt="2020-05-12T01:58:16.258" v="12781" actId="692"/>
        <pc:sldMkLst>
          <pc:docMk/>
          <pc:sldMk cId="1921727726" sldId="568"/>
        </pc:sldMkLst>
        <pc:spChg chg="mod">
          <ac:chgData name="Michael Weinstein" userId="dde8f0b8-2f8d-4f82-9f5a-968ead95bb4f" providerId="ADAL" clId="{3B71A893-D951-4D0A-892E-E322AF8FFE62}" dt="2020-05-12T01:55:49.480" v="12733" actId="5793"/>
          <ac:spMkLst>
            <pc:docMk/>
            <pc:sldMk cId="1921727726" sldId="568"/>
            <ac:spMk id="4" creationId="{F9353C2D-6919-4A2C-949C-50C51AECE995}"/>
          </ac:spMkLst>
        </pc:spChg>
        <pc:spChg chg="add mod">
          <ac:chgData name="Michael Weinstein" userId="dde8f0b8-2f8d-4f82-9f5a-968ead95bb4f" providerId="ADAL" clId="{3B71A893-D951-4D0A-892E-E322AF8FFE62}" dt="2020-05-12T01:58:01.166" v="12769" actId="1037"/>
          <ac:spMkLst>
            <pc:docMk/>
            <pc:sldMk cId="1921727726" sldId="568"/>
            <ac:spMk id="11" creationId="{FA5B628F-5382-47ED-B3C9-70FDB6D093CB}"/>
          </ac:spMkLst>
        </pc:spChg>
        <pc:spChg chg="add mod">
          <ac:chgData name="Michael Weinstein" userId="dde8f0b8-2f8d-4f82-9f5a-968ead95bb4f" providerId="ADAL" clId="{3B71A893-D951-4D0A-892E-E322AF8FFE62}" dt="2020-05-12T01:57:00.433" v="12759" actId="20577"/>
          <ac:spMkLst>
            <pc:docMk/>
            <pc:sldMk cId="1921727726" sldId="568"/>
            <ac:spMk id="12" creationId="{B385E77C-B4AC-457E-ACAC-165DE49DD243}"/>
          </ac:spMkLst>
        </pc:spChg>
        <pc:cxnChg chg="add del mod">
          <ac:chgData name="Michael Weinstein" userId="dde8f0b8-2f8d-4f82-9f5a-968ead95bb4f" providerId="ADAL" clId="{3B71A893-D951-4D0A-892E-E322AF8FFE62}" dt="2020-05-12T01:56:03.252" v="12736" actId="478"/>
          <ac:cxnSpMkLst>
            <pc:docMk/>
            <pc:sldMk cId="1921727726" sldId="568"/>
            <ac:cxnSpMk id="7" creationId="{DA22664B-F4C3-4347-A500-99CFC3AFC701}"/>
          </ac:cxnSpMkLst>
        </pc:cxnChg>
        <pc:cxnChg chg="add mod">
          <ac:chgData name="Michael Weinstein" userId="dde8f0b8-2f8d-4f82-9f5a-968ead95bb4f" providerId="ADAL" clId="{3B71A893-D951-4D0A-892E-E322AF8FFE62}" dt="2020-05-12T01:58:16.258" v="12781" actId="692"/>
          <ac:cxnSpMkLst>
            <pc:docMk/>
            <pc:sldMk cId="1921727726" sldId="568"/>
            <ac:cxnSpMk id="14" creationId="{A2C578E0-D1CC-4D87-9923-914558C47968}"/>
          </ac:cxnSpMkLst>
        </pc:cxnChg>
        <pc:cxnChg chg="add mod">
          <ac:chgData name="Michael Weinstein" userId="dde8f0b8-2f8d-4f82-9f5a-968ead95bb4f" providerId="ADAL" clId="{3B71A893-D951-4D0A-892E-E322AF8FFE62}" dt="2020-05-12T01:58:08.993" v="12775" actId="692"/>
          <ac:cxnSpMkLst>
            <pc:docMk/>
            <pc:sldMk cId="1921727726" sldId="568"/>
            <ac:cxnSpMk id="15" creationId="{F6E266DD-3F95-492B-A461-9227081B8ABE}"/>
          </ac:cxnSpMkLst>
        </pc:cxnChg>
      </pc:sldChg>
      <pc:sldChg chg="addSp modSp add mod">
        <pc:chgData name="Michael Weinstein" userId="dde8f0b8-2f8d-4f82-9f5a-968ead95bb4f" providerId="ADAL" clId="{3B71A893-D951-4D0A-892E-E322AF8FFE62}" dt="2020-05-12T02:01:09.663" v="12891" actId="20577"/>
        <pc:sldMkLst>
          <pc:docMk/>
          <pc:sldMk cId="151588745" sldId="569"/>
        </pc:sldMkLst>
        <pc:spChg chg="mod">
          <ac:chgData name="Michael Weinstein" userId="dde8f0b8-2f8d-4f82-9f5a-968ead95bb4f" providerId="ADAL" clId="{3B71A893-D951-4D0A-892E-E322AF8FFE62}" dt="2020-05-12T01:59:46.053" v="12856" actId="20577"/>
          <ac:spMkLst>
            <pc:docMk/>
            <pc:sldMk cId="151588745" sldId="569"/>
            <ac:spMk id="4" creationId="{F9353C2D-6919-4A2C-949C-50C51AECE995}"/>
          </ac:spMkLst>
        </pc:spChg>
        <pc:spChg chg="add mod">
          <ac:chgData name="Michael Weinstein" userId="dde8f0b8-2f8d-4f82-9f5a-968ead95bb4f" providerId="ADAL" clId="{3B71A893-D951-4D0A-892E-E322AF8FFE62}" dt="2020-05-12T02:01:05.551" v="12890" actId="20577"/>
          <ac:spMkLst>
            <pc:docMk/>
            <pc:sldMk cId="151588745" sldId="569"/>
            <ac:spMk id="13" creationId="{4DE702B3-4184-4D49-81EE-14803A8CDD06}"/>
          </ac:spMkLst>
        </pc:spChg>
        <pc:spChg chg="add mod">
          <ac:chgData name="Michael Weinstein" userId="dde8f0b8-2f8d-4f82-9f5a-968ead95bb4f" providerId="ADAL" clId="{3B71A893-D951-4D0A-892E-E322AF8FFE62}" dt="2020-05-12T02:01:09.663" v="12891" actId="20577"/>
          <ac:spMkLst>
            <pc:docMk/>
            <pc:sldMk cId="151588745" sldId="569"/>
            <ac:spMk id="16" creationId="{E3BCAD50-0848-4495-BB0C-28440FCB323B}"/>
          </ac:spMkLst>
        </pc:spChg>
      </pc:sldChg>
      <pc:sldChg chg="add del">
        <pc:chgData name="Michael Weinstein" userId="dde8f0b8-2f8d-4f82-9f5a-968ead95bb4f" providerId="ADAL" clId="{3B71A893-D951-4D0A-892E-E322AF8FFE62}" dt="2020-05-12T02:30:33.855" v="14260" actId="47"/>
        <pc:sldMkLst>
          <pc:docMk/>
          <pc:sldMk cId="832503718" sldId="570"/>
        </pc:sldMkLst>
      </pc:sldChg>
      <pc:sldChg chg="addSp delSp modSp add mod">
        <pc:chgData name="Michael Weinstein" userId="dde8f0b8-2f8d-4f82-9f5a-968ead95bb4f" providerId="ADAL" clId="{3B71A893-D951-4D0A-892E-E322AF8FFE62}" dt="2020-05-12T02:04:42.163" v="12972" actId="1076"/>
        <pc:sldMkLst>
          <pc:docMk/>
          <pc:sldMk cId="4034750170" sldId="571"/>
        </pc:sldMkLst>
        <pc:spChg chg="mod">
          <ac:chgData name="Michael Weinstein" userId="dde8f0b8-2f8d-4f82-9f5a-968ead95bb4f" providerId="ADAL" clId="{3B71A893-D951-4D0A-892E-E322AF8FFE62}" dt="2020-05-12T02:03:41.951" v="12944" actId="20577"/>
          <ac:spMkLst>
            <pc:docMk/>
            <pc:sldMk cId="4034750170" sldId="571"/>
            <ac:spMk id="4" creationId="{F9353C2D-6919-4A2C-949C-50C51AECE995}"/>
          </ac:spMkLst>
        </pc:spChg>
        <pc:spChg chg="del">
          <ac:chgData name="Michael Weinstein" userId="dde8f0b8-2f8d-4f82-9f5a-968ead95bb4f" providerId="ADAL" clId="{3B71A893-D951-4D0A-892E-E322AF8FFE62}" dt="2020-05-12T02:02:52.062" v="12902" actId="478"/>
          <ac:spMkLst>
            <pc:docMk/>
            <pc:sldMk cId="4034750170" sldId="571"/>
            <ac:spMk id="5" creationId="{388677DE-61D7-4B73-8FBA-D7000C72FC5A}"/>
          </ac:spMkLst>
        </pc:spChg>
        <pc:spChg chg="add mod">
          <ac:chgData name="Michael Weinstein" userId="dde8f0b8-2f8d-4f82-9f5a-968ead95bb4f" providerId="ADAL" clId="{3B71A893-D951-4D0A-892E-E322AF8FFE62}" dt="2020-05-12T02:04:19.743" v="12964" actId="1076"/>
          <ac:spMkLst>
            <pc:docMk/>
            <pc:sldMk cId="4034750170" sldId="571"/>
            <ac:spMk id="6" creationId="{D969012A-36D6-471E-B60B-038F9FDAFBFE}"/>
          </ac:spMkLst>
        </pc:spChg>
        <pc:spChg chg="del">
          <ac:chgData name="Michael Weinstein" userId="dde8f0b8-2f8d-4f82-9f5a-968ead95bb4f" providerId="ADAL" clId="{3B71A893-D951-4D0A-892E-E322AF8FFE62}" dt="2020-05-12T02:02:43.009" v="12898" actId="478"/>
          <ac:spMkLst>
            <pc:docMk/>
            <pc:sldMk cId="4034750170" sldId="571"/>
            <ac:spMk id="8" creationId="{EF30CE16-2F06-4DB6-8009-145795C8742C}"/>
          </ac:spMkLst>
        </pc:spChg>
        <pc:spChg chg="del">
          <ac:chgData name="Michael Weinstein" userId="dde8f0b8-2f8d-4f82-9f5a-968ead95bb4f" providerId="ADAL" clId="{3B71A893-D951-4D0A-892E-E322AF8FFE62}" dt="2020-05-12T02:02:48.101" v="12900" actId="478"/>
          <ac:spMkLst>
            <pc:docMk/>
            <pc:sldMk cId="4034750170" sldId="571"/>
            <ac:spMk id="9" creationId="{4ECE8711-A6CD-453A-88ED-CCBEFA966882}"/>
          </ac:spMkLst>
        </pc:spChg>
        <pc:spChg chg="del">
          <ac:chgData name="Michael Weinstein" userId="dde8f0b8-2f8d-4f82-9f5a-968ead95bb4f" providerId="ADAL" clId="{3B71A893-D951-4D0A-892E-E322AF8FFE62}" dt="2020-05-12T02:02:35.191" v="12894" actId="478"/>
          <ac:spMkLst>
            <pc:docMk/>
            <pc:sldMk cId="4034750170" sldId="571"/>
            <ac:spMk id="11" creationId="{FA5B628F-5382-47ED-B3C9-70FDB6D093CB}"/>
          </ac:spMkLst>
        </pc:spChg>
        <pc:spChg chg="del">
          <ac:chgData name="Michael Weinstein" userId="dde8f0b8-2f8d-4f82-9f5a-968ead95bb4f" providerId="ADAL" clId="{3B71A893-D951-4D0A-892E-E322AF8FFE62}" dt="2020-05-12T02:02:37.789" v="12895" actId="478"/>
          <ac:spMkLst>
            <pc:docMk/>
            <pc:sldMk cId="4034750170" sldId="571"/>
            <ac:spMk id="12" creationId="{B385E77C-B4AC-457E-ACAC-165DE49DD243}"/>
          </ac:spMkLst>
        </pc:spChg>
        <pc:spChg chg="del">
          <ac:chgData name="Michael Weinstein" userId="dde8f0b8-2f8d-4f82-9f5a-968ead95bb4f" providerId="ADAL" clId="{3B71A893-D951-4D0A-892E-E322AF8FFE62}" dt="2020-05-12T02:02:45.614" v="12899" actId="478"/>
          <ac:spMkLst>
            <pc:docMk/>
            <pc:sldMk cId="4034750170" sldId="571"/>
            <ac:spMk id="13" creationId="{4DE702B3-4184-4D49-81EE-14803A8CDD06}"/>
          </ac:spMkLst>
        </pc:spChg>
        <pc:spChg chg="del">
          <ac:chgData name="Michael Weinstein" userId="dde8f0b8-2f8d-4f82-9f5a-968ead95bb4f" providerId="ADAL" clId="{3B71A893-D951-4D0A-892E-E322AF8FFE62}" dt="2020-05-12T02:02:50.357" v="12901" actId="478"/>
          <ac:spMkLst>
            <pc:docMk/>
            <pc:sldMk cId="4034750170" sldId="571"/>
            <ac:spMk id="16" creationId="{E3BCAD50-0848-4495-BB0C-28440FCB323B}"/>
          </ac:spMkLst>
        </pc:spChg>
        <pc:spChg chg="add mod">
          <ac:chgData name="Michael Weinstein" userId="dde8f0b8-2f8d-4f82-9f5a-968ead95bb4f" providerId="ADAL" clId="{3B71A893-D951-4D0A-892E-E322AF8FFE62}" dt="2020-05-12T02:04:42.163" v="12972" actId="1076"/>
          <ac:spMkLst>
            <pc:docMk/>
            <pc:sldMk cId="4034750170" sldId="571"/>
            <ac:spMk id="17" creationId="{72E7D205-B017-452E-A1C5-CC7A329A1A8C}"/>
          </ac:spMkLst>
        </pc:spChg>
        <pc:cxnChg chg="del">
          <ac:chgData name="Michael Weinstein" userId="dde8f0b8-2f8d-4f82-9f5a-968ead95bb4f" providerId="ADAL" clId="{3B71A893-D951-4D0A-892E-E322AF8FFE62}" dt="2020-05-12T02:02:40.949" v="12897" actId="478"/>
          <ac:cxnSpMkLst>
            <pc:docMk/>
            <pc:sldMk cId="4034750170" sldId="571"/>
            <ac:cxnSpMk id="14" creationId="{A2C578E0-D1CC-4D87-9923-914558C47968}"/>
          </ac:cxnSpMkLst>
        </pc:cxnChg>
        <pc:cxnChg chg="del">
          <ac:chgData name="Michael Weinstein" userId="dde8f0b8-2f8d-4f82-9f5a-968ead95bb4f" providerId="ADAL" clId="{3B71A893-D951-4D0A-892E-E322AF8FFE62}" dt="2020-05-12T02:02:39.333" v="12896" actId="478"/>
          <ac:cxnSpMkLst>
            <pc:docMk/>
            <pc:sldMk cId="4034750170" sldId="571"/>
            <ac:cxnSpMk id="15" creationId="{F6E266DD-3F95-492B-A461-9227081B8ABE}"/>
          </ac:cxnSpMkLst>
        </pc:cxnChg>
      </pc:sldChg>
      <pc:sldChg chg="addSp delSp modSp add mod">
        <pc:chgData name="Michael Weinstein" userId="dde8f0b8-2f8d-4f82-9f5a-968ead95bb4f" providerId="ADAL" clId="{3B71A893-D951-4D0A-892E-E322AF8FFE62}" dt="2020-05-12T02:08:21.546" v="13043" actId="1076"/>
        <pc:sldMkLst>
          <pc:docMk/>
          <pc:sldMk cId="2809293700" sldId="572"/>
        </pc:sldMkLst>
        <pc:spChg chg="mod">
          <ac:chgData name="Michael Weinstein" userId="dde8f0b8-2f8d-4f82-9f5a-968ead95bb4f" providerId="ADAL" clId="{3B71A893-D951-4D0A-892E-E322AF8FFE62}" dt="2020-05-12T02:05:30.631" v="13018" actId="20577"/>
          <ac:spMkLst>
            <pc:docMk/>
            <pc:sldMk cId="2809293700" sldId="572"/>
            <ac:spMk id="4" creationId="{F9353C2D-6919-4A2C-949C-50C51AECE995}"/>
          </ac:spMkLst>
        </pc:spChg>
        <pc:spChg chg="add mod">
          <ac:chgData name="Michael Weinstein" userId="dde8f0b8-2f8d-4f82-9f5a-968ead95bb4f" providerId="ADAL" clId="{3B71A893-D951-4D0A-892E-E322AF8FFE62}" dt="2020-05-12T02:08:21.546" v="13043" actId="1076"/>
          <ac:spMkLst>
            <pc:docMk/>
            <pc:sldMk cId="2809293700" sldId="572"/>
            <ac:spMk id="12" creationId="{675BC639-A257-4630-B578-8D814CDF41DD}"/>
          </ac:spMkLst>
        </pc:spChg>
        <pc:picChg chg="add del mod">
          <ac:chgData name="Michael Weinstein" userId="dde8f0b8-2f8d-4f82-9f5a-968ead95bb4f" providerId="ADAL" clId="{3B71A893-D951-4D0A-892E-E322AF8FFE62}" dt="2020-05-12T02:07:02.429" v="13025" actId="478"/>
          <ac:picMkLst>
            <pc:docMk/>
            <pc:sldMk cId="2809293700" sldId="572"/>
            <ac:picMk id="7" creationId="{AC633048-31CC-4741-BE50-7F0E6A04032D}"/>
          </ac:picMkLst>
        </pc:picChg>
        <pc:picChg chg="add del mod">
          <ac:chgData name="Michael Weinstein" userId="dde8f0b8-2f8d-4f82-9f5a-968ead95bb4f" providerId="ADAL" clId="{3B71A893-D951-4D0A-892E-E322AF8FFE62}" dt="2020-05-12T02:07:57.277" v="13034" actId="478"/>
          <ac:picMkLst>
            <pc:docMk/>
            <pc:sldMk cId="2809293700" sldId="572"/>
            <ac:picMk id="9" creationId="{80C2E2A1-587B-4F9A-A97B-3453A6FB718C}"/>
          </ac:picMkLst>
        </pc:picChg>
      </pc:sldChg>
      <pc:sldChg chg="modSp mod">
        <pc:chgData name="Michael Weinstein" userId="dde8f0b8-2f8d-4f82-9f5a-968ead95bb4f" providerId="ADAL" clId="{3B71A893-D951-4D0A-892E-E322AF8FFE62}" dt="2020-05-12T02:09:17.189" v="13082" actId="5793"/>
        <pc:sldMkLst>
          <pc:docMk/>
          <pc:sldMk cId="2456077447" sldId="573"/>
        </pc:sldMkLst>
        <pc:spChg chg="mod">
          <ac:chgData name="Michael Weinstein" userId="dde8f0b8-2f8d-4f82-9f5a-968ead95bb4f" providerId="ADAL" clId="{3B71A893-D951-4D0A-892E-E322AF8FFE62}" dt="2020-05-12T02:09:17.189" v="13082" actId="5793"/>
          <ac:spMkLst>
            <pc:docMk/>
            <pc:sldMk cId="2456077447" sldId="573"/>
            <ac:spMk id="4" creationId="{F9353C2D-6919-4A2C-949C-50C51AECE995}"/>
          </ac:spMkLst>
        </pc:spChg>
      </pc:sldChg>
      <pc:sldChg chg="modSp add mod">
        <pc:chgData name="Michael Weinstein" userId="dde8f0b8-2f8d-4f82-9f5a-968ead95bb4f" providerId="ADAL" clId="{3B71A893-D951-4D0A-892E-E322AF8FFE62}" dt="2020-05-12T02:11:20.655" v="13089" actId="20577"/>
        <pc:sldMkLst>
          <pc:docMk/>
          <pc:sldMk cId="3956671506" sldId="574"/>
        </pc:sldMkLst>
        <pc:spChg chg="mod">
          <ac:chgData name="Michael Weinstein" userId="dde8f0b8-2f8d-4f82-9f5a-968ead95bb4f" providerId="ADAL" clId="{3B71A893-D951-4D0A-892E-E322AF8FFE62}" dt="2020-05-12T02:11:20.655" v="13089" actId="20577"/>
          <ac:spMkLst>
            <pc:docMk/>
            <pc:sldMk cId="3956671506" sldId="574"/>
            <ac:spMk id="4" creationId="{F9353C2D-6919-4A2C-949C-50C51AECE995}"/>
          </ac:spMkLst>
        </pc:spChg>
      </pc:sldChg>
      <pc:sldChg chg="modSp add mod">
        <pc:chgData name="Michael Weinstein" userId="dde8f0b8-2f8d-4f82-9f5a-968ead95bb4f" providerId="ADAL" clId="{3B71A893-D951-4D0A-892E-E322AF8FFE62}" dt="2020-05-12T02:12:22.127" v="13134" actId="20577"/>
        <pc:sldMkLst>
          <pc:docMk/>
          <pc:sldMk cId="4152620209" sldId="575"/>
        </pc:sldMkLst>
        <pc:spChg chg="mod">
          <ac:chgData name="Michael Weinstein" userId="dde8f0b8-2f8d-4f82-9f5a-968ead95bb4f" providerId="ADAL" clId="{3B71A893-D951-4D0A-892E-E322AF8FFE62}" dt="2020-05-12T02:11:58.413" v="13130" actId="20577"/>
          <ac:spMkLst>
            <pc:docMk/>
            <pc:sldMk cId="4152620209" sldId="575"/>
            <ac:spMk id="4" creationId="{F9353C2D-6919-4A2C-949C-50C51AECE995}"/>
          </ac:spMkLst>
        </pc:spChg>
        <pc:spChg chg="mod">
          <ac:chgData name="Michael Weinstein" userId="dde8f0b8-2f8d-4f82-9f5a-968ead95bb4f" providerId="ADAL" clId="{3B71A893-D951-4D0A-892E-E322AF8FFE62}" dt="2020-05-12T02:12:18.085" v="13131" actId="20577"/>
          <ac:spMkLst>
            <pc:docMk/>
            <pc:sldMk cId="4152620209" sldId="575"/>
            <ac:spMk id="8" creationId="{EF30CE16-2F06-4DB6-8009-145795C8742C}"/>
          </ac:spMkLst>
        </pc:spChg>
        <pc:spChg chg="mod">
          <ac:chgData name="Michael Weinstein" userId="dde8f0b8-2f8d-4f82-9f5a-968ead95bb4f" providerId="ADAL" clId="{3B71A893-D951-4D0A-892E-E322AF8FFE62}" dt="2020-05-12T02:12:22.127" v="13134" actId="20577"/>
          <ac:spMkLst>
            <pc:docMk/>
            <pc:sldMk cId="4152620209" sldId="575"/>
            <ac:spMk id="9" creationId="{4ECE8711-A6CD-453A-88ED-CCBEFA966882}"/>
          </ac:spMkLst>
        </pc:spChg>
      </pc:sldChg>
      <pc:sldChg chg="addSp delSp modSp add mod">
        <pc:chgData name="Michael Weinstein" userId="dde8f0b8-2f8d-4f82-9f5a-968ead95bb4f" providerId="ADAL" clId="{3B71A893-D951-4D0A-892E-E322AF8FFE62}" dt="2020-05-12T02:16:06.742" v="13183" actId="20577"/>
        <pc:sldMkLst>
          <pc:docMk/>
          <pc:sldMk cId="2242969176" sldId="576"/>
        </pc:sldMkLst>
        <pc:spChg chg="mod">
          <ac:chgData name="Michael Weinstein" userId="dde8f0b8-2f8d-4f82-9f5a-968ead95bb4f" providerId="ADAL" clId="{3B71A893-D951-4D0A-892E-E322AF8FFE62}" dt="2020-05-12T02:16:06.742" v="13183" actId="20577"/>
          <ac:spMkLst>
            <pc:docMk/>
            <pc:sldMk cId="2242969176" sldId="576"/>
            <ac:spMk id="4" creationId="{F9353C2D-6919-4A2C-949C-50C51AECE995}"/>
          </ac:spMkLst>
        </pc:spChg>
        <pc:spChg chg="del">
          <ac:chgData name="Michael Weinstein" userId="dde8f0b8-2f8d-4f82-9f5a-968ead95bb4f" providerId="ADAL" clId="{3B71A893-D951-4D0A-892E-E322AF8FFE62}" dt="2020-05-12T02:13:32.921" v="13136" actId="478"/>
          <ac:spMkLst>
            <pc:docMk/>
            <pc:sldMk cId="2242969176" sldId="576"/>
            <ac:spMk id="6" creationId="{D969012A-36D6-471E-B60B-038F9FDAFBFE}"/>
          </ac:spMkLst>
        </pc:spChg>
        <pc:spChg chg="add mod">
          <ac:chgData name="Michael Weinstein" userId="dde8f0b8-2f8d-4f82-9f5a-968ead95bb4f" providerId="ADAL" clId="{3B71A893-D951-4D0A-892E-E322AF8FFE62}" dt="2020-05-12T02:14:09.743" v="13143" actId="1076"/>
          <ac:spMkLst>
            <pc:docMk/>
            <pc:sldMk cId="2242969176" sldId="576"/>
            <ac:spMk id="9" creationId="{72E74FE7-C9D7-49A1-8F78-31DAFA0AA533}"/>
          </ac:spMkLst>
        </pc:spChg>
        <pc:spChg chg="add mod">
          <ac:chgData name="Michael Weinstein" userId="dde8f0b8-2f8d-4f82-9f5a-968ead95bb4f" providerId="ADAL" clId="{3B71A893-D951-4D0A-892E-E322AF8FFE62}" dt="2020-05-12T02:14:01.719" v="13142" actId="1076"/>
          <ac:spMkLst>
            <pc:docMk/>
            <pc:sldMk cId="2242969176" sldId="576"/>
            <ac:spMk id="11" creationId="{62C0AC2F-0B78-49FC-95F5-8C1B45E9C125}"/>
          </ac:spMkLst>
        </pc:spChg>
        <pc:spChg chg="del">
          <ac:chgData name="Michael Weinstein" userId="dde8f0b8-2f8d-4f82-9f5a-968ead95bb4f" providerId="ADAL" clId="{3B71A893-D951-4D0A-892E-E322AF8FFE62}" dt="2020-05-12T02:13:35" v="13137" actId="478"/>
          <ac:spMkLst>
            <pc:docMk/>
            <pc:sldMk cId="2242969176" sldId="576"/>
            <ac:spMk id="17" creationId="{72E7D205-B017-452E-A1C5-CC7A329A1A8C}"/>
          </ac:spMkLst>
        </pc:spChg>
      </pc:sldChg>
      <pc:sldChg chg="add del">
        <pc:chgData name="Michael Weinstein" userId="dde8f0b8-2f8d-4f82-9f5a-968ead95bb4f" providerId="ADAL" clId="{3B71A893-D951-4D0A-892E-E322AF8FFE62}" dt="2020-05-12T02:13:50.996" v="13139" actId="47"/>
        <pc:sldMkLst>
          <pc:docMk/>
          <pc:sldMk cId="489402296" sldId="577"/>
        </pc:sldMkLst>
      </pc:sldChg>
      <pc:sldChg chg="modSp new mod">
        <pc:chgData name="Michael Weinstein" userId="dde8f0b8-2f8d-4f82-9f5a-968ead95bb4f" providerId="ADAL" clId="{3B71A893-D951-4D0A-892E-E322AF8FFE62}" dt="2020-05-12T02:38:36.550" v="14597" actId="20577"/>
        <pc:sldMkLst>
          <pc:docMk/>
          <pc:sldMk cId="3332286977" sldId="577"/>
        </pc:sldMkLst>
        <pc:spChg chg="mod">
          <ac:chgData name="Michael Weinstein" userId="dde8f0b8-2f8d-4f82-9f5a-968ead95bb4f" providerId="ADAL" clId="{3B71A893-D951-4D0A-892E-E322AF8FFE62}" dt="2020-05-12T02:19:09.747" v="13591" actId="123"/>
          <ac:spMkLst>
            <pc:docMk/>
            <pc:sldMk cId="3332286977" sldId="577"/>
            <ac:spMk id="2" creationId="{7D00491F-B8B7-4545-BFF4-2CDC46F10AFC}"/>
          </ac:spMkLst>
        </pc:spChg>
        <pc:spChg chg="mod">
          <ac:chgData name="Michael Weinstein" userId="dde8f0b8-2f8d-4f82-9f5a-968ead95bb4f" providerId="ADAL" clId="{3B71A893-D951-4D0A-892E-E322AF8FFE62}" dt="2020-05-12T02:17:10.240" v="13375" actId="20577"/>
          <ac:spMkLst>
            <pc:docMk/>
            <pc:sldMk cId="3332286977" sldId="577"/>
            <ac:spMk id="3" creationId="{7454417E-496F-48E2-BB05-055BBBFA8BFC}"/>
          </ac:spMkLst>
        </pc:spChg>
        <pc:spChg chg="mod">
          <ac:chgData name="Michael Weinstein" userId="dde8f0b8-2f8d-4f82-9f5a-968ead95bb4f" providerId="ADAL" clId="{3B71A893-D951-4D0A-892E-E322AF8FFE62}" dt="2020-05-12T02:16:38.608" v="13250" actId="20577"/>
          <ac:spMkLst>
            <pc:docMk/>
            <pc:sldMk cId="3332286977" sldId="577"/>
            <ac:spMk id="6" creationId="{BC917E16-53FC-4FAE-BA43-ACD947ECB42A}"/>
          </ac:spMkLst>
        </pc:spChg>
        <pc:spChg chg="mod">
          <ac:chgData name="Michael Weinstein" userId="dde8f0b8-2f8d-4f82-9f5a-968ead95bb4f" providerId="ADAL" clId="{3B71A893-D951-4D0A-892E-E322AF8FFE62}" dt="2020-05-12T02:38:36.550" v="14597" actId="20577"/>
          <ac:spMkLst>
            <pc:docMk/>
            <pc:sldMk cId="3332286977" sldId="577"/>
            <ac:spMk id="7" creationId="{C3D83CE5-8631-421A-BCFB-40DE9C06C4B8}"/>
          </ac:spMkLst>
        </pc:spChg>
      </pc:sldChg>
      <pc:sldChg chg="modSp add mod">
        <pc:chgData name="Michael Weinstein" userId="dde8f0b8-2f8d-4f82-9f5a-968ead95bb4f" providerId="ADAL" clId="{3B71A893-D951-4D0A-892E-E322AF8FFE62}" dt="2020-05-12T02:47:34.476" v="15234" actId="20577"/>
        <pc:sldMkLst>
          <pc:docMk/>
          <pc:sldMk cId="3642204680" sldId="578"/>
        </pc:sldMkLst>
        <pc:spChg chg="mod">
          <ac:chgData name="Michael Weinstein" userId="dde8f0b8-2f8d-4f82-9f5a-968ead95bb4f" providerId="ADAL" clId="{3B71A893-D951-4D0A-892E-E322AF8FFE62}" dt="2020-05-12T02:34:13.696" v="14547" actId="20577"/>
          <ac:spMkLst>
            <pc:docMk/>
            <pc:sldMk cId="3642204680" sldId="578"/>
            <ac:spMk id="2" creationId="{7D00491F-B8B7-4545-BFF4-2CDC46F10AFC}"/>
          </ac:spMkLst>
        </pc:spChg>
        <pc:spChg chg="mod">
          <ac:chgData name="Michael Weinstein" userId="dde8f0b8-2f8d-4f82-9f5a-968ead95bb4f" providerId="ADAL" clId="{3B71A893-D951-4D0A-892E-E322AF8FFE62}" dt="2020-05-12T02:32:56.624" v="14356" actId="20577"/>
          <ac:spMkLst>
            <pc:docMk/>
            <pc:sldMk cId="3642204680" sldId="578"/>
            <ac:spMk id="3" creationId="{7454417E-496F-48E2-BB05-055BBBFA8BFC}"/>
          </ac:spMkLst>
        </pc:spChg>
        <pc:spChg chg="mod">
          <ac:chgData name="Michael Weinstein" userId="dde8f0b8-2f8d-4f82-9f5a-968ead95bb4f" providerId="ADAL" clId="{3B71A893-D951-4D0A-892E-E322AF8FFE62}" dt="2020-05-12T02:31:45.921" v="14291" actId="20577"/>
          <ac:spMkLst>
            <pc:docMk/>
            <pc:sldMk cId="3642204680" sldId="578"/>
            <ac:spMk id="6" creationId="{BC917E16-53FC-4FAE-BA43-ACD947ECB42A}"/>
          </ac:spMkLst>
        </pc:spChg>
        <pc:spChg chg="mod">
          <ac:chgData name="Michael Weinstein" userId="dde8f0b8-2f8d-4f82-9f5a-968ead95bb4f" providerId="ADAL" clId="{3B71A893-D951-4D0A-892E-E322AF8FFE62}" dt="2020-05-12T02:47:34.476" v="15234" actId="20577"/>
          <ac:spMkLst>
            <pc:docMk/>
            <pc:sldMk cId="3642204680" sldId="578"/>
            <ac:spMk id="7" creationId="{C3D83CE5-8631-421A-BCFB-40DE9C06C4B8}"/>
          </ac:spMkLst>
        </pc:spChg>
      </pc:sldChg>
      <pc:sldChg chg="add">
        <pc:chgData name="Michael Weinstein" userId="dde8f0b8-2f8d-4f82-9f5a-968ead95bb4f" providerId="ADAL" clId="{3B71A893-D951-4D0A-892E-E322AF8FFE62}" dt="2020-05-12T05:44:44.549" v="15235"/>
        <pc:sldMkLst>
          <pc:docMk/>
          <pc:sldMk cId="1698400458" sldId="579"/>
        </pc:sldMkLst>
      </pc:sldChg>
      <pc:sldChg chg="delSp modSp new mod">
        <pc:chgData name="Michael Weinstein" userId="dde8f0b8-2f8d-4f82-9f5a-968ead95bb4f" providerId="ADAL" clId="{3B71A893-D951-4D0A-892E-E322AF8FFE62}" dt="2020-05-12T05:57:10.225" v="17043" actId="20577"/>
        <pc:sldMkLst>
          <pc:docMk/>
          <pc:sldMk cId="551509894" sldId="580"/>
        </pc:sldMkLst>
        <pc:spChg chg="del">
          <ac:chgData name="Michael Weinstein" userId="dde8f0b8-2f8d-4f82-9f5a-968ead95bb4f" providerId="ADAL" clId="{3B71A893-D951-4D0A-892E-E322AF8FFE62}" dt="2020-05-12T05:50:42.987" v="16051" actId="478"/>
          <ac:spMkLst>
            <pc:docMk/>
            <pc:sldMk cId="551509894" sldId="580"/>
            <ac:spMk id="2" creationId="{9CE91FFE-67E1-429E-843B-1FB43AACE8F4}"/>
          </ac:spMkLst>
        </pc:spChg>
        <pc:spChg chg="mod">
          <ac:chgData name="Michael Weinstein" userId="dde8f0b8-2f8d-4f82-9f5a-968ead95bb4f" providerId="ADAL" clId="{3B71A893-D951-4D0A-892E-E322AF8FFE62}" dt="2020-05-12T05:56:37.927" v="16958" actId="1076"/>
          <ac:spMkLst>
            <pc:docMk/>
            <pc:sldMk cId="551509894" sldId="580"/>
            <ac:spMk id="3" creationId="{755600A9-5681-478A-8B50-9E7CCE815D5F}"/>
          </ac:spMkLst>
        </pc:spChg>
        <pc:spChg chg="mod">
          <ac:chgData name="Michael Weinstein" userId="dde8f0b8-2f8d-4f82-9f5a-968ead95bb4f" providerId="ADAL" clId="{3B71A893-D951-4D0A-892E-E322AF8FFE62}" dt="2020-05-12T05:50:07.353" v="15926" actId="20577"/>
          <ac:spMkLst>
            <pc:docMk/>
            <pc:sldMk cId="551509894" sldId="580"/>
            <ac:spMk id="6" creationId="{AF4F9DD9-252D-423E-BD5F-8475B91C2D47}"/>
          </ac:spMkLst>
        </pc:spChg>
        <pc:spChg chg="mod">
          <ac:chgData name="Michael Weinstein" userId="dde8f0b8-2f8d-4f82-9f5a-968ead95bb4f" providerId="ADAL" clId="{3B71A893-D951-4D0A-892E-E322AF8FFE62}" dt="2020-05-12T05:57:10.225" v="17043" actId="20577"/>
          <ac:spMkLst>
            <pc:docMk/>
            <pc:sldMk cId="551509894" sldId="580"/>
            <ac:spMk id="7" creationId="{6E34D8A8-8584-4B38-A3D1-1A029D1D891F}"/>
          </ac:spMkLst>
        </pc:spChg>
      </pc:sldChg>
      <pc:sldChg chg="addSp delSp modSp add mod">
        <pc:chgData name="Michael Weinstein" userId="dde8f0b8-2f8d-4f82-9f5a-968ead95bb4f" providerId="ADAL" clId="{3B71A893-D951-4D0A-892E-E322AF8FFE62}" dt="2020-05-12T06:00:27.089" v="17052" actId="1076"/>
        <pc:sldMkLst>
          <pc:docMk/>
          <pc:sldMk cId="203042636" sldId="581"/>
        </pc:sldMkLst>
        <pc:picChg chg="add mod">
          <ac:chgData name="Michael Weinstein" userId="dde8f0b8-2f8d-4f82-9f5a-968ead95bb4f" providerId="ADAL" clId="{3B71A893-D951-4D0A-892E-E322AF8FFE62}" dt="2020-05-12T06:00:27.089" v="17052" actId="1076"/>
          <ac:picMkLst>
            <pc:docMk/>
            <pc:sldMk cId="203042636" sldId="581"/>
            <ac:picMk id="3" creationId="{908C4E32-2A23-4CC6-BB15-743822559ED7}"/>
          </ac:picMkLst>
        </pc:picChg>
        <pc:picChg chg="del">
          <ac:chgData name="Michael Weinstein" userId="dde8f0b8-2f8d-4f82-9f5a-968ead95bb4f" providerId="ADAL" clId="{3B71A893-D951-4D0A-892E-E322AF8FFE62}" dt="2020-05-12T05:59:42.312" v="17049" actId="478"/>
          <ac:picMkLst>
            <pc:docMk/>
            <pc:sldMk cId="203042636" sldId="581"/>
            <ac:picMk id="6" creationId="{9BEE9F86-391E-4F2A-A5CA-421F0256994C}"/>
          </ac:picMkLst>
        </pc:picChg>
      </pc:sldChg>
      <pc:sldChg chg="new del">
        <pc:chgData name="Michael Weinstein" userId="dde8f0b8-2f8d-4f82-9f5a-968ead95bb4f" providerId="ADAL" clId="{3B71A893-D951-4D0A-892E-E322AF8FFE62}" dt="2020-05-12T06:11:38.858" v="17319" actId="47"/>
        <pc:sldMkLst>
          <pc:docMk/>
          <pc:sldMk cId="2133616450" sldId="582"/>
        </pc:sldMkLst>
      </pc:sldChg>
      <pc:sldChg chg="addSp delSp modSp add mod">
        <pc:chgData name="Michael Weinstein" userId="dde8f0b8-2f8d-4f82-9f5a-968ead95bb4f" providerId="ADAL" clId="{3B71A893-D951-4D0A-892E-E322AF8FFE62}" dt="2020-05-12T06:01:22.237" v="17058" actId="1076"/>
        <pc:sldMkLst>
          <pc:docMk/>
          <pc:sldMk cId="3521385382" sldId="583"/>
        </pc:sldMkLst>
        <pc:picChg chg="del">
          <ac:chgData name="Michael Weinstein" userId="dde8f0b8-2f8d-4f82-9f5a-968ead95bb4f" providerId="ADAL" clId="{3B71A893-D951-4D0A-892E-E322AF8FFE62}" dt="2020-05-12T06:01:13.281" v="17055" actId="478"/>
          <ac:picMkLst>
            <pc:docMk/>
            <pc:sldMk cId="3521385382" sldId="583"/>
            <ac:picMk id="3" creationId="{908C4E32-2A23-4CC6-BB15-743822559ED7}"/>
          </ac:picMkLst>
        </pc:picChg>
        <pc:picChg chg="add mod">
          <ac:chgData name="Michael Weinstein" userId="dde8f0b8-2f8d-4f82-9f5a-968ead95bb4f" providerId="ADAL" clId="{3B71A893-D951-4D0A-892E-E322AF8FFE62}" dt="2020-05-12T06:01:22.237" v="17058" actId="1076"/>
          <ac:picMkLst>
            <pc:docMk/>
            <pc:sldMk cId="3521385382" sldId="583"/>
            <ac:picMk id="6" creationId="{1ECEA79C-BEC8-465B-A4AC-A33D1479C048}"/>
          </ac:picMkLst>
        </pc:picChg>
      </pc:sldChg>
      <pc:sldChg chg="addSp delSp modSp add mod">
        <pc:chgData name="Michael Weinstein" userId="dde8f0b8-2f8d-4f82-9f5a-968ead95bb4f" providerId="ADAL" clId="{3B71A893-D951-4D0A-892E-E322AF8FFE62}" dt="2020-05-12T06:07:49.536" v="17306" actId="403"/>
        <pc:sldMkLst>
          <pc:docMk/>
          <pc:sldMk cId="3972437795" sldId="584"/>
        </pc:sldMkLst>
        <pc:spChg chg="add mod">
          <ac:chgData name="Michael Weinstein" userId="dde8f0b8-2f8d-4f82-9f5a-968ead95bb4f" providerId="ADAL" clId="{3B71A893-D951-4D0A-892E-E322AF8FFE62}" dt="2020-05-12T06:06:30.704" v="17261" actId="20577"/>
          <ac:spMkLst>
            <pc:docMk/>
            <pc:sldMk cId="3972437795" sldId="584"/>
            <ac:spMk id="7" creationId="{0A0C570B-5CE2-49AE-B8C5-2A8DF69C830D}"/>
          </ac:spMkLst>
        </pc:spChg>
        <pc:spChg chg="add mod">
          <ac:chgData name="Michael Weinstein" userId="dde8f0b8-2f8d-4f82-9f5a-968ead95bb4f" providerId="ADAL" clId="{3B71A893-D951-4D0A-892E-E322AF8FFE62}" dt="2020-05-12T06:07:07.502" v="17294" actId="1076"/>
          <ac:spMkLst>
            <pc:docMk/>
            <pc:sldMk cId="3972437795" sldId="584"/>
            <ac:spMk id="11" creationId="{2A059F63-130C-44F5-AC50-EDF73FA002EE}"/>
          </ac:spMkLst>
        </pc:spChg>
        <pc:spChg chg="add mod">
          <ac:chgData name="Michael Weinstein" userId="dde8f0b8-2f8d-4f82-9f5a-968ead95bb4f" providerId="ADAL" clId="{3B71A893-D951-4D0A-892E-E322AF8FFE62}" dt="2020-05-12T06:07:49.536" v="17306" actId="403"/>
          <ac:spMkLst>
            <pc:docMk/>
            <pc:sldMk cId="3972437795" sldId="584"/>
            <ac:spMk id="14" creationId="{A64AFE71-82A9-444E-BCB6-653526B46EA5}"/>
          </ac:spMkLst>
        </pc:spChg>
        <pc:picChg chg="add mod">
          <ac:chgData name="Michael Weinstein" userId="dde8f0b8-2f8d-4f82-9f5a-968ead95bb4f" providerId="ADAL" clId="{3B71A893-D951-4D0A-892E-E322AF8FFE62}" dt="2020-05-12T06:04:04.536" v="17064" actId="1076"/>
          <ac:picMkLst>
            <pc:docMk/>
            <pc:sldMk cId="3972437795" sldId="584"/>
            <ac:picMk id="3" creationId="{50AFC953-9033-4A0E-BD55-28469D83E0D0}"/>
          </ac:picMkLst>
        </pc:picChg>
        <pc:picChg chg="del">
          <ac:chgData name="Michael Weinstein" userId="dde8f0b8-2f8d-4f82-9f5a-968ead95bb4f" providerId="ADAL" clId="{3B71A893-D951-4D0A-892E-E322AF8FFE62}" dt="2020-05-12T06:03:45.431" v="17060" actId="478"/>
          <ac:picMkLst>
            <pc:docMk/>
            <pc:sldMk cId="3972437795" sldId="584"/>
            <ac:picMk id="6" creationId="{1ECEA79C-BEC8-465B-A4AC-A33D1479C048}"/>
          </ac:picMkLst>
        </pc:picChg>
        <pc:cxnChg chg="add mod">
          <ac:chgData name="Michael Weinstein" userId="dde8f0b8-2f8d-4f82-9f5a-968ead95bb4f" providerId="ADAL" clId="{3B71A893-D951-4D0A-892E-E322AF8FFE62}" dt="2020-05-12T06:06:51.213" v="17263" actId="14100"/>
          <ac:cxnSpMkLst>
            <pc:docMk/>
            <pc:sldMk cId="3972437795" sldId="584"/>
            <ac:cxnSpMk id="9" creationId="{89A52A52-9BE3-4E7B-ABB2-C007EEBA106E}"/>
          </ac:cxnSpMkLst>
        </pc:cxnChg>
        <pc:cxnChg chg="add mod">
          <ac:chgData name="Michael Weinstein" userId="dde8f0b8-2f8d-4f82-9f5a-968ead95bb4f" providerId="ADAL" clId="{3B71A893-D951-4D0A-892E-E322AF8FFE62}" dt="2020-05-12T06:07:21.578" v="17297" actId="14100"/>
          <ac:cxnSpMkLst>
            <pc:docMk/>
            <pc:sldMk cId="3972437795" sldId="584"/>
            <ac:cxnSpMk id="12" creationId="{60467BAA-B806-4B8E-B6EE-CFCCCA2B8816}"/>
          </ac:cxnSpMkLst>
        </pc:cxnChg>
      </pc:sldChg>
      <pc:sldChg chg="addSp delSp modSp add mod ord">
        <pc:chgData name="Michael Weinstein" userId="dde8f0b8-2f8d-4f82-9f5a-968ead95bb4f" providerId="ADAL" clId="{3B71A893-D951-4D0A-892E-E322AF8FFE62}" dt="2020-05-12T06:10:51.470" v="17317" actId="1076"/>
        <pc:sldMkLst>
          <pc:docMk/>
          <pc:sldMk cId="40127173" sldId="585"/>
        </pc:sldMkLst>
        <pc:picChg chg="add del mod">
          <ac:chgData name="Michael Weinstein" userId="dde8f0b8-2f8d-4f82-9f5a-968ead95bb4f" providerId="ADAL" clId="{3B71A893-D951-4D0A-892E-E322AF8FFE62}" dt="2020-05-12T06:10:21.014" v="17314" actId="478"/>
          <ac:picMkLst>
            <pc:docMk/>
            <pc:sldMk cId="40127173" sldId="585"/>
            <ac:picMk id="3" creationId="{41D9ECDE-B9AB-4B21-A57E-857BBAF0D231}"/>
          </ac:picMkLst>
        </pc:picChg>
        <pc:picChg chg="del">
          <ac:chgData name="Michael Weinstein" userId="dde8f0b8-2f8d-4f82-9f5a-968ead95bb4f" providerId="ADAL" clId="{3B71A893-D951-4D0A-892E-E322AF8FFE62}" dt="2020-05-12T06:09:08.250" v="17310" actId="478"/>
          <ac:picMkLst>
            <pc:docMk/>
            <pc:sldMk cId="40127173" sldId="585"/>
            <ac:picMk id="6" creationId="{1ECEA79C-BEC8-465B-A4AC-A33D1479C048}"/>
          </ac:picMkLst>
        </pc:picChg>
        <pc:picChg chg="add mod">
          <ac:chgData name="Michael Weinstein" userId="dde8f0b8-2f8d-4f82-9f5a-968ead95bb4f" providerId="ADAL" clId="{3B71A893-D951-4D0A-892E-E322AF8FFE62}" dt="2020-05-12T06:10:51.470" v="17317" actId="1076"/>
          <ac:picMkLst>
            <pc:docMk/>
            <pc:sldMk cId="40127173" sldId="585"/>
            <ac:picMk id="7" creationId="{3EC2B3D5-E5D2-4C8F-B0B2-688170DAEA0F}"/>
          </ac:picMkLst>
        </pc:picChg>
      </pc:sldChg>
      <pc:sldChg chg="addSp delSp modSp add mod">
        <pc:chgData name="Michael Weinstein" userId="dde8f0b8-2f8d-4f82-9f5a-968ead95bb4f" providerId="ADAL" clId="{3B71A893-D951-4D0A-892E-E322AF8FFE62}" dt="2020-05-12T06:11:54.124" v="17323" actId="1076"/>
        <pc:sldMkLst>
          <pc:docMk/>
          <pc:sldMk cId="4213033854" sldId="586"/>
        </pc:sldMkLst>
        <pc:picChg chg="add mod">
          <ac:chgData name="Michael Weinstein" userId="dde8f0b8-2f8d-4f82-9f5a-968ead95bb4f" providerId="ADAL" clId="{3B71A893-D951-4D0A-892E-E322AF8FFE62}" dt="2020-05-12T06:11:54.124" v="17323" actId="1076"/>
          <ac:picMkLst>
            <pc:docMk/>
            <pc:sldMk cId="4213033854" sldId="586"/>
            <ac:picMk id="3" creationId="{5D87AB15-A8DB-4B7F-A946-8520BDF8DA4B}"/>
          </ac:picMkLst>
        </pc:picChg>
        <pc:picChg chg="del">
          <ac:chgData name="Michael Weinstein" userId="dde8f0b8-2f8d-4f82-9f5a-968ead95bb4f" providerId="ADAL" clId="{3B71A893-D951-4D0A-892E-E322AF8FFE62}" dt="2020-05-12T06:11:44.705" v="17320" actId="478"/>
          <ac:picMkLst>
            <pc:docMk/>
            <pc:sldMk cId="4213033854" sldId="586"/>
            <ac:picMk id="7" creationId="{3EC2B3D5-E5D2-4C8F-B0B2-688170DAEA0F}"/>
          </ac:picMkLst>
        </pc:picChg>
      </pc:sldChg>
      <pc:sldChg chg="addSp delSp modSp add mod">
        <pc:chgData name="Michael Weinstein" userId="dde8f0b8-2f8d-4f82-9f5a-968ead95bb4f" providerId="ADAL" clId="{3B71A893-D951-4D0A-892E-E322AF8FFE62}" dt="2020-05-12T06:14:46.672" v="17387" actId="1076"/>
        <pc:sldMkLst>
          <pc:docMk/>
          <pc:sldMk cId="3523730967" sldId="587"/>
        </pc:sldMkLst>
        <pc:spChg chg="add mod">
          <ac:chgData name="Michael Weinstein" userId="dde8f0b8-2f8d-4f82-9f5a-968ead95bb4f" providerId="ADAL" clId="{3B71A893-D951-4D0A-892E-E322AF8FFE62}" dt="2020-05-12T06:14:46.672" v="17387" actId="1076"/>
          <ac:spMkLst>
            <pc:docMk/>
            <pc:sldMk cId="3523730967" sldId="587"/>
            <ac:spMk id="7" creationId="{01B97331-0A82-4AA6-BB13-2C2D02C55DE9}"/>
          </ac:spMkLst>
        </pc:spChg>
        <pc:spChg chg="add mod">
          <ac:chgData name="Michael Weinstein" userId="dde8f0b8-2f8d-4f82-9f5a-968ead95bb4f" providerId="ADAL" clId="{3B71A893-D951-4D0A-892E-E322AF8FFE62}" dt="2020-05-12T06:14:46.672" v="17387" actId="1076"/>
          <ac:spMkLst>
            <pc:docMk/>
            <pc:sldMk cId="3523730967" sldId="587"/>
            <ac:spMk id="8" creationId="{A578D8FE-D9CB-482A-A9B9-E08175F28F8D}"/>
          </ac:spMkLst>
        </pc:spChg>
        <pc:spChg chg="add mod">
          <ac:chgData name="Michael Weinstein" userId="dde8f0b8-2f8d-4f82-9f5a-968ead95bb4f" providerId="ADAL" clId="{3B71A893-D951-4D0A-892E-E322AF8FFE62}" dt="2020-05-12T06:14:46.672" v="17387" actId="1076"/>
          <ac:spMkLst>
            <pc:docMk/>
            <pc:sldMk cId="3523730967" sldId="587"/>
            <ac:spMk id="9" creationId="{12D976D4-0CDE-4180-9FE5-A79D0AEC9897}"/>
          </ac:spMkLst>
        </pc:spChg>
        <pc:picChg chg="del">
          <ac:chgData name="Michael Weinstein" userId="dde8f0b8-2f8d-4f82-9f5a-968ead95bb4f" providerId="ADAL" clId="{3B71A893-D951-4D0A-892E-E322AF8FFE62}" dt="2020-05-12T06:13:07.832" v="17325" actId="478"/>
          <ac:picMkLst>
            <pc:docMk/>
            <pc:sldMk cId="3523730967" sldId="587"/>
            <ac:picMk id="3" creationId="{5D87AB15-A8DB-4B7F-A946-8520BDF8DA4B}"/>
          </ac:picMkLst>
        </pc:picChg>
        <pc:picChg chg="add mod">
          <ac:chgData name="Michael Weinstein" userId="dde8f0b8-2f8d-4f82-9f5a-968ead95bb4f" providerId="ADAL" clId="{3B71A893-D951-4D0A-892E-E322AF8FFE62}" dt="2020-05-12T06:14:46.672" v="17387" actId="1076"/>
          <ac:picMkLst>
            <pc:docMk/>
            <pc:sldMk cId="3523730967" sldId="587"/>
            <ac:picMk id="6" creationId="{5D211496-D6D3-443B-A8A5-C418F6914C81}"/>
          </ac:picMkLst>
        </pc:picChg>
      </pc:sldChg>
      <pc:sldChg chg="modSp new mod ord">
        <pc:chgData name="Michael Weinstein" userId="dde8f0b8-2f8d-4f82-9f5a-968ead95bb4f" providerId="ADAL" clId="{3B71A893-D951-4D0A-892E-E322AF8FFE62}" dt="2020-05-12T15:49:56.419" v="17514"/>
        <pc:sldMkLst>
          <pc:docMk/>
          <pc:sldMk cId="3470626604" sldId="588"/>
        </pc:sldMkLst>
        <pc:spChg chg="mod">
          <ac:chgData name="Michael Weinstein" userId="dde8f0b8-2f8d-4f82-9f5a-968ead95bb4f" providerId="ADAL" clId="{3B71A893-D951-4D0A-892E-E322AF8FFE62}" dt="2020-05-12T06:17:14.469" v="17425" actId="20577"/>
          <ac:spMkLst>
            <pc:docMk/>
            <pc:sldMk cId="3470626604" sldId="588"/>
            <ac:spMk id="4" creationId="{52E60921-DEF2-4D30-8B7F-4C8667E9ABA5}"/>
          </ac:spMkLst>
        </pc:spChg>
      </pc:sldChg>
      <pc:sldChg chg="addSp delSp modSp new mod ord">
        <pc:chgData name="Michael Weinstein" userId="dde8f0b8-2f8d-4f82-9f5a-968ead95bb4f" providerId="ADAL" clId="{3B71A893-D951-4D0A-892E-E322AF8FFE62}" dt="2020-05-13T01:36:04.458" v="17543" actId="1076"/>
        <pc:sldMkLst>
          <pc:docMk/>
          <pc:sldMk cId="1961284280" sldId="589"/>
        </pc:sldMkLst>
        <pc:spChg chg="del">
          <ac:chgData name="Michael Weinstein" userId="dde8f0b8-2f8d-4f82-9f5a-968ead95bb4f" providerId="ADAL" clId="{3B71A893-D951-4D0A-892E-E322AF8FFE62}" dt="2020-05-12T06:35:12.382" v="17483" actId="478"/>
          <ac:spMkLst>
            <pc:docMk/>
            <pc:sldMk cId="1961284280" sldId="589"/>
            <ac:spMk id="4" creationId="{932C7E1A-4605-4595-9ACB-50EAC4F72AC5}"/>
          </ac:spMkLst>
        </pc:spChg>
        <pc:spChg chg="add mod">
          <ac:chgData name="Michael Weinstein" userId="dde8f0b8-2f8d-4f82-9f5a-968ead95bb4f" providerId="ADAL" clId="{3B71A893-D951-4D0A-892E-E322AF8FFE62}" dt="2020-05-13T01:35:50.738" v="17541" actId="207"/>
          <ac:spMkLst>
            <pc:docMk/>
            <pc:sldMk cId="1961284280" sldId="589"/>
            <ac:spMk id="4" creationId="{99F37696-514C-45CA-9CDA-CB21758B1B6F}"/>
          </ac:spMkLst>
        </pc:spChg>
        <pc:spChg chg="del">
          <ac:chgData name="Michael Weinstein" userId="dde8f0b8-2f8d-4f82-9f5a-968ead95bb4f" providerId="ADAL" clId="{3B71A893-D951-4D0A-892E-E322AF8FFE62}" dt="2020-05-12T06:34:55.733" v="17479" actId="478"/>
          <ac:spMkLst>
            <pc:docMk/>
            <pc:sldMk cId="1961284280" sldId="589"/>
            <ac:spMk id="5" creationId="{304CCA4B-7680-4F4C-9BA4-08AF93312EB3}"/>
          </ac:spMkLst>
        </pc:spChg>
        <pc:spChg chg="mod">
          <ac:chgData name="Michael Weinstein" userId="dde8f0b8-2f8d-4f82-9f5a-968ead95bb4f" providerId="ADAL" clId="{3B71A893-D951-4D0A-892E-E322AF8FFE62}" dt="2020-05-12T06:51:50.463" v="17490" actId="20577"/>
          <ac:spMkLst>
            <pc:docMk/>
            <pc:sldMk cId="1961284280" sldId="589"/>
            <ac:spMk id="6" creationId="{D49DD68D-5D9A-4C4F-A14A-74D3BFB862CD}"/>
          </ac:spMkLst>
        </pc:spChg>
        <pc:spChg chg="add mod">
          <ac:chgData name="Michael Weinstein" userId="dde8f0b8-2f8d-4f82-9f5a-968ead95bb4f" providerId="ADAL" clId="{3B71A893-D951-4D0A-892E-E322AF8FFE62}" dt="2020-05-12T06:38:47.769" v="17489" actId="2085"/>
          <ac:spMkLst>
            <pc:docMk/>
            <pc:sldMk cId="1961284280" sldId="589"/>
            <ac:spMk id="8" creationId="{B9D9D50A-5823-4C74-8207-B5718DC32001}"/>
          </ac:spMkLst>
        </pc:spChg>
        <pc:spChg chg="add mod">
          <ac:chgData name="Michael Weinstein" userId="dde8f0b8-2f8d-4f82-9f5a-968ead95bb4f" providerId="ADAL" clId="{3B71A893-D951-4D0A-892E-E322AF8FFE62}" dt="2020-05-13T01:36:04.458" v="17543" actId="1076"/>
          <ac:spMkLst>
            <pc:docMk/>
            <pc:sldMk cId="1961284280" sldId="589"/>
            <ac:spMk id="9" creationId="{29AE6AD6-42AD-4EEE-A7BB-702A3553982E}"/>
          </ac:spMkLst>
        </pc:spChg>
        <pc:picChg chg="add mod modCrop">
          <ac:chgData name="Michael Weinstein" userId="dde8f0b8-2f8d-4f82-9f5a-968ead95bb4f" providerId="ADAL" clId="{3B71A893-D951-4D0A-892E-E322AF8FFE62}" dt="2020-05-12T06:35:35.315" v="17486" actId="1076"/>
          <ac:picMkLst>
            <pc:docMk/>
            <pc:sldMk cId="1961284280" sldId="589"/>
            <ac:picMk id="7" creationId="{09B6D22C-CBC8-45F4-B421-1156EAECA4F5}"/>
          </ac:picMkLst>
        </pc:picChg>
      </pc:sldChg>
      <pc:sldChg chg="addSp delSp modSp add mod ord">
        <pc:chgData name="Michael Weinstein" userId="dde8f0b8-2f8d-4f82-9f5a-968ead95bb4f" providerId="ADAL" clId="{3B71A893-D951-4D0A-892E-E322AF8FFE62}" dt="2020-05-13T01:36:51.403" v="17554" actId="1076"/>
        <pc:sldMkLst>
          <pc:docMk/>
          <pc:sldMk cId="319830597" sldId="590"/>
        </pc:sldMkLst>
        <pc:spChg chg="add del mod ord">
          <ac:chgData name="Michael Weinstein" userId="dde8f0b8-2f8d-4f82-9f5a-968ead95bb4f" providerId="ADAL" clId="{3B71A893-D951-4D0A-892E-E322AF8FFE62}" dt="2020-05-13T01:36:23.118" v="17544" actId="164"/>
          <ac:spMkLst>
            <pc:docMk/>
            <pc:sldMk cId="319830597" sldId="590"/>
            <ac:spMk id="8" creationId="{B9D9D50A-5823-4C74-8207-B5718DC32001}"/>
          </ac:spMkLst>
        </pc:spChg>
        <pc:spChg chg="add mod">
          <ac:chgData name="Michael Weinstein" userId="dde8f0b8-2f8d-4f82-9f5a-968ead95bb4f" providerId="ADAL" clId="{3B71A893-D951-4D0A-892E-E322AF8FFE62}" dt="2020-05-13T01:36:45.135" v="17553" actId="1076"/>
          <ac:spMkLst>
            <pc:docMk/>
            <pc:sldMk cId="319830597" sldId="590"/>
            <ac:spMk id="9" creationId="{3D30425B-41FB-4956-BD27-265ACDF9D682}"/>
          </ac:spMkLst>
        </pc:spChg>
        <pc:spChg chg="add mod">
          <ac:chgData name="Michael Weinstein" userId="dde8f0b8-2f8d-4f82-9f5a-968ead95bb4f" providerId="ADAL" clId="{3B71A893-D951-4D0A-892E-E322AF8FFE62}" dt="2020-05-13T01:36:51.403" v="17554" actId="1076"/>
          <ac:spMkLst>
            <pc:docMk/>
            <pc:sldMk cId="319830597" sldId="590"/>
            <ac:spMk id="10" creationId="{29FEFCF8-9263-4428-B142-BA28320CC73E}"/>
          </ac:spMkLst>
        </pc:spChg>
        <pc:grpChg chg="add mod">
          <ac:chgData name="Michael Weinstein" userId="dde8f0b8-2f8d-4f82-9f5a-968ead95bb4f" providerId="ADAL" clId="{3B71A893-D951-4D0A-892E-E322AF8FFE62}" dt="2020-05-13T01:36:28.302" v="17546" actId="1076"/>
          <ac:grpSpMkLst>
            <pc:docMk/>
            <pc:sldMk cId="319830597" sldId="590"/>
            <ac:grpSpMk id="5" creationId="{C04DD126-ED7A-4F0D-820B-BE613060EEB3}"/>
          </ac:grpSpMkLst>
        </pc:grpChg>
        <pc:picChg chg="add mod modCrop">
          <ac:chgData name="Michael Weinstein" userId="dde8f0b8-2f8d-4f82-9f5a-968ead95bb4f" providerId="ADAL" clId="{3B71A893-D951-4D0A-892E-E322AF8FFE62}" dt="2020-05-13T01:36:23.118" v="17544" actId="164"/>
          <ac:picMkLst>
            <pc:docMk/>
            <pc:sldMk cId="319830597" sldId="590"/>
            <ac:picMk id="4" creationId="{EB98887D-F528-46CD-A59B-5FF20E96691E}"/>
          </ac:picMkLst>
        </pc:picChg>
        <pc:picChg chg="del">
          <ac:chgData name="Michael Weinstein" userId="dde8f0b8-2f8d-4f82-9f5a-968ead95bb4f" providerId="ADAL" clId="{3B71A893-D951-4D0A-892E-E322AF8FFE62}" dt="2020-05-12T06:52:14.009" v="17494" actId="478"/>
          <ac:picMkLst>
            <pc:docMk/>
            <pc:sldMk cId="319830597" sldId="590"/>
            <ac:picMk id="7" creationId="{09B6D22C-CBC8-45F4-B421-1156EAECA4F5}"/>
          </ac:picMkLst>
        </pc:picChg>
      </pc:sldChg>
      <pc:sldChg chg="addSp delSp modSp new mod">
        <pc:chgData name="Michael Weinstein" userId="dde8f0b8-2f8d-4f82-9f5a-968ead95bb4f" providerId="ADAL" clId="{3B71A893-D951-4D0A-892E-E322AF8FFE62}" dt="2020-05-13T02:01:17.872" v="17710" actId="20577"/>
        <pc:sldMkLst>
          <pc:docMk/>
          <pc:sldMk cId="4099012008" sldId="591"/>
        </pc:sldMkLst>
        <pc:spChg chg="del">
          <ac:chgData name="Michael Weinstein" userId="dde8f0b8-2f8d-4f82-9f5a-968ead95bb4f" providerId="ADAL" clId="{3B71A893-D951-4D0A-892E-E322AF8FFE62}" dt="2020-05-12T21:35:07.936" v="17517" actId="478"/>
          <ac:spMkLst>
            <pc:docMk/>
            <pc:sldMk cId="4099012008" sldId="591"/>
            <ac:spMk id="4" creationId="{1964AF7F-6953-4DA5-8152-8D36CD5940A5}"/>
          </ac:spMkLst>
        </pc:spChg>
        <pc:spChg chg="del">
          <ac:chgData name="Michael Weinstein" userId="dde8f0b8-2f8d-4f82-9f5a-968ead95bb4f" providerId="ADAL" clId="{3B71A893-D951-4D0A-892E-E322AF8FFE62}" dt="2020-05-12T21:35:06.248" v="17516" actId="478"/>
          <ac:spMkLst>
            <pc:docMk/>
            <pc:sldMk cId="4099012008" sldId="591"/>
            <ac:spMk id="5" creationId="{B39F53A1-EC87-4DA6-8097-9B103A91EA2A}"/>
          </ac:spMkLst>
        </pc:spChg>
        <pc:spChg chg="mod">
          <ac:chgData name="Michael Weinstein" userId="dde8f0b8-2f8d-4f82-9f5a-968ead95bb4f" providerId="ADAL" clId="{3B71A893-D951-4D0A-892E-E322AF8FFE62}" dt="2020-05-13T02:01:17.872" v="17710" actId="20577"/>
          <ac:spMkLst>
            <pc:docMk/>
            <pc:sldMk cId="4099012008" sldId="591"/>
            <ac:spMk id="6" creationId="{ED6EA206-BFDE-4260-B1BF-935BAB6D2660}"/>
          </ac:spMkLst>
        </pc:spChg>
        <pc:spChg chg="add mod">
          <ac:chgData name="Michael Weinstein" userId="dde8f0b8-2f8d-4f82-9f5a-968ead95bb4f" providerId="ADAL" clId="{3B71A893-D951-4D0A-892E-E322AF8FFE62}" dt="2020-05-13T01:42:28.757" v="17574" actId="1037"/>
          <ac:spMkLst>
            <pc:docMk/>
            <pc:sldMk cId="4099012008" sldId="591"/>
            <ac:spMk id="8" creationId="{AABF40B9-2291-4010-956C-45F8BE693BE1}"/>
          </ac:spMkLst>
        </pc:spChg>
        <pc:spChg chg="add mod">
          <ac:chgData name="Michael Weinstein" userId="dde8f0b8-2f8d-4f82-9f5a-968ead95bb4f" providerId="ADAL" clId="{3B71A893-D951-4D0A-892E-E322AF8FFE62}" dt="2020-05-13T01:42:32.883" v="17575" actId="1076"/>
          <ac:spMkLst>
            <pc:docMk/>
            <pc:sldMk cId="4099012008" sldId="591"/>
            <ac:spMk id="9" creationId="{8A06259C-09A5-4FFA-BBE7-8965BD0C30D6}"/>
          </ac:spMkLst>
        </pc:spChg>
        <pc:spChg chg="add mod">
          <ac:chgData name="Michael Weinstein" userId="dde8f0b8-2f8d-4f82-9f5a-968ead95bb4f" providerId="ADAL" clId="{3B71A893-D951-4D0A-892E-E322AF8FFE62}" dt="2020-05-13T01:42:46.492" v="17577" actId="14100"/>
          <ac:spMkLst>
            <pc:docMk/>
            <pc:sldMk cId="4099012008" sldId="591"/>
            <ac:spMk id="10" creationId="{4411FB3A-D771-4B0F-AA71-C7369053A056}"/>
          </ac:spMkLst>
        </pc:spChg>
        <pc:spChg chg="add mod">
          <ac:chgData name="Michael Weinstein" userId="dde8f0b8-2f8d-4f82-9f5a-968ead95bb4f" providerId="ADAL" clId="{3B71A893-D951-4D0A-892E-E322AF8FFE62}" dt="2020-05-13T01:43:25.719" v="17668" actId="1076"/>
          <ac:spMkLst>
            <pc:docMk/>
            <pc:sldMk cId="4099012008" sldId="591"/>
            <ac:spMk id="11" creationId="{760B722F-1F30-499A-BD86-BCD02CEA864B}"/>
          </ac:spMkLst>
        </pc:spChg>
        <pc:picChg chg="add del mod">
          <ac:chgData name="Michael Weinstein" userId="dde8f0b8-2f8d-4f82-9f5a-968ead95bb4f" providerId="ADAL" clId="{3B71A893-D951-4D0A-892E-E322AF8FFE62}" dt="2020-05-13T01:39:13.508" v="17562" actId="478"/>
          <ac:picMkLst>
            <pc:docMk/>
            <pc:sldMk cId="4099012008" sldId="591"/>
            <ac:picMk id="4" creationId="{803A52F7-5831-4EB8-A502-5AC2FB65FFBA}"/>
          </ac:picMkLst>
        </pc:picChg>
        <pc:picChg chg="add mod ord">
          <ac:chgData name="Michael Weinstein" userId="dde8f0b8-2f8d-4f82-9f5a-968ead95bb4f" providerId="ADAL" clId="{3B71A893-D951-4D0A-892E-E322AF8FFE62}" dt="2020-05-13T01:40:36.665" v="17567" actId="14100"/>
          <ac:picMkLst>
            <pc:docMk/>
            <pc:sldMk cId="4099012008" sldId="591"/>
            <ac:picMk id="5" creationId="{2564580A-2915-432B-BF3F-090BCDFE2197}"/>
          </ac:picMkLst>
        </pc:picChg>
        <pc:picChg chg="add del mod modCrop">
          <ac:chgData name="Michael Weinstein" userId="dde8f0b8-2f8d-4f82-9f5a-968ead95bb4f" providerId="ADAL" clId="{3B71A893-D951-4D0A-892E-E322AF8FFE62}" dt="2020-05-13T01:32:36.494" v="17531" actId="478"/>
          <ac:picMkLst>
            <pc:docMk/>
            <pc:sldMk cId="4099012008" sldId="591"/>
            <ac:picMk id="7" creationId="{36527617-DF6F-40A5-954A-563AB9573D14}"/>
          </ac:picMkLst>
        </pc:picChg>
      </pc:sldChg>
      <pc:sldChg chg="addSp delSp modSp new mod">
        <pc:chgData name="Michael Weinstein" userId="dde8f0b8-2f8d-4f82-9f5a-968ead95bb4f" providerId="ADAL" clId="{3B71A893-D951-4D0A-892E-E322AF8FFE62}" dt="2020-05-13T02:01:28.080" v="17725" actId="20577"/>
        <pc:sldMkLst>
          <pc:docMk/>
          <pc:sldMk cId="123101588" sldId="592"/>
        </pc:sldMkLst>
        <pc:spChg chg="del">
          <ac:chgData name="Michael Weinstein" userId="dde8f0b8-2f8d-4f82-9f5a-968ead95bb4f" providerId="ADAL" clId="{3B71A893-D951-4D0A-892E-E322AF8FFE62}" dt="2020-05-12T21:46:21.155" v="17527" actId="478"/>
          <ac:spMkLst>
            <pc:docMk/>
            <pc:sldMk cId="123101588" sldId="592"/>
            <ac:spMk id="4" creationId="{38C58F00-B91D-4E04-A7F3-2661773D9FA8}"/>
          </ac:spMkLst>
        </pc:spChg>
        <pc:spChg chg="del">
          <ac:chgData name="Michael Weinstein" userId="dde8f0b8-2f8d-4f82-9f5a-968ead95bb4f" providerId="ADAL" clId="{3B71A893-D951-4D0A-892E-E322AF8FFE62}" dt="2020-05-12T21:46:19.401" v="17526" actId="478"/>
          <ac:spMkLst>
            <pc:docMk/>
            <pc:sldMk cId="123101588" sldId="592"/>
            <ac:spMk id="5" creationId="{A005E378-4857-40EF-8432-C8B80C096FA5}"/>
          </ac:spMkLst>
        </pc:spChg>
        <pc:spChg chg="mod">
          <ac:chgData name="Michael Weinstein" userId="dde8f0b8-2f8d-4f82-9f5a-968ead95bb4f" providerId="ADAL" clId="{3B71A893-D951-4D0A-892E-E322AF8FFE62}" dt="2020-05-13T02:01:28.080" v="17725" actId="20577"/>
          <ac:spMkLst>
            <pc:docMk/>
            <pc:sldMk cId="123101588" sldId="592"/>
            <ac:spMk id="6" creationId="{0D2B3455-7FFF-40BE-A425-70923368AB43}"/>
          </ac:spMkLst>
        </pc:spChg>
        <pc:spChg chg="add mod">
          <ac:chgData name="Michael Weinstein" userId="dde8f0b8-2f8d-4f82-9f5a-968ead95bb4f" providerId="ADAL" clId="{3B71A893-D951-4D0A-892E-E322AF8FFE62}" dt="2020-05-13T01:59:04.445" v="17674" actId="1076"/>
          <ac:spMkLst>
            <pc:docMk/>
            <pc:sldMk cId="123101588" sldId="592"/>
            <ac:spMk id="8" creationId="{4423E596-9D79-4598-888E-397086805BB7}"/>
          </ac:spMkLst>
        </pc:spChg>
        <pc:spChg chg="add mod">
          <ac:chgData name="Michael Weinstein" userId="dde8f0b8-2f8d-4f82-9f5a-968ead95bb4f" providerId="ADAL" clId="{3B71A893-D951-4D0A-892E-E322AF8FFE62}" dt="2020-05-13T01:59:15.891" v="17676" actId="1076"/>
          <ac:spMkLst>
            <pc:docMk/>
            <pc:sldMk cId="123101588" sldId="592"/>
            <ac:spMk id="9" creationId="{1A6AC852-41EF-4C77-9398-F965BC845485}"/>
          </ac:spMkLst>
        </pc:spChg>
        <pc:picChg chg="add mod">
          <ac:chgData name="Michael Weinstein" userId="dde8f0b8-2f8d-4f82-9f5a-968ead95bb4f" providerId="ADAL" clId="{3B71A893-D951-4D0A-892E-E322AF8FFE62}" dt="2020-05-13T01:58:48.922" v="17672" actId="14100"/>
          <ac:picMkLst>
            <pc:docMk/>
            <pc:sldMk cId="123101588" sldId="592"/>
            <ac:picMk id="4" creationId="{44E5E304-B02A-423F-A800-42F35A221303}"/>
          </ac:picMkLst>
        </pc:picChg>
        <pc:picChg chg="add del mod">
          <ac:chgData name="Michael Weinstein" userId="dde8f0b8-2f8d-4f82-9f5a-968ead95bb4f" providerId="ADAL" clId="{3B71A893-D951-4D0A-892E-E322AF8FFE62}" dt="2020-05-13T01:43:54.949" v="17669" actId="478"/>
          <ac:picMkLst>
            <pc:docMk/>
            <pc:sldMk cId="123101588" sldId="592"/>
            <ac:picMk id="7" creationId="{0DB3D77C-4F46-42BA-A152-E10B8CD775E2}"/>
          </ac:picMkLst>
        </pc:picChg>
      </pc:sldChg>
      <pc:sldChg chg="addSp delSp modSp new mod">
        <pc:chgData name="Michael Weinstein" userId="dde8f0b8-2f8d-4f82-9f5a-968ead95bb4f" providerId="ADAL" clId="{3B71A893-D951-4D0A-892E-E322AF8FFE62}" dt="2020-05-13T02:01:39.911" v="17753" actId="20577"/>
        <pc:sldMkLst>
          <pc:docMk/>
          <pc:sldMk cId="1883052931" sldId="593"/>
        </pc:sldMkLst>
        <pc:spChg chg="del">
          <ac:chgData name="Michael Weinstein" userId="dde8f0b8-2f8d-4f82-9f5a-968ead95bb4f" providerId="ADAL" clId="{3B71A893-D951-4D0A-892E-E322AF8FFE62}" dt="2020-05-13T02:00:46.367" v="17679" actId="478"/>
          <ac:spMkLst>
            <pc:docMk/>
            <pc:sldMk cId="1883052931" sldId="593"/>
            <ac:spMk id="4" creationId="{04D0E597-8011-43A6-8CE8-76A93816900F}"/>
          </ac:spMkLst>
        </pc:spChg>
        <pc:spChg chg="del">
          <ac:chgData name="Michael Weinstein" userId="dde8f0b8-2f8d-4f82-9f5a-968ead95bb4f" providerId="ADAL" clId="{3B71A893-D951-4D0A-892E-E322AF8FFE62}" dt="2020-05-13T02:00:42.224" v="17678" actId="478"/>
          <ac:spMkLst>
            <pc:docMk/>
            <pc:sldMk cId="1883052931" sldId="593"/>
            <ac:spMk id="5" creationId="{38AC0FD0-40C3-43B8-9B23-5C1D3502022A}"/>
          </ac:spMkLst>
        </pc:spChg>
        <pc:spChg chg="mod">
          <ac:chgData name="Michael Weinstein" userId="dde8f0b8-2f8d-4f82-9f5a-968ead95bb4f" providerId="ADAL" clId="{3B71A893-D951-4D0A-892E-E322AF8FFE62}" dt="2020-05-13T02:01:39.911" v="17753" actId="20577"/>
          <ac:spMkLst>
            <pc:docMk/>
            <pc:sldMk cId="1883052931" sldId="593"/>
            <ac:spMk id="6" creationId="{1CFB7867-70EF-4230-859B-E02A3B2F31B3}"/>
          </ac:spMkLst>
        </pc:spChg>
        <pc:picChg chg="add mod">
          <ac:chgData name="Michael Weinstein" userId="dde8f0b8-2f8d-4f82-9f5a-968ead95bb4f" providerId="ADAL" clId="{3B71A893-D951-4D0A-892E-E322AF8FFE62}" dt="2020-05-13T02:01:04.879" v="17684" actId="1076"/>
          <ac:picMkLst>
            <pc:docMk/>
            <pc:sldMk cId="1883052931" sldId="593"/>
            <ac:picMk id="7" creationId="{369FC2EB-78BF-4A97-8752-B60AE2A9EDCC}"/>
          </ac:picMkLst>
        </pc:picChg>
      </pc:sldChg>
      <pc:sldChg chg="addSp delSp modSp new mod">
        <pc:chgData name="Michael Weinstein" userId="dde8f0b8-2f8d-4f82-9f5a-968ead95bb4f" providerId="ADAL" clId="{3B71A893-D951-4D0A-892E-E322AF8FFE62}" dt="2020-05-13T02:10:53.037" v="17925" actId="1076"/>
        <pc:sldMkLst>
          <pc:docMk/>
          <pc:sldMk cId="1818000069" sldId="594"/>
        </pc:sldMkLst>
        <pc:spChg chg="del">
          <ac:chgData name="Michael Weinstein" userId="dde8f0b8-2f8d-4f82-9f5a-968ead95bb4f" providerId="ADAL" clId="{3B71A893-D951-4D0A-892E-E322AF8FFE62}" dt="2020-05-13T02:08:46.643" v="17756" actId="478"/>
          <ac:spMkLst>
            <pc:docMk/>
            <pc:sldMk cId="1818000069" sldId="594"/>
            <ac:spMk id="4" creationId="{2001807A-BF0C-4D9C-8FC6-78B9C9423493}"/>
          </ac:spMkLst>
        </pc:spChg>
        <pc:spChg chg="del">
          <ac:chgData name="Michael Weinstein" userId="dde8f0b8-2f8d-4f82-9f5a-968ead95bb4f" providerId="ADAL" clId="{3B71A893-D951-4D0A-892E-E322AF8FFE62}" dt="2020-05-13T02:08:45.093" v="17755" actId="478"/>
          <ac:spMkLst>
            <pc:docMk/>
            <pc:sldMk cId="1818000069" sldId="594"/>
            <ac:spMk id="5" creationId="{69A8BC7E-2D4E-40A4-9BD9-D4ADD90F7675}"/>
          </ac:spMkLst>
        </pc:spChg>
        <pc:spChg chg="mod">
          <ac:chgData name="Michael Weinstein" userId="dde8f0b8-2f8d-4f82-9f5a-968ead95bb4f" providerId="ADAL" clId="{3B71A893-D951-4D0A-892E-E322AF8FFE62}" dt="2020-05-13T02:09:52.015" v="17883" actId="20577"/>
          <ac:spMkLst>
            <pc:docMk/>
            <pc:sldMk cId="1818000069" sldId="594"/>
            <ac:spMk id="6" creationId="{7464816E-A3A3-4769-A1B4-230F8220176D}"/>
          </ac:spMkLst>
        </pc:spChg>
        <pc:spChg chg="add mod">
          <ac:chgData name="Michael Weinstein" userId="dde8f0b8-2f8d-4f82-9f5a-968ead95bb4f" providerId="ADAL" clId="{3B71A893-D951-4D0A-892E-E322AF8FFE62}" dt="2020-05-13T02:09:13.356" v="17763" actId="1076"/>
          <ac:spMkLst>
            <pc:docMk/>
            <pc:sldMk cId="1818000069" sldId="594"/>
            <ac:spMk id="8" creationId="{69D6139E-9B6E-44A5-BAB1-801BDC3D7780}"/>
          </ac:spMkLst>
        </pc:spChg>
        <pc:spChg chg="add mod">
          <ac:chgData name="Michael Weinstein" userId="dde8f0b8-2f8d-4f82-9f5a-968ead95bb4f" providerId="ADAL" clId="{3B71A893-D951-4D0A-892E-E322AF8FFE62}" dt="2020-05-13T02:09:19.506" v="17765" actId="1076"/>
          <ac:spMkLst>
            <pc:docMk/>
            <pc:sldMk cId="1818000069" sldId="594"/>
            <ac:spMk id="9" creationId="{DD43612D-4E77-44F6-B713-35074EBD54D6}"/>
          </ac:spMkLst>
        </pc:spChg>
        <pc:spChg chg="add mod">
          <ac:chgData name="Michael Weinstein" userId="dde8f0b8-2f8d-4f82-9f5a-968ead95bb4f" providerId="ADAL" clId="{3B71A893-D951-4D0A-892E-E322AF8FFE62}" dt="2020-05-13T02:10:27.478" v="17918" actId="1076"/>
          <ac:spMkLst>
            <pc:docMk/>
            <pc:sldMk cId="1818000069" sldId="594"/>
            <ac:spMk id="10" creationId="{91D29A32-C498-4677-BEF1-1C37B1326920}"/>
          </ac:spMkLst>
        </pc:spChg>
        <pc:spChg chg="add mod">
          <ac:chgData name="Michael Weinstein" userId="dde8f0b8-2f8d-4f82-9f5a-968ead95bb4f" providerId="ADAL" clId="{3B71A893-D951-4D0A-892E-E322AF8FFE62}" dt="2020-05-13T02:10:53.037" v="17925" actId="1076"/>
          <ac:spMkLst>
            <pc:docMk/>
            <pc:sldMk cId="1818000069" sldId="594"/>
            <ac:spMk id="11" creationId="{CEB5D3D6-2756-4088-9D91-123C577CCB51}"/>
          </ac:spMkLst>
        </pc:spChg>
        <pc:picChg chg="add mod">
          <ac:chgData name="Michael Weinstein" userId="dde8f0b8-2f8d-4f82-9f5a-968ead95bb4f" providerId="ADAL" clId="{3B71A893-D951-4D0A-892E-E322AF8FFE62}" dt="2020-05-13T02:08:59.761" v="17761" actId="1076"/>
          <ac:picMkLst>
            <pc:docMk/>
            <pc:sldMk cId="1818000069" sldId="594"/>
            <ac:picMk id="7" creationId="{B89C3F31-1376-456B-A955-FE6BAFDA3F15}"/>
          </ac:picMkLst>
        </pc:picChg>
      </pc:sldChg>
      <pc:sldChg chg="add">
        <pc:chgData name="Michael Weinstein" userId="dde8f0b8-2f8d-4f82-9f5a-968ead95bb4f" providerId="ADAL" clId="{3B71A893-D951-4D0A-892E-E322AF8FFE62}" dt="2020-05-13T02:09:26.467" v="17766"/>
        <pc:sldMkLst>
          <pc:docMk/>
          <pc:sldMk cId="327419093" sldId="595"/>
        </pc:sldMkLst>
      </pc:sldChg>
      <pc:sldChg chg="addSp delSp modSp add mod">
        <pc:chgData name="Michael Weinstein" userId="dde8f0b8-2f8d-4f82-9f5a-968ead95bb4f" providerId="ADAL" clId="{3B71A893-D951-4D0A-892E-E322AF8FFE62}" dt="2020-05-13T02:26:16.514" v="18024" actId="20577"/>
        <pc:sldMkLst>
          <pc:docMk/>
          <pc:sldMk cId="3357807192" sldId="596"/>
        </pc:sldMkLst>
        <pc:spChg chg="mod">
          <ac:chgData name="Michael Weinstein" userId="dde8f0b8-2f8d-4f82-9f5a-968ead95bb4f" providerId="ADAL" clId="{3B71A893-D951-4D0A-892E-E322AF8FFE62}" dt="2020-05-13T02:26:16.514" v="18024" actId="20577"/>
          <ac:spMkLst>
            <pc:docMk/>
            <pc:sldMk cId="3357807192" sldId="596"/>
            <ac:spMk id="6" creationId="{7464816E-A3A3-4769-A1B4-230F8220176D}"/>
          </ac:spMkLst>
        </pc:spChg>
        <pc:spChg chg="mod">
          <ac:chgData name="Michael Weinstein" userId="dde8f0b8-2f8d-4f82-9f5a-968ead95bb4f" providerId="ADAL" clId="{3B71A893-D951-4D0A-892E-E322AF8FFE62}" dt="2020-05-13T02:25:16.362" v="17939" actId="14100"/>
          <ac:spMkLst>
            <pc:docMk/>
            <pc:sldMk cId="3357807192" sldId="596"/>
            <ac:spMk id="8" creationId="{69D6139E-9B6E-44A5-BAB1-801BDC3D7780}"/>
          </ac:spMkLst>
        </pc:spChg>
        <pc:spChg chg="mod">
          <ac:chgData name="Michael Weinstein" userId="dde8f0b8-2f8d-4f82-9f5a-968ead95bb4f" providerId="ADAL" clId="{3B71A893-D951-4D0A-892E-E322AF8FFE62}" dt="2020-05-13T02:25:27.352" v="17941" actId="1076"/>
          <ac:spMkLst>
            <pc:docMk/>
            <pc:sldMk cId="3357807192" sldId="596"/>
            <ac:spMk id="9" creationId="{DD43612D-4E77-44F6-B713-35074EBD54D6}"/>
          </ac:spMkLst>
        </pc:spChg>
        <pc:spChg chg="add mod">
          <ac:chgData name="Michael Weinstein" userId="dde8f0b8-2f8d-4f82-9f5a-968ead95bb4f" providerId="ADAL" clId="{3B71A893-D951-4D0A-892E-E322AF8FFE62}" dt="2020-05-13T02:25:09.053" v="17938" actId="14100"/>
          <ac:spMkLst>
            <pc:docMk/>
            <pc:sldMk cId="3357807192" sldId="596"/>
            <ac:spMk id="10" creationId="{4DFFE4E1-3065-48C0-90A1-2DE3125F554A}"/>
          </ac:spMkLst>
        </pc:spChg>
        <pc:spChg chg="add mod">
          <ac:chgData name="Michael Weinstein" userId="dde8f0b8-2f8d-4f82-9f5a-968ead95bb4f" providerId="ADAL" clId="{3B71A893-D951-4D0A-892E-E322AF8FFE62}" dt="2020-05-13T02:25:32.774" v="17942" actId="1076"/>
          <ac:spMkLst>
            <pc:docMk/>
            <pc:sldMk cId="3357807192" sldId="596"/>
            <ac:spMk id="11" creationId="{A70CE1FC-635E-4832-AC5D-CBAEC9F06DE4}"/>
          </ac:spMkLst>
        </pc:spChg>
        <pc:picChg chg="add mod ord">
          <ac:chgData name="Michael Weinstein" userId="dde8f0b8-2f8d-4f82-9f5a-968ead95bb4f" providerId="ADAL" clId="{3B71A893-D951-4D0A-892E-E322AF8FFE62}" dt="2020-05-13T02:24:49.753" v="17932" actId="1076"/>
          <ac:picMkLst>
            <pc:docMk/>
            <pc:sldMk cId="3357807192" sldId="596"/>
            <ac:picMk id="4" creationId="{7EE67C91-939E-4909-BFA1-3EDE1923FC5E}"/>
          </ac:picMkLst>
        </pc:picChg>
        <pc:picChg chg="del">
          <ac:chgData name="Michael Weinstein" userId="dde8f0b8-2f8d-4f82-9f5a-968ead95bb4f" providerId="ADAL" clId="{3B71A893-D951-4D0A-892E-E322AF8FFE62}" dt="2020-05-13T02:24:05.315" v="17927" actId="478"/>
          <ac:picMkLst>
            <pc:docMk/>
            <pc:sldMk cId="3357807192" sldId="596"/>
            <ac:picMk id="7" creationId="{B89C3F31-1376-456B-A955-FE6BAFDA3F15}"/>
          </ac:picMkLst>
        </pc:picChg>
      </pc:sldChg>
      <pc:sldChg chg="addSp delSp modSp add mod">
        <pc:chgData name="Michael Weinstein" userId="dde8f0b8-2f8d-4f82-9f5a-968ead95bb4f" providerId="ADAL" clId="{3B71A893-D951-4D0A-892E-E322AF8FFE62}" dt="2020-05-13T03:17:47.843" v="18453" actId="478"/>
        <pc:sldMkLst>
          <pc:docMk/>
          <pc:sldMk cId="3998797028" sldId="597"/>
        </pc:sldMkLst>
        <pc:spChg chg="mod">
          <ac:chgData name="Michael Weinstein" userId="dde8f0b8-2f8d-4f82-9f5a-968ead95bb4f" providerId="ADAL" clId="{3B71A893-D951-4D0A-892E-E322AF8FFE62}" dt="2020-05-13T03:09:10.558" v="18112" actId="20577"/>
          <ac:spMkLst>
            <pc:docMk/>
            <pc:sldMk cId="3998797028" sldId="597"/>
            <ac:spMk id="6" creationId="{7464816E-A3A3-4769-A1B4-230F8220176D}"/>
          </ac:spMkLst>
        </pc:spChg>
        <pc:spChg chg="add mod">
          <ac:chgData name="Michael Weinstein" userId="dde8f0b8-2f8d-4f82-9f5a-968ead95bb4f" providerId="ADAL" clId="{3B71A893-D951-4D0A-892E-E322AF8FFE62}" dt="2020-05-13T03:11:25.443" v="18300" actId="20577"/>
          <ac:spMkLst>
            <pc:docMk/>
            <pc:sldMk cId="3998797028" sldId="597"/>
            <ac:spMk id="7" creationId="{EB8654EF-1155-41C6-80B0-5C663275994C}"/>
          </ac:spMkLst>
        </pc:spChg>
        <pc:spChg chg="del mod">
          <ac:chgData name="Michael Weinstein" userId="dde8f0b8-2f8d-4f82-9f5a-968ead95bb4f" providerId="ADAL" clId="{3B71A893-D951-4D0A-892E-E322AF8FFE62}" dt="2020-05-13T03:17:47.843" v="18453" actId="478"/>
          <ac:spMkLst>
            <pc:docMk/>
            <pc:sldMk cId="3998797028" sldId="597"/>
            <ac:spMk id="8" creationId="{69D6139E-9B6E-44A5-BAB1-801BDC3D7780}"/>
          </ac:spMkLst>
        </pc:spChg>
        <pc:spChg chg="mod">
          <ac:chgData name="Michael Weinstein" userId="dde8f0b8-2f8d-4f82-9f5a-968ead95bb4f" providerId="ADAL" clId="{3B71A893-D951-4D0A-892E-E322AF8FFE62}" dt="2020-05-13T03:09:56.267" v="18136" actId="1036"/>
          <ac:spMkLst>
            <pc:docMk/>
            <pc:sldMk cId="3998797028" sldId="597"/>
            <ac:spMk id="9" creationId="{DD43612D-4E77-44F6-B713-35074EBD54D6}"/>
          </ac:spMkLst>
        </pc:spChg>
        <pc:spChg chg="mod">
          <ac:chgData name="Michael Weinstein" userId="dde8f0b8-2f8d-4f82-9f5a-968ead95bb4f" providerId="ADAL" clId="{3B71A893-D951-4D0A-892E-E322AF8FFE62}" dt="2020-05-13T03:10:32.391" v="18162" actId="1076"/>
          <ac:spMkLst>
            <pc:docMk/>
            <pc:sldMk cId="3998797028" sldId="597"/>
            <ac:spMk id="10" creationId="{4DFFE4E1-3065-48C0-90A1-2DE3125F554A}"/>
          </ac:spMkLst>
        </pc:spChg>
        <pc:spChg chg="del mod">
          <ac:chgData name="Michael Weinstein" userId="dde8f0b8-2f8d-4f82-9f5a-968ead95bb4f" providerId="ADAL" clId="{3B71A893-D951-4D0A-892E-E322AF8FFE62}" dt="2020-05-13T03:17:46.140" v="18452" actId="478"/>
          <ac:spMkLst>
            <pc:docMk/>
            <pc:sldMk cId="3998797028" sldId="597"/>
            <ac:spMk id="11" creationId="{A70CE1FC-635E-4832-AC5D-CBAEC9F06DE4}"/>
          </ac:spMkLst>
        </pc:spChg>
        <pc:picChg chg="del">
          <ac:chgData name="Michael Weinstein" userId="dde8f0b8-2f8d-4f82-9f5a-968ead95bb4f" providerId="ADAL" clId="{3B71A893-D951-4D0A-892E-E322AF8FFE62}" dt="2020-05-13T03:09:14.763" v="18113" actId="478"/>
          <ac:picMkLst>
            <pc:docMk/>
            <pc:sldMk cId="3998797028" sldId="597"/>
            <ac:picMk id="4" creationId="{7EE67C91-939E-4909-BFA1-3EDE1923FC5E}"/>
          </ac:picMkLst>
        </pc:picChg>
        <pc:picChg chg="add mod ord">
          <ac:chgData name="Michael Weinstein" userId="dde8f0b8-2f8d-4f82-9f5a-968ead95bb4f" providerId="ADAL" clId="{3B71A893-D951-4D0A-892E-E322AF8FFE62}" dt="2020-05-13T03:10:26.220" v="18160" actId="1076"/>
          <ac:picMkLst>
            <pc:docMk/>
            <pc:sldMk cId="3998797028" sldId="597"/>
            <ac:picMk id="5" creationId="{98978446-B7D1-499D-9DD5-6C6ADFF5EBB4}"/>
          </ac:picMkLst>
        </pc:picChg>
      </pc:sldChg>
      <pc:sldChg chg="addSp delSp modSp new mod">
        <pc:chgData name="Michael Weinstein" userId="dde8f0b8-2f8d-4f82-9f5a-968ead95bb4f" providerId="ADAL" clId="{3B71A893-D951-4D0A-892E-E322AF8FFE62}" dt="2020-05-13T02:28:52.581" v="18058" actId="1076"/>
        <pc:sldMkLst>
          <pc:docMk/>
          <pc:sldMk cId="2998817613" sldId="598"/>
        </pc:sldMkLst>
        <pc:spChg chg="del">
          <ac:chgData name="Michael Weinstein" userId="dde8f0b8-2f8d-4f82-9f5a-968ead95bb4f" providerId="ADAL" clId="{3B71A893-D951-4D0A-892E-E322AF8FFE62}" dt="2020-05-13T02:28:18.701" v="18028" actId="478"/>
          <ac:spMkLst>
            <pc:docMk/>
            <pc:sldMk cId="2998817613" sldId="598"/>
            <ac:spMk id="4" creationId="{7DC1F314-E683-4696-91AC-E481F51783DC}"/>
          </ac:spMkLst>
        </pc:spChg>
        <pc:spChg chg="del">
          <ac:chgData name="Michael Weinstein" userId="dde8f0b8-2f8d-4f82-9f5a-968ead95bb4f" providerId="ADAL" clId="{3B71A893-D951-4D0A-892E-E322AF8FFE62}" dt="2020-05-13T02:28:12.765" v="18027" actId="478"/>
          <ac:spMkLst>
            <pc:docMk/>
            <pc:sldMk cId="2998817613" sldId="598"/>
            <ac:spMk id="5" creationId="{EC03D444-46CD-4975-A88F-47D19EC0FC3D}"/>
          </ac:spMkLst>
        </pc:spChg>
        <pc:spChg chg="mod">
          <ac:chgData name="Michael Weinstein" userId="dde8f0b8-2f8d-4f82-9f5a-968ead95bb4f" providerId="ADAL" clId="{3B71A893-D951-4D0A-892E-E322AF8FFE62}" dt="2020-05-13T02:28:27.235" v="18051" actId="20577"/>
          <ac:spMkLst>
            <pc:docMk/>
            <pc:sldMk cId="2998817613" sldId="598"/>
            <ac:spMk id="6" creationId="{FD9D0C86-CF56-4C44-8BAE-05147370DB47}"/>
          </ac:spMkLst>
        </pc:spChg>
        <pc:picChg chg="add mod">
          <ac:chgData name="Michael Weinstein" userId="dde8f0b8-2f8d-4f82-9f5a-968ead95bb4f" providerId="ADAL" clId="{3B71A893-D951-4D0A-892E-E322AF8FFE62}" dt="2020-05-13T02:28:52.581" v="18058" actId="1076"/>
          <ac:picMkLst>
            <pc:docMk/>
            <pc:sldMk cId="2998817613" sldId="598"/>
            <ac:picMk id="7" creationId="{2C152D7A-182F-4FC1-9F2A-362A657DD965}"/>
          </ac:picMkLst>
        </pc:picChg>
      </pc:sldChg>
      <pc:sldChg chg="addSp delSp modSp add mod">
        <pc:chgData name="Michael Weinstein" userId="dde8f0b8-2f8d-4f82-9f5a-968ead95bb4f" providerId="ADAL" clId="{3B71A893-D951-4D0A-892E-E322AF8FFE62}" dt="2020-05-13T03:13:33.156" v="18385" actId="1076"/>
        <pc:sldMkLst>
          <pc:docMk/>
          <pc:sldMk cId="3329201261" sldId="599"/>
        </pc:sldMkLst>
        <pc:spChg chg="del">
          <ac:chgData name="Michael Weinstein" userId="dde8f0b8-2f8d-4f82-9f5a-968ead95bb4f" providerId="ADAL" clId="{3B71A893-D951-4D0A-892E-E322AF8FFE62}" dt="2020-05-13T03:12:18.762" v="18303" actId="478"/>
          <ac:spMkLst>
            <pc:docMk/>
            <pc:sldMk cId="3329201261" sldId="599"/>
            <ac:spMk id="7" creationId="{EB8654EF-1155-41C6-80B0-5C663275994C}"/>
          </ac:spMkLst>
        </pc:spChg>
        <pc:spChg chg="del">
          <ac:chgData name="Michael Weinstein" userId="dde8f0b8-2f8d-4f82-9f5a-968ead95bb4f" providerId="ADAL" clId="{3B71A893-D951-4D0A-892E-E322AF8FFE62}" dt="2020-05-13T03:12:14.611" v="18302" actId="478"/>
          <ac:spMkLst>
            <pc:docMk/>
            <pc:sldMk cId="3329201261" sldId="599"/>
            <ac:spMk id="8" creationId="{69D6139E-9B6E-44A5-BAB1-801BDC3D7780}"/>
          </ac:spMkLst>
        </pc:spChg>
        <pc:spChg chg="del">
          <ac:chgData name="Michael Weinstein" userId="dde8f0b8-2f8d-4f82-9f5a-968ead95bb4f" providerId="ADAL" clId="{3B71A893-D951-4D0A-892E-E322AF8FFE62}" dt="2020-05-13T03:12:14.611" v="18302" actId="478"/>
          <ac:spMkLst>
            <pc:docMk/>
            <pc:sldMk cId="3329201261" sldId="599"/>
            <ac:spMk id="9" creationId="{DD43612D-4E77-44F6-B713-35074EBD54D6}"/>
          </ac:spMkLst>
        </pc:spChg>
        <pc:spChg chg="del">
          <ac:chgData name="Michael Weinstein" userId="dde8f0b8-2f8d-4f82-9f5a-968ead95bb4f" providerId="ADAL" clId="{3B71A893-D951-4D0A-892E-E322AF8FFE62}" dt="2020-05-13T03:12:14.611" v="18302" actId="478"/>
          <ac:spMkLst>
            <pc:docMk/>
            <pc:sldMk cId="3329201261" sldId="599"/>
            <ac:spMk id="10" creationId="{4DFFE4E1-3065-48C0-90A1-2DE3125F554A}"/>
          </ac:spMkLst>
        </pc:spChg>
        <pc:spChg chg="del">
          <ac:chgData name="Michael Weinstein" userId="dde8f0b8-2f8d-4f82-9f5a-968ead95bb4f" providerId="ADAL" clId="{3B71A893-D951-4D0A-892E-E322AF8FFE62}" dt="2020-05-13T03:12:14.611" v="18302" actId="478"/>
          <ac:spMkLst>
            <pc:docMk/>
            <pc:sldMk cId="3329201261" sldId="599"/>
            <ac:spMk id="11" creationId="{A70CE1FC-635E-4832-AC5D-CBAEC9F06DE4}"/>
          </ac:spMkLst>
        </pc:spChg>
        <pc:spChg chg="add mod">
          <ac:chgData name="Michael Weinstein" userId="dde8f0b8-2f8d-4f82-9f5a-968ead95bb4f" providerId="ADAL" clId="{3B71A893-D951-4D0A-892E-E322AF8FFE62}" dt="2020-05-13T03:13:33.156" v="18385" actId="1076"/>
          <ac:spMkLst>
            <pc:docMk/>
            <pc:sldMk cId="3329201261" sldId="599"/>
            <ac:spMk id="12" creationId="{DA0D664B-3DDD-4490-BA83-ABDF8B9D7FFA}"/>
          </ac:spMkLst>
        </pc:spChg>
        <pc:picChg chg="add mod">
          <ac:chgData name="Michael Weinstein" userId="dde8f0b8-2f8d-4f82-9f5a-968ead95bb4f" providerId="ADAL" clId="{3B71A893-D951-4D0A-892E-E322AF8FFE62}" dt="2020-05-13T03:12:45" v="18306" actId="14100"/>
          <ac:picMkLst>
            <pc:docMk/>
            <pc:sldMk cId="3329201261" sldId="599"/>
            <ac:picMk id="4" creationId="{B6BCB998-636A-4702-9F0F-964900DDE0AB}"/>
          </ac:picMkLst>
        </pc:picChg>
        <pc:picChg chg="del">
          <ac:chgData name="Michael Weinstein" userId="dde8f0b8-2f8d-4f82-9f5a-968ead95bb4f" providerId="ADAL" clId="{3B71A893-D951-4D0A-892E-E322AF8FFE62}" dt="2020-05-13T03:12:14.611" v="18302" actId="478"/>
          <ac:picMkLst>
            <pc:docMk/>
            <pc:sldMk cId="3329201261" sldId="599"/>
            <ac:picMk id="5" creationId="{98978446-B7D1-499D-9DD5-6C6ADFF5EBB4}"/>
          </ac:picMkLst>
        </pc:picChg>
      </pc:sldChg>
      <pc:sldChg chg="addSp delSp modSp add mod ord">
        <pc:chgData name="Michael Weinstein" userId="dde8f0b8-2f8d-4f82-9f5a-968ead95bb4f" providerId="ADAL" clId="{3B71A893-D951-4D0A-892E-E322AF8FFE62}" dt="2020-05-13T03:18:13.940" v="18454" actId="478"/>
        <pc:sldMkLst>
          <pc:docMk/>
          <pc:sldMk cId="759677695" sldId="600"/>
        </pc:sldMkLst>
        <pc:spChg chg="mod">
          <ac:chgData name="Michael Weinstein" userId="dde8f0b8-2f8d-4f82-9f5a-968ead95bb4f" providerId="ADAL" clId="{3B71A893-D951-4D0A-892E-E322AF8FFE62}" dt="2020-05-13T03:14:11.636" v="18443" actId="20577"/>
          <ac:spMkLst>
            <pc:docMk/>
            <pc:sldMk cId="759677695" sldId="600"/>
            <ac:spMk id="6" creationId="{7464816E-A3A3-4769-A1B4-230F8220176D}"/>
          </ac:spMkLst>
        </pc:spChg>
        <pc:spChg chg="del">
          <ac:chgData name="Michael Weinstein" userId="dde8f0b8-2f8d-4f82-9f5a-968ead95bb4f" providerId="ADAL" clId="{3B71A893-D951-4D0A-892E-E322AF8FFE62}" dt="2020-05-13T03:14:18.622" v="18446" actId="478"/>
          <ac:spMkLst>
            <pc:docMk/>
            <pc:sldMk cId="759677695" sldId="600"/>
            <ac:spMk id="7" creationId="{EB8654EF-1155-41C6-80B0-5C663275994C}"/>
          </ac:spMkLst>
        </pc:spChg>
        <pc:spChg chg="del">
          <ac:chgData name="Michael Weinstein" userId="dde8f0b8-2f8d-4f82-9f5a-968ead95bb4f" providerId="ADAL" clId="{3B71A893-D951-4D0A-892E-E322AF8FFE62}" dt="2020-05-13T03:18:13.940" v="18454" actId="478"/>
          <ac:spMkLst>
            <pc:docMk/>
            <pc:sldMk cId="759677695" sldId="600"/>
            <ac:spMk id="8" creationId="{69D6139E-9B6E-44A5-BAB1-801BDC3D7780}"/>
          </ac:spMkLst>
        </pc:spChg>
        <pc:spChg chg="del">
          <ac:chgData name="Michael Weinstein" userId="dde8f0b8-2f8d-4f82-9f5a-968ead95bb4f" providerId="ADAL" clId="{3B71A893-D951-4D0A-892E-E322AF8FFE62}" dt="2020-05-13T03:18:13.940" v="18454" actId="478"/>
          <ac:spMkLst>
            <pc:docMk/>
            <pc:sldMk cId="759677695" sldId="600"/>
            <ac:spMk id="9" creationId="{DD43612D-4E77-44F6-B713-35074EBD54D6}"/>
          </ac:spMkLst>
        </pc:spChg>
        <pc:spChg chg="del">
          <ac:chgData name="Michael Weinstein" userId="dde8f0b8-2f8d-4f82-9f5a-968ead95bb4f" providerId="ADAL" clId="{3B71A893-D951-4D0A-892E-E322AF8FFE62}" dt="2020-05-13T03:14:15.844" v="18445" actId="478"/>
          <ac:spMkLst>
            <pc:docMk/>
            <pc:sldMk cId="759677695" sldId="600"/>
            <ac:spMk id="10" creationId="{4DFFE4E1-3065-48C0-90A1-2DE3125F554A}"/>
          </ac:spMkLst>
        </pc:spChg>
        <pc:spChg chg="del">
          <ac:chgData name="Michael Weinstein" userId="dde8f0b8-2f8d-4f82-9f5a-968ead95bb4f" providerId="ADAL" clId="{3B71A893-D951-4D0A-892E-E322AF8FFE62}" dt="2020-05-13T03:18:13.940" v="18454" actId="478"/>
          <ac:spMkLst>
            <pc:docMk/>
            <pc:sldMk cId="759677695" sldId="600"/>
            <ac:spMk id="11" creationId="{A70CE1FC-635E-4832-AC5D-CBAEC9F06DE4}"/>
          </ac:spMkLst>
        </pc:spChg>
        <pc:picChg chg="add mod">
          <ac:chgData name="Michael Weinstein" userId="dde8f0b8-2f8d-4f82-9f5a-968ead95bb4f" providerId="ADAL" clId="{3B71A893-D951-4D0A-892E-E322AF8FFE62}" dt="2020-05-13T03:17:32.476" v="18451" actId="1076"/>
          <ac:picMkLst>
            <pc:docMk/>
            <pc:sldMk cId="759677695" sldId="600"/>
            <ac:picMk id="4" creationId="{5B2A7809-9BFE-475E-B0F0-1DE49F78845E}"/>
          </ac:picMkLst>
        </pc:picChg>
        <pc:picChg chg="del">
          <ac:chgData name="Michael Weinstein" userId="dde8f0b8-2f8d-4f82-9f5a-968ead95bb4f" providerId="ADAL" clId="{3B71A893-D951-4D0A-892E-E322AF8FFE62}" dt="2020-05-13T03:14:14.567" v="18444" actId="478"/>
          <ac:picMkLst>
            <pc:docMk/>
            <pc:sldMk cId="759677695" sldId="600"/>
            <ac:picMk id="5" creationId="{98978446-B7D1-499D-9DD5-6C6ADFF5EBB4}"/>
          </ac:picMkLst>
        </pc:picChg>
      </pc:sldChg>
      <pc:sldChg chg="addSp delSp modSp add mod ord">
        <pc:chgData name="Michael Weinstein" userId="dde8f0b8-2f8d-4f82-9f5a-968ead95bb4f" providerId="ADAL" clId="{3B71A893-D951-4D0A-892E-E322AF8FFE62}" dt="2020-05-13T04:37:31.139" v="18662" actId="20577"/>
        <pc:sldMkLst>
          <pc:docMk/>
          <pc:sldMk cId="2275362066" sldId="601"/>
        </pc:sldMkLst>
        <pc:spChg chg="mod">
          <ac:chgData name="Michael Weinstein" userId="dde8f0b8-2f8d-4f82-9f5a-968ead95bb4f" providerId="ADAL" clId="{3B71A893-D951-4D0A-892E-E322AF8FFE62}" dt="2020-05-13T04:37:31.139" v="18662" actId="20577"/>
          <ac:spMkLst>
            <pc:docMk/>
            <pc:sldMk cId="2275362066" sldId="601"/>
            <ac:spMk id="6" creationId="{7464816E-A3A3-4769-A1B4-230F8220176D}"/>
          </ac:spMkLst>
        </pc:spChg>
        <pc:spChg chg="del">
          <ac:chgData name="Michael Weinstein" userId="dde8f0b8-2f8d-4f82-9f5a-968ead95bb4f" providerId="ADAL" clId="{3B71A893-D951-4D0A-892E-E322AF8FFE62}" dt="2020-05-13T03:20:00.540" v="18461" actId="478"/>
          <ac:spMkLst>
            <pc:docMk/>
            <pc:sldMk cId="2275362066" sldId="601"/>
            <ac:spMk id="7" creationId="{EB8654EF-1155-41C6-80B0-5C663275994C}"/>
          </ac:spMkLst>
        </pc:spChg>
        <pc:spChg chg="del">
          <ac:chgData name="Michael Weinstein" userId="dde8f0b8-2f8d-4f82-9f5a-968ead95bb4f" providerId="ADAL" clId="{3B71A893-D951-4D0A-892E-E322AF8FFE62}" dt="2020-05-13T03:19:57.798" v="18459" actId="478"/>
          <ac:spMkLst>
            <pc:docMk/>
            <pc:sldMk cId="2275362066" sldId="601"/>
            <ac:spMk id="9" creationId="{DD43612D-4E77-44F6-B713-35074EBD54D6}"/>
          </ac:spMkLst>
        </pc:spChg>
        <pc:spChg chg="del">
          <ac:chgData name="Michael Weinstein" userId="dde8f0b8-2f8d-4f82-9f5a-968ead95bb4f" providerId="ADAL" clId="{3B71A893-D951-4D0A-892E-E322AF8FFE62}" dt="2020-05-13T03:19:58.844" v="18460" actId="478"/>
          <ac:spMkLst>
            <pc:docMk/>
            <pc:sldMk cId="2275362066" sldId="601"/>
            <ac:spMk id="10" creationId="{4DFFE4E1-3065-48C0-90A1-2DE3125F554A}"/>
          </ac:spMkLst>
        </pc:spChg>
        <pc:picChg chg="add mod">
          <ac:chgData name="Michael Weinstein" userId="dde8f0b8-2f8d-4f82-9f5a-968ead95bb4f" providerId="ADAL" clId="{3B71A893-D951-4D0A-892E-E322AF8FFE62}" dt="2020-05-13T03:20:09.903" v="18464" actId="14100"/>
          <ac:picMkLst>
            <pc:docMk/>
            <pc:sldMk cId="2275362066" sldId="601"/>
            <ac:picMk id="4" creationId="{86E91D39-3655-405C-8310-DA7B8CD0BD2A}"/>
          </ac:picMkLst>
        </pc:picChg>
        <pc:picChg chg="del">
          <ac:chgData name="Michael Weinstein" userId="dde8f0b8-2f8d-4f82-9f5a-968ead95bb4f" providerId="ADAL" clId="{3B71A893-D951-4D0A-892E-E322AF8FFE62}" dt="2020-05-13T03:19:56.728" v="18458" actId="478"/>
          <ac:picMkLst>
            <pc:docMk/>
            <pc:sldMk cId="2275362066" sldId="601"/>
            <ac:picMk id="5" creationId="{98978446-B7D1-499D-9DD5-6C6ADFF5EBB4}"/>
          </ac:picMkLst>
        </pc:picChg>
      </pc:sldChg>
      <pc:sldChg chg="addSp delSp modSp new mod">
        <pc:chgData name="Michael Weinstein" userId="dde8f0b8-2f8d-4f82-9f5a-968ead95bb4f" providerId="ADAL" clId="{3B71A893-D951-4D0A-892E-E322AF8FFE62}" dt="2020-05-13T04:36:48.347" v="18595" actId="20577"/>
        <pc:sldMkLst>
          <pc:docMk/>
          <pc:sldMk cId="2328596577" sldId="602"/>
        </pc:sldMkLst>
        <pc:spChg chg="del">
          <ac:chgData name="Michael Weinstein" userId="dde8f0b8-2f8d-4f82-9f5a-968ead95bb4f" providerId="ADAL" clId="{3B71A893-D951-4D0A-892E-E322AF8FFE62}" dt="2020-05-13T03:23:15.325" v="18467" actId="478"/>
          <ac:spMkLst>
            <pc:docMk/>
            <pc:sldMk cId="2328596577" sldId="602"/>
            <ac:spMk id="4" creationId="{0F6C29A0-AAE5-4E4F-976A-97C184411466}"/>
          </ac:spMkLst>
        </pc:spChg>
        <pc:spChg chg="del">
          <ac:chgData name="Michael Weinstein" userId="dde8f0b8-2f8d-4f82-9f5a-968ead95bb4f" providerId="ADAL" clId="{3B71A893-D951-4D0A-892E-E322AF8FFE62}" dt="2020-05-13T03:23:13.491" v="18466" actId="478"/>
          <ac:spMkLst>
            <pc:docMk/>
            <pc:sldMk cId="2328596577" sldId="602"/>
            <ac:spMk id="5" creationId="{0294C64B-D409-4A51-B779-A289A48842AA}"/>
          </ac:spMkLst>
        </pc:spChg>
        <pc:spChg chg="mod">
          <ac:chgData name="Michael Weinstein" userId="dde8f0b8-2f8d-4f82-9f5a-968ead95bb4f" providerId="ADAL" clId="{3B71A893-D951-4D0A-892E-E322AF8FFE62}" dt="2020-05-13T04:36:48.347" v="18595" actId="20577"/>
          <ac:spMkLst>
            <pc:docMk/>
            <pc:sldMk cId="2328596577" sldId="602"/>
            <ac:spMk id="6" creationId="{E0E912B3-9C4E-4198-B51A-C9CC796DAEA7}"/>
          </ac:spMkLst>
        </pc:spChg>
        <pc:picChg chg="add mod">
          <ac:chgData name="Michael Weinstein" userId="dde8f0b8-2f8d-4f82-9f5a-968ead95bb4f" providerId="ADAL" clId="{3B71A893-D951-4D0A-892E-E322AF8FFE62}" dt="2020-05-13T03:23:21.616" v="18470" actId="14100"/>
          <ac:picMkLst>
            <pc:docMk/>
            <pc:sldMk cId="2328596577" sldId="602"/>
            <ac:picMk id="7" creationId="{7AE547A0-19B0-4755-B138-3CB5BD25576D}"/>
          </ac:picMkLst>
        </pc:picChg>
      </pc:sldChg>
      <pc:sldChg chg="addSp delSp modSp new mod">
        <pc:chgData name="Michael Weinstein" userId="dde8f0b8-2f8d-4f82-9f5a-968ead95bb4f" providerId="ADAL" clId="{3B71A893-D951-4D0A-892E-E322AF8FFE62}" dt="2020-05-13T04:36:29.874" v="18562" actId="20577"/>
        <pc:sldMkLst>
          <pc:docMk/>
          <pc:sldMk cId="3849323301" sldId="603"/>
        </pc:sldMkLst>
        <pc:spChg chg="del">
          <ac:chgData name="Michael Weinstein" userId="dde8f0b8-2f8d-4f82-9f5a-968ead95bb4f" providerId="ADAL" clId="{3B71A893-D951-4D0A-892E-E322AF8FFE62}" dt="2020-05-13T04:29:30.310" v="18473" actId="478"/>
          <ac:spMkLst>
            <pc:docMk/>
            <pc:sldMk cId="3849323301" sldId="603"/>
            <ac:spMk id="4" creationId="{E49DD91F-D0DC-44EF-B160-1C3048D42866}"/>
          </ac:spMkLst>
        </pc:spChg>
        <pc:spChg chg="del">
          <ac:chgData name="Michael Weinstein" userId="dde8f0b8-2f8d-4f82-9f5a-968ead95bb4f" providerId="ADAL" clId="{3B71A893-D951-4D0A-892E-E322AF8FFE62}" dt="2020-05-13T04:29:28.435" v="18472" actId="478"/>
          <ac:spMkLst>
            <pc:docMk/>
            <pc:sldMk cId="3849323301" sldId="603"/>
            <ac:spMk id="5" creationId="{26C1D876-8677-4A34-93E1-240C0A55E167}"/>
          </ac:spMkLst>
        </pc:spChg>
        <pc:spChg chg="mod">
          <ac:chgData name="Michael Weinstein" userId="dde8f0b8-2f8d-4f82-9f5a-968ead95bb4f" providerId="ADAL" clId="{3B71A893-D951-4D0A-892E-E322AF8FFE62}" dt="2020-05-13T04:36:29.874" v="18562" actId="20577"/>
          <ac:spMkLst>
            <pc:docMk/>
            <pc:sldMk cId="3849323301" sldId="603"/>
            <ac:spMk id="6" creationId="{EAA5FC48-3E31-483F-8F0D-086A5E6F9656}"/>
          </ac:spMkLst>
        </pc:spChg>
        <pc:spChg chg="add mod">
          <ac:chgData name="Michael Weinstein" userId="dde8f0b8-2f8d-4f82-9f5a-968ead95bb4f" providerId="ADAL" clId="{3B71A893-D951-4D0A-892E-E322AF8FFE62}" dt="2020-05-13T04:34:43.059" v="18515" actId="1035"/>
          <ac:spMkLst>
            <pc:docMk/>
            <pc:sldMk cId="3849323301" sldId="603"/>
            <ac:spMk id="8" creationId="{DFC5E201-9DDC-49ED-A705-71C74C016C1E}"/>
          </ac:spMkLst>
        </pc:spChg>
        <pc:picChg chg="add mod">
          <ac:chgData name="Michael Weinstein" userId="dde8f0b8-2f8d-4f82-9f5a-968ead95bb4f" providerId="ADAL" clId="{3B71A893-D951-4D0A-892E-E322AF8FFE62}" dt="2020-05-13T04:34:43.059" v="18515" actId="1035"/>
          <ac:picMkLst>
            <pc:docMk/>
            <pc:sldMk cId="3849323301" sldId="603"/>
            <ac:picMk id="7" creationId="{25AF0ABD-6870-44BF-B639-436C9D12E1CC}"/>
          </ac:picMkLst>
        </pc:picChg>
        <pc:picChg chg="add mod">
          <ac:chgData name="Michael Weinstein" userId="dde8f0b8-2f8d-4f82-9f5a-968ead95bb4f" providerId="ADAL" clId="{3B71A893-D951-4D0A-892E-E322AF8FFE62}" dt="2020-05-13T04:35:06.274" v="18520" actId="1076"/>
          <ac:picMkLst>
            <pc:docMk/>
            <pc:sldMk cId="3849323301" sldId="603"/>
            <ac:picMk id="9" creationId="{7D8D0516-477D-4AD6-8555-8FDAE1C60C5A}"/>
          </ac:picMkLst>
        </pc:picChg>
        <pc:cxnChg chg="add del">
          <ac:chgData name="Michael Weinstein" userId="dde8f0b8-2f8d-4f82-9f5a-968ead95bb4f" providerId="ADAL" clId="{3B71A893-D951-4D0A-892E-E322AF8FFE62}" dt="2020-05-13T04:35:01.891" v="18518" actId="478"/>
          <ac:cxnSpMkLst>
            <pc:docMk/>
            <pc:sldMk cId="3849323301" sldId="603"/>
            <ac:cxnSpMk id="11" creationId="{1155525D-BFF7-4CDB-B626-88A7346BFB19}"/>
          </ac:cxnSpMkLst>
        </pc:cxnChg>
        <pc:cxnChg chg="add mod">
          <ac:chgData name="Michael Weinstein" userId="dde8f0b8-2f8d-4f82-9f5a-968ead95bb4f" providerId="ADAL" clId="{3B71A893-D951-4D0A-892E-E322AF8FFE62}" dt="2020-05-13T04:35:33.160" v="18534" actId="692"/>
          <ac:cxnSpMkLst>
            <pc:docMk/>
            <pc:sldMk cId="3849323301" sldId="603"/>
            <ac:cxnSpMk id="13" creationId="{5F0BCFC7-71D2-43D5-9B8F-C40959EE2737}"/>
          </ac:cxnSpMkLst>
        </pc:cxnChg>
        <pc:cxnChg chg="add mod">
          <ac:chgData name="Michael Weinstein" userId="dde8f0b8-2f8d-4f82-9f5a-968ead95bb4f" providerId="ADAL" clId="{3B71A893-D951-4D0A-892E-E322AF8FFE62}" dt="2020-05-13T04:35:46.166" v="18537" actId="14100"/>
          <ac:cxnSpMkLst>
            <pc:docMk/>
            <pc:sldMk cId="3849323301" sldId="603"/>
            <ac:cxnSpMk id="14" creationId="{16F4C360-06E0-4E62-815A-E07CD64DC583}"/>
          </ac:cxnSpMkLst>
        </pc:cxnChg>
      </pc:sldChg>
      <pc:sldChg chg="addSp delSp modSp new mod">
        <pc:chgData name="Michael Weinstein" userId="dde8f0b8-2f8d-4f82-9f5a-968ead95bb4f" providerId="ADAL" clId="{3B71A893-D951-4D0A-892E-E322AF8FFE62}" dt="2020-05-13T05:55:54.863" v="18688" actId="20577"/>
        <pc:sldMkLst>
          <pc:docMk/>
          <pc:sldMk cId="3274365377" sldId="604"/>
        </pc:sldMkLst>
        <pc:spChg chg="del">
          <ac:chgData name="Michael Weinstein" userId="dde8f0b8-2f8d-4f82-9f5a-968ead95bb4f" providerId="ADAL" clId="{3B71A893-D951-4D0A-892E-E322AF8FFE62}" dt="2020-05-13T05:55:38.367" v="18665" actId="478"/>
          <ac:spMkLst>
            <pc:docMk/>
            <pc:sldMk cId="3274365377" sldId="604"/>
            <ac:spMk id="4" creationId="{A3CCC922-97E1-4325-A207-8D0412EAF909}"/>
          </ac:spMkLst>
        </pc:spChg>
        <pc:spChg chg="del">
          <ac:chgData name="Michael Weinstein" userId="dde8f0b8-2f8d-4f82-9f5a-968ead95bb4f" providerId="ADAL" clId="{3B71A893-D951-4D0A-892E-E322AF8FFE62}" dt="2020-05-13T05:55:33.832" v="18664" actId="478"/>
          <ac:spMkLst>
            <pc:docMk/>
            <pc:sldMk cId="3274365377" sldId="604"/>
            <ac:spMk id="5" creationId="{93F9FA36-FD3C-419B-87F8-BEEA0116045A}"/>
          </ac:spMkLst>
        </pc:spChg>
        <pc:spChg chg="mod">
          <ac:chgData name="Michael Weinstein" userId="dde8f0b8-2f8d-4f82-9f5a-968ead95bb4f" providerId="ADAL" clId="{3B71A893-D951-4D0A-892E-E322AF8FFE62}" dt="2020-05-13T05:55:54.863" v="18688" actId="20577"/>
          <ac:spMkLst>
            <pc:docMk/>
            <pc:sldMk cId="3274365377" sldId="604"/>
            <ac:spMk id="6" creationId="{92023BE3-42D2-49CE-A57F-340E3A9C966C}"/>
          </ac:spMkLst>
        </pc:spChg>
        <pc:picChg chg="add mod">
          <ac:chgData name="Michael Weinstein" userId="dde8f0b8-2f8d-4f82-9f5a-968ead95bb4f" providerId="ADAL" clId="{3B71A893-D951-4D0A-892E-E322AF8FFE62}" dt="2020-05-13T05:55:46.912" v="18668" actId="14100"/>
          <ac:picMkLst>
            <pc:docMk/>
            <pc:sldMk cId="3274365377" sldId="604"/>
            <ac:picMk id="7" creationId="{DB354D84-0775-4D2F-AD83-3C3DD447E469}"/>
          </ac:picMkLst>
        </pc:picChg>
      </pc:sldChg>
      <pc:sldChg chg="addSp delSp modSp add mod">
        <pc:chgData name="Michael Weinstein" userId="dde8f0b8-2f8d-4f82-9f5a-968ead95bb4f" providerId="ADAL" clId="{3B71A893-D951-4D0A-892E-E322AF8FFE62}" dt="2020-05-13T06:09:30.014" v="18700" actId="14100"/>
        <pc:sldMkLst>
          <pc:docMk/>
          <pc:sldMk cId="3197281360" sldId="605"/>
        </pc:sldMkLst>
        <pc:spChg chg="mod">
          <ac:chgData name="Michael Weinstein" userId="dde8f0b8-2f8d-4f82-9f5a-968ead95bb4f" providerId="ADAL" clId="{3B71A893-D951-4D0A-892E-E322AF8FFE62}" dt="2020-05-13T06:09:16.367" v="18696" actId="20577"/>
          <ac:spMkLst>
            <pc:docMk/>
            <pc:sldMk cId="3197281360" sldId="605"/>
            <ac:spMk id="6" creationId="{92023BE3-42D2-49CE-A57F-340E3A9C966C}"/>
          </ac:spMkLst>
        </pc:spChg>
        <pc:picChg chg="add mod">
          <ac:chgData name="Michael Weinstein" userId="dde8f0b8-2f8d-4f82-9f5a-968ead95bb4f" providerId="ADAL" clId="{3B71A893-D951-4D0A-892E-E322AF8FFE62}" dt="2020-05-13T06:09:30.014" v="18700" actId="14100"/>
          <ac:picMkLst>
            <pc:docMk/>
            <pc:sldMk cId="3197281360" sldId="605"/>
            <ac:picMk id="4" creationId="{B21DFE67-805A-450D-B184-EACA11E9C5B6}"/>
          </ac:picMkLst>
        </pc:picChg>
        <pc:picChg chg="del">
          <ac:chgData name="Michael Weinstein" userId="dde8f0b8-2f8d-4f82-9f5a-968ead95bb4f" providerId="ADAL" clId="{3B71A893-D951-4D0A-892E-E322AF8FFE62}" dt="2020-05-13T06:09:18.470" v="18697" actId="478"/>
          <ac:picMkLst>
            <pc:docMk/>
            <pc:sldMk cId="3197281360" sldId="605"/>
            <ac:picMk id="7" creationId="{DB354D84-0775-4D2F-AD83-3C3DD447E469}"/>
          </ac:picMkLst>
        </pc:picChg>
      </pc:sldChg>
      <pc:sldChg chg="addSp delSp modSp new mod">
        <pc:chgData name="Michael Weinstein" userId="dde8f0b8-2f8d-4f82-9f5a-968ead95bb4f" providerId="ADAL" clId="{3B71A893-D951-4D0A-892E-E322AF8FFE62}" dt="2020-05-13T06:15:15.999" v="18748" actId="20577"/>
        <pc:sldMkLst>
          <pc:docMk/>
          <pc:sldMk cId="1711104556" sldId="606"/>
        </pc:sldMkLst>
        <pc:spChg chg="del">
          <ac:chgData name="Michael Weinstein" userId="dde8f0b8-2f8d-4f82-9f5a-968ead95bb4f" providerId="ADAL" clId="{3B71A893-D951-4D0A-892E-E322AF8FFE62}" dt="2020-05-13T06:12:00.584" v="18706" actId="478"/>
          <ac:spMkLst>
            <pc:docMk/>
            <pc:sldMk cId="1711104556" sldId="606"/>
            <ac:spMk id="4" creationId="{8050203E-EF16-47AC-8ABF-B596FFB40F15}"/>
          </ac:spMkLst>
        </pc:spChg>
        <pc:spChg chg="del">
          <ac:chgData name="Michael Weinstein" userId="dde8f0b8-2f8d-4f82-9f5a-968ead95bb4f" providerId="ADAL" clId="{3B71A893-D951-4D0A-892E-E322AF8FFE62}" dt="2020-05-13T06:11:50.248" v="18702" actId="478"/>
          <ac:spMkLst>
            <pc:docMk/>
            <pc:sldMk cId="1711104556" sldId="606"/>
            <ac:spMk id="5" creationId="{C520CEA9-3D60-4FA4-A8A0-B974479BD17B}"/>
          </ac:spMkLst>
        </pc:spChg>
        <pc:spChg chg="mod">
          <ac:chgData name="Michael Weinstein" userId="dde8f0b8-2f8d-4f82-9f5a-968ead95bb4f" providerId="ADAL" clId="{3B71A893-D951-4D0A-892E-E322AF8FFE62}" dt="2020-05-13T06:15:15.999" v="18748" actId="20577"/>
          <ac:spMkLst>
            <pc:docMk/>
            <pc:sldMk cId="1711104556" sldId="606"/>
            <ac:spMk id="6" creationId="{4C0808B2-273D-4EBD-AD64-B777504C7777}"/>
          </ac:spMkLst>
        </pc:spChg>
        <pc:picChg chg="add mod">
          <ac:chgData name="Michael Weinstein" userId="dde8f0b8-2f8d-4f82-9f5a-968ead95bb4f" providerId="ADAL" clId="{3B71A893-D951-4D0A-892E-E322AF8FFE62}" dt="2020-05-13T06:12:07.735" v="18708" actId="1076"/>
          <ac:picMkLst>
            <pc:docMk/>
            <pc:sldMk cId="1711104556" sldId="606"/>
            <ac:picMk id="7" creationId="{EE724003-8362-471A-868D-7C414730B0B0}"/>
          </ac:picMkLst>
        </pc:picChg>
      </pc:sldChg>
      <pc:sldChg chg="addSp delSp modSp new mod">
        <pc:chgData name="Michael Weinstein" userId="dde8f0b8-2f8d-4f82-9f5a-968ead95bb4f" providerId="ADAL" clId="{3B71A893-D951-4D0A-892E-E322AF8FFE62}" dt="2020-05-13T06:16:13.959" v="18774" actId="20577"/>
        <pc:sldMkLst>
          <pc:docMk/>
          <pc:sldMk cId="3237739948" sldId="607"/>
        </pc:sldMkLst>
        <pc:spChg chg="del">
          <ac:chgData name="Michael Weinstein" userId="dde8f0b8-2f8d-4f82-9f5a-968ead95bb4f" providerId="ADAL" clId="{3B71A893-D951-4D0A-892E-E322AF8FFE62}" dt="2020-05-13T06:16:03.304" v="18755" actId="478"/>
          <ac:spMkLst>
            <pc:docMk/>
            <pc:sldMk cId="3237739948" sldId="607"/>
            <ac:spMk id="4" creationId="{17C14431-C39C-4513-A263-4FF5366CB036}"/>
          </ac:spMkLst>
        </pc:spChg>
        <pc:spChg chg="del">
          <ac:chgData name="Michael Weinstein" userId="dde8f0b8-2f8d-4f82-9f5a-968ead95bb4f" providerId="ADAL" clId="{3B71A893-D951-4D0A-892E-E322AF8FFE62}" dt="2020-05-13T06:15:49.016" v="18750" actId="478"/>
          <ac:spMkLst>
            <pc:docMk/>
            <pc:sldMk cId="3237739948" sldId="607"/>
            <ac:spMk id="5" creationId="{137F90D5-AD39-4980-8F82-568C602F286E}"/>
          </ac:spMkLst>
        </pc:spChg>
        <pc:spChg chg="mod">
          <ac:chgData name="Michael Weinstein" userId="dde8f0b8-2f8d-4f82-9f5a-968ead95bb4f" providerId="ADAL" clId="{3B71A893-D951-4D0A-892E-E322AF8FFE62}" dt="2020-05-13T06:16:13.959" v="18774" actId="20577"/>
          <ac:spMkLst>
            <pc:docMk/>
            <pc:sldMk cId="3237739948" sldId="607"/>
            <ac:spMk id="6" creationId="{593BAC16-6C1C-4F11-996C-D7AC5DB1AF4B}"/>
          </ac:spMkLst>
        </pc:spChg>
        <pc:picChg chg="add mod">
          <ac:chgData name="Michael Weinstein" userId="dde8f0b8-2f8d-4f82-9f5a-968ead95bb4f" providerId="ADAL" clId="{3B71A893-D951-4D0A-892E-E322AF8FFE62}" dt="2020-05-13T06:16:00.898" v="18754" actId="1076"/>
          <ac:picMkLst>
            <pc:docMk/>
            <pc:sldMk cId="3237739948" sldId="607"/>
            <ac:picMk id="7" creationId="{C5268C06-6E73-4445-8A8E-0FC37CE9CCD5}"/>
          </ac:picMkLst>
        </pc:picChg>
      </pc:sldChg>
      <pc:sldChg chg="addSp delSp modSp new mod">
        <pc:chgData name="Michael Weinstein" userId="dde8f0b8-2f8d-4f82-9f5a-968ead95bb4f" providerId="ADAL" clId="{3B71A893-D951-4D0A-892E-E322AF8FFE62}" dt="2020-05-13T06:19:15.393" v="18803" actId="1076"/>
        <pc:sldMkLst>
          <pc:docMk/>
          <pc:sldMk cId="4192117814" sldId="608"/>
        </pc:sldMkLst>
        <pc:spChg chg="del">
          <ac:chgData name="Michael Weinstein" userId="dde8f0b8-2f8d-4f82-9f5a-968ead95bb4f" providerId="ADAL" clId="{3B71A893-D951-4D0A-892E-E322AF8FFE62}" dt="2020-05-13T06:18:32.526" v="18798" actId="478"/>
          <ac:spMkLst>
            <pc:docMk/>
            <pc:sldMk cId="4192117814" sldId="608"/>
            <ac:spMk id="4" creationId="{D0B3D1F8-E1BF-43DA-B708-65BD6B3F64BC}"/>
          </ac:spMkLst>
        </pc:spChg>
        <pc:spChg chg="del">
          <ac:chgData name="Michael Weinstein" userId="dde8f0b8-2f8d-4f82-9f5a-968ead95bb4f" providerId="ADAL" clId="{3B71A893-D951-4D0A-892E-E322AF8FFE62}" dt="2020-05-13T06:18:17.448" v="18794" actId="478"/>
          <ac:spMkLst>
            <pc:docMk/>
            <pc:sldMk cId="4192117814" sldId="608"/>
            <ac:spMk id="5" creationId="{64D951E6-B213-4748-9389-2D72F1B5E492}"/>
          </ac:spMkLst>
        </pc:spChg>
        <pc:spChg chg="mod">
          <ac:chgData name="Michael Weinstein" userId="dde8f0b8-2f8d-4f82-9f5a-968ead95bb4f" providerId="ADAL" clId="{3B71A893-D951-4D0A-892E-E322AF8FFE62}" dt="2020-05-13T06:18:10.391" v="18793" actId="20577"/>
          <ac:spMkLst>
            <pc:docMk/>
            <pc:sldMk cId="4192117814" sldId="608"/>
            <ac:spMk id="6" creationId="{D269C700-6A4B-4183-8C34-234051780482}"/>
          </ac:spMkLst>
        </pc:spChg>
        <pc:picChg chg="add del mod">
          <ac:chgData name="Michael Weinstein" userId="dde8f0b8-2f8d-4f82-9f5a-968ead95bb4f" providerId="ADAL" clId="{3B71A893-D951-4D0A-892E-E322AF8FFE62}" dt="2020-05-13T06:19:03.175" v="18799" actId="478"/>
          <ac:picMkLst>
            <pc:docMk/>
            <pc:sldMk cId="4192117814" sldId="608"/>
            <ac:picMk id="7" creationId="{21B216B5-2CB5-4BAA-BA8E-F8D4820A4C4E}"/>
          </ac:picMkLst>
        </pc:picChg>
        <pc:picChg chg="add mod">
          <ac:chgData name="Michael Weinstein" userId="dde8f0b8-2f8d-4f82-9f5a-968ead95bb4f" providerId="ADAL" clId="{3B71A893-D951-4D0A-892E-E322AF8FFE62}" dt="2020-05-13T06:19:15.393" v="18803" actId="1076"/>
          <ac:picMkLst>
            <pc:docMk/>
            <pc:sldMk cId="4192117814" sldId="608"/>
            <ac:picMk id="8" creationId="{5FB76641-A148-4DB6-A2E5-859597E3A39A}"/>
          </ac:picMkLst>
        </pc:picChg>
      </pc:sldChg>
      <pc:sldChg chg="addSp delSp modSp new mod">
        <pc:chgData name="Michael Weinstein" userId="dde8f0b8-2f8d-4f82-9f5a-968ead95bb4f" providerId="ADAL" clId="{3B71A893-D951-4D0A-892E-E322AF8FFE62}" dt="2020-05-13T06:24:37.154" v="18864" actId="1076"/>
        <pc:sldMkLst>
          <pc:docMk/>
          <pc:sldMk cId="1841363104" sldId="609"/>
        </pc:sldMkLst>
        <pc:spChg chg="del">
          <ac:chgData name="Michael Weinstein" userId="dde8f0b8-2f8d-4f82-9f5a-968ead95bb4f" providerId="ADAL" clId="{3B71A893-D951-4D0A-892E-E322AF8FFE62}" dt="2020-05-13T06:23:50.392" v="18859" actId="478"/>
          <ac:spMkLst>
            <pc:docMk/>
            <pc:sldMk cId="1841363104" sldId="609"/>
            <ac:spMk id="4" creationId="{E97694C9-06A4-422E-9E38-854593B2D055}"/>
          </ac:spMkLst>
        </pc:spChg>
        <pc:spChg chg="del">
          <ac:chgData name="Michael Weinstein" userId="dde8f0b8-2f8d-4f82-9f5a-968ead95bb4f" providerId="ADAL" clId="{3B71A893-D951-4D0A-892E-E322AF8FFE62}" dt="2020-05-13T06:23:47.745" v="18858" actId="478"/>
          <ac:spMkLst>
            <pc:docMk/>
            <pc:sldMk cId="1841363104" sldId="609"/>
            <ac:spMk id="5" creationId="{64C4291A-5A6B-4C00-841E-440B5D148A3F}"/>
          </ac:spMkLst>
        </pc:spChg>
        <pc:spChg chg="mod">
          <ac:chgData name="Michael Weinstein" userId="dde8f0b8-2f8d-4f82-9f5a-968ead95bb4f" providerId="ADAL" clId="{3B71A893-D951-4D0A-892E-E322AF8FFE62}" dt="2020-05-13T06:23:44.784" v="18857" actId="20577"/>
          <ac:spMkLst>
            <pc:docMk/>
            <pc:sldMk cId="1841363104" sldId="609"/>
            <ac:spMk id="6" creationId="{B033A554-3A90-42DA-BAA5-27507ECC4E44}"/>
          </ac:spMkLst>
        </pc:spChg>
        <pc:picChg chg="add mod">
          <ac:chgData name="Michael Weinstein" userId="dde8f0b8-2f8d-4f82-9f5a-968ead95bb4f" providerId="ADAL" clId="{3B71A893-D951-4D0A-892E-E322AF8FFE62}" dt="2020-05-13T06:24:37.154" v="18864" actId="1076"/>
          <ac:picMkLst>
            <pc:docMk/>
            <pc:sldMk cId="1841363104" sldId="609"/>
            <ac:picMk id="7" creationId="{66BAAA22-9F0E-4705-A9E8-77A734E4436A}"/>
          </ac:picMkLst>
        </pc:picChg>
      </pc:sldChg>
      <pc:sldChg chg="addSp delSp modSp new mod">
        <pc:chgData name="Michael Weinstein" userId="dde8f0b8-2f8d-4f82-9f5a-968ead95bb4f" providerId="ADAL" clId="{3B71A893-D951-4D0A-892E-E322AF8FFE62}" dt="2020-05-13T06:23:35.369" v="18830" actId="20577"/>
        <pc:sldMkLst>
          <pc:docMk/>
          <pc:sldMk cId="2244161189" sldId="610"/>
        </pc:sldMkLst>
        <pc:spChg chg="del">
          <ac:chgData name="Michael Weinstein" userId="dde8f0b8-2f8d-4f82-9f5a-968ead95bb4f" providerId="ADAL" clId="{3B71A893-D951-4D0A-892E-E322AF8FFE62}" dt="2020-05-13T06:23:16.457" v="18807" actId="478"/>
          <ac:spMkLst>
            <pc:docMk/>
            <pc:sldMk cId="2244161189" sldId="610"/>
            <ac:spMk id="4" creationId="{C6F3B918-E0B2-4F08-B513-C98388EFBC35}"/>
          </ac:spMkLst>
        </pc:spChg>
        <pc:spChg chg="del">
          <ac:chgData name="Michael Weinstein" userId="dde8f0b8-2f8d-4f82-9f5a-968ead95bb4f" providerId="ADAL" clId="{3B71A893-D951-4D0A-892E-E322AF8FFE62}" dt="2020-05-13T06:23:13.979" v="18806" actId="478"/>
          <ac:spMkLst>
            <pc:docMk/>
            <pc:sldMk cId="2244161189" sldId="610"/>
            <ac:spMk id="5" creationId="{F26F781B-5908-42A2-B1AF-CAB0B9B210D1}"/>
          </ac:spMkLst>
        </pc:spChg>
        <pc:spChg chg="mod">
          <ac:chgData name="Michael Weinstein" userId="dde8f0b8-2f8d-4f82-9f5a-968ead95bb4f" providerId="ADAL" clId="{3B71A893-D951-4D0A-892E-E322AF8FFE62}" dt="2020-05-13T06:23:35.369" v="18830" actId="20577"/>
          <ac:spMkLst>
            <pc:docMk/>
            <pc:sldMk cId="2244161189" sldId="610"/>
            <ac:spMk id="6" creationId="{EDB266A4-A46D-42B4-9A1A-74E5BAFBFCB9}"/>
          </ac:spMkLst>
        </pc:spChg>
        <pc:picChg chg="add mod">
          <ac:chgData name="Michael Weinstein" userId="dde8f0b8-2f8d-4f82-9f5a-968ead95bb4f" providerId="ADAL" clId="{3B71A893-D951-4D0A-892E-E322AF8FFE62}" dt="2020-05-13T06:23:27.450" v="18812" actId="1076"/>
          <ac:picMkLst>
            <pc:docMk/>
            <pc:sldMk cId="2244161189" sldId="610"/>
            <ac:picMk id="7" creationId="{7748DA27-C629-4B8D-907F-2B9C4638A18C}"/>
          </ac:picMkLst>
        </pc:picChg>
      </pc:sldChg>
      <pc:sldChg chg="addSp delSp modSp new mod">
        <pc:chgData name="Michael Weinstein" userId="dde8f0b8-2f8d-4f82-9f5a-968ead95bb4f" providerId="ADAL" clId="{3B71A893-D951-4D0A-892E-E322AF8FFE62}" dt="2020-05-13T06:26:41.543" v="18870" actId="14100"/>
        <pc:sldMkLst>
          <pc:docMk/>
          <pc:sldMk cId="2850695350" sldId="611"/>
        </pc:sldMkLst>
        <pc:spChg chg="del">
          <ac:chgData name="Michael Weinstein" userId="dde8f0b8-2f8d-4f82-9f5a-968ead95bb4f" providerId="ADAL" clId="{3B71A893-D951-4D0A-892E-E322AF8FFE62}" dt="2020-05-13T06:26:32.296" v="18867" actId="478"/>
          <ac:spMkLst>
            <pc:docMk/>
            <pc:sldMk cId="2850695350" sldId="611"/>
            <ac:spMk id="4" creationId="{646AB6DA-BA18-4080-9748-BFE9ECF8AA38}"/>
          </ac:spMkLst>
        </pc:spChg>
        <pc:spChg chg="del">
          <ac:chgData name="Michael Weinstein" userId="dde8f0b8-2f8d-4f82-9f5a-968ead95bb4f" providerId="ADAL" clId="{3B71A893-D951-4D0A-892E-E322AF8FFE62}" dt="2020-05-13T06:26:30.951" v="18866" actId="478"/>
          <ac:spMkLst>
            <pc:docMk/>
            <pc:sldMk cId="2850695350" sldId="611"/>
            <ac:spMk id="5" creationId="{912C94A9-2B67-4EAB-AA50-CA28D3CB0B0D}"/>
          </ac:spMkLst>
        </pc:spChg>
        <pc:picChg chg="add mod">
          <ac:chgData name="Michael Weinstein" userId="dde8f0b8-2f8d-4f82-9f5a-968ead95bb4f" providerId="ADAL" clId="{3B71A893-D951-4D0A-892E-E322AF8FFE62}" dt="2020-05-13T06:26:41.543" v="18870" actId="14100"/>
          <ac:picMkLst>
            <pc:docMk/>
            <pc:sldMk cId="2850695350" sldId="611"/>
            <ac:picMk id="7" creationId="{59F7D610-2435-415B-8A9E-9A98C03CBEE3}"/>
          </ac:picMkLst>
        </pc:picChg>
      </pc:sldChg>
      <pc:sldChg chg="addSp delSp modSp new mod">
        <pc:chgData name="Michael Weinstein" userId="dde8f0b8-2f8d-4f82-9f5a-968ead95bb4f" providerId="ADAL" clId="{3B71A893-D951-4D0A-892E-E322AF8FFE62}" dt="2020-05-13T06:30:44.632" v="19247" actId="1076"/>
        <pc:sldMkLst>
          <pc:docMk/>
          <pc:sldMk cId="2179824108" sldId="612"/>
        </pc:sldMkLst>
        <pc:spChg chg="mod">
          <ac:chgData name="Michael Weinstein" userId="dde8f0b8-2f8d-4f82-9f5a-968ead95bb4f" providerId="ADAL" clId="{3B71A893-D951-4D0A-892E-E322AF8FFE62}" dt="2020-05-13T06:30:44.632" v="19247" actId="1076"/>
          <ac:spMkLst>
            <pc:docMk/>
            <pc:sldMk cId="2179824108" sldId="612"/>
            <ac:spMk id="4" creationId="{DD46B62B-7AA4-46CB-A962-90691025637C}"/>
          </ac:spMkLst>
        </pc:spChg>
        <pc:spChg chg="del">
          <ac:chgData name="Michael Weinstein" userId="dde8f0b8-2f8d-4f82-9f5a-968ead95bb4f" providerId="ADAL" clId="{3B71A893-D951-4D0A-892E-E322AF8FFE62}" dt="2020-05-13T06:29:06.641" v="18872" actId="478"/>
          <ac:spMkLst>
            <pc:docMk/>
            <pc:sldMk cId="2179824108" sldId="612"/>
            <ac:spMk id="5" creationId="{2B71E847-26CA-4A3A-A0D2-8E7FC5B93165}"/>
          </ac:spMkLst>
        </pc:spChg>
        <pc:spChg chg="mod">
          <ac:chgData name="Michael Weinstein" userId="dde8f0b8-2f8d-4f82-9f5a-968ead95bb4f" providerId="ADAL" clId="{3B71A893-D951-4D0A-892E-E322AF8FFE62}" dt="2020-05-13T06:29:23.238" v="18913" actId="20577"/>
          <ac:spMkLst>
            <pc:docMk/>
            <pc:sldMk cId="2179824108" sldId="612"/>
            <ac:spMk id="6" creationId="{FF2DD178-5B11-4296-96E5-EBA5EC2A8462}"/>
          </ac:spMkLst>
        </pc:spChg>
        <pc:picChg chg="add mod">
          <ac:chgData name="Michael Weinstein" userId="dde8f0b8-2f8d-4f82-9f5a-968ead95bb4f" providerId="ADAL" clId="{3B71A893-D951-4D0A-892E-E322AF8FFE62}" dt="2020-05-13T06:29:14.489" v="18875" actId="14100"/>
          <ac:picMkLst>
            <pc:docMk/>
            <pc:sldMk cId="2179824108" sldId="612"/>
            <ac:picMk id="7" creationId="{839DC55D-80F5-4B2E-B15C-E23880AA5A7C}"/>
          </ac:picMkLst>
        </pc:picChg>
      </pc:sldChg>
      <pc:sldChg chg="addSp delSp modSp new mod">
        <pc:chgData name="Michael Weinstein" userId="dde8f0b8-2f8d-4f82-9f5a-968ead95bb4f" providerId="ADAL" clId="{3B71A893-D951-4D0A-892E-E322AF8FFE62}" dt="2020-05-13T06:36:08.095" v="19270" actId="478"/>
        <pc:sldMkLst>
          <pc:docMk/>
          <pc:sldMk cId="1317802998" sldId="613"/>
        </pc:sldMkLst>
        <pc:spChg chg="del">
          <ac:chgData name="Michael Weinstein" userId="dde8f0b8-2f8d-4f82-9f5a-968ead95bb4f" providerId="ADAL" clId="{3B71A893-D951-4D0A-892E-E322AF8FFE62}" dt="2020-05-13T06:36:08.095" v="19270" actId="478"/>
          <ac:spMkLst>
            <pc:docMk/>
            <pc:sldMk cId="1317802998" sldId="613"/>
            <ac:spMk id="4" creationId="{0770BF62-39D4-4399-A76D-15C0258A0DAD}"/>
          </ac:spMkLst>
        </pc:spChg>
        <pc:spChg chg="del">
          <ac:chgData name="Michael Weinstein" userId="dde8f0b8-2f8d-4f82-9f5a-968ead95bb4f" providerId="ADAL" clId="{3B71A893-D951-4D0A-892E-E322AF8FFE62}" dt="2020-05-13T06:35:38.587" v="19249" actId="478"/>
          <ac:spMkLst>
            <pc:docMk/>
            <pc:sldMk cId="1317802998" sldId="613"/>
            <ac:spMk id="5" creationId="{BB54E684-42A0-4DA7-8DFB-5BA615D3E955}"/>
          </ac:spMkLst>
        </pc:spChg>
        <pc:spChg chg="mod">
          <ac:chgData name="Michael Weinstein" userId="dde8f0b8-2f8d-4f82-9f5a-968ead95bb4f" providerId="ADAL" clId="{3B71A893-D951-4D0A-892E-E322AF8FFE62}" dt="2020-05-13T06:36:04.161" v="19269" actId="20577"/>
          <ac:spMkLst>
            <pc:docMk/>
            <pc:sldMk cId="1317802998" sldId="613"/>
            <ac:spMk id="6" creationId="{04AEA79B-391A-4A82-AC43-47E1219E150E}"/>
          </ac:spMkLst>
        </pc:spChg>
        <pc:picChg chg="add mod">
          <ac:chgData name="Michael Weinstein" userId="dde8f0b8-2f8d-4f82-9f5a-968ead95bb4f" providerId="ADAL" clId="{3B71A893-D951-4D0A-892E-E322AF8FFE62}" dt="2020-05-13T06:35:59.026" v="19254" actId="14100"/>
          <ac:picMkLst>
            <pc:docMk/>
            <pc:sldMk cId="1317802998" sldId="613"/>
            <ac:picMk id="7" creationId="{08F8AC70-A3F7-434F-A8D7-5B51206D8446}"/>
          </ac:picMkLst>
        </pc:picChg>
      </pc:sldChg>
      <pc:sldChg chg="addSp delSp modSp new mod">
        <pc:chgData name="Michael Weinstein" userId="dde8f0b8-2f8d-4f82-9f5a-968ead95bb4f" providerId="ADAL" clId="{3B71A893-D951-4D0A-892E-E322AF8FFE62}" dt="2020-05-13T06:39:48.495" v="19297" actId="478"/>
        <pc:sldMkLst>
          <pc:docMk/>
          <pc:sldMk cId="2844274366" sldId="614"/>
        </pc:sldMkLst>
        <pc:spChg chg="del">
          <ac:chgData name="Michael Weinstein" userId="dde8f0b8-2f8d-4f82-9f5a-968ead95bb4f" providerId="ADAL" clId="{3B71A893-D951-4D0A-892E-E322AF8FFE62}" dt="2020-05-13T06:39:48.495" v="19297" actId="478"/>
          <ac:spMkLst>
            <pc:docMk/>
            <pc:sldMk cId="2844274366" sldId="614"/>
            <ac:spMk id="4" creationId="{1AD51C36-DC85-4911-B529-7770725177B5}"/>
          </ac:spMkLst>
        </pc:spChg>
        <pc:spChg chg="del">
          <ac:chgData name="Michael Weinstein" userId="dde8f0b8-2f8d-4f82-9f5a-968ead95bb4f" providerId="ADAL" clId="{3B71A893-D951-4D0A-892E-E322AF8FFE62}" dt="2020-05-13T06:39:19.512" v="19272" actId="478"/>
          <ac:spMkLst>
            <pc:docMk/>
            <pc:sldMk cId="2844274366" sldId="614"/>
            <ac:spMk id="5" creationId="{DE792D11-D0CF-427C-95CC-EFD44A00A296}"/>
          </ac:spMkLst>
        </pc:spChg>
        <pc:spChg chg="mod">
          <ac:chgData name="Michael Weinstein" userId="dde8f0b8-2f8d-4f82-9f5a-968ead95bb4f" providerId="ADAL" clId="{3B71A893-D951-4D0A-892E-E322AF8FFE62}" dt="2020-05-13T06:39:38.247" v="19296" actId="20577"/>
          <ac:spMkLst>
            <pc:docMk/>
            <pc:sldMk cId="2844274366" sldId="614"/>
            <ac:spMk id="6" creationId="{F601D459-C41A-4F53-8DE6-B3FA710D8F97}"/>
          </ac:spMkLst>
        </pc:spChg>
        <pc:picChg chg="add mod">
          <ac:chgData name="Michael Weinstein" userId="dde8f0b8-2f8d-4f82-9f5a-968ead95bb4f" providerId="ADAL" clId="{3B71A893-D951-4D0A-892E-E322AF8FFE62}" dt="2020-05-13T06:39:28.766" v="19275" actId="14100"/>
          <ac:picMkLst>
            <pc:docMk/>
            <pc:sldMk cId="2844274366" sldId="614"/>
            <ac:picMk id="7" creationId="{8A9876C1-6A3E-4785-B011-34080C42673D}"/>
          </ac:picMkLst>
        </pc:picChg>
      </pc:sldChg>
      <pc:sldChg chg="addSp delSp modSp new mod">
        <pc:chgData name="Michael Weinstein" userId="dde8f0b8-2f8d-4f82-9f5a-968ead95bb4f" providerId="ADAL" clId="{3B71A893-D951-4D0A-892E-E322AF8FFE62}" dt="2020-05-13T07:27:40.722" v="19330" actId="1037"/>
        <pc:sldMkLst>
          <pc:docMk/>
          <pc:sldMk cId="3898713053" sldId="615"/>
        </pc:sldMkLst>
        <pc:spChg chg="del">
          <ac:chgData name="Michael Weinstein" userId="dde8f0b8-2f8d-4f82-9f5a-968ead95bb4f" providerId="ADAL" clId="{3B71A893-D951-4D0A-892E-E322AF8FFE62}" dt="2020-05-13T07:26:29.332" v="19311" actId="478"/>
          <ac:spMkLst>
            <pc:docMk/>
            <pc:sldMk cId="3898713053" sldId="615"/>
            <ac:spMk id="4" creationId="{C3820B09-08EC-4F8A-B1FB-C16471DCC263}"/>
          </ac:spMkLst>
        </pc:spChg>
        <pc:spChg chg="del">
          <ac:chgData name="Michael Weinstein" userId="dde8f0b8-2f8d-4f82-9f5a-968ead95bb4f" providerId="ADAL" clId="{3B71A893-D951-4D0A-892E-E322AF8FFE62}" dt="2020-05-13T07:26:27.637" v="19310" actId="478"/>
          <ac:spMkLst>
            <pc:docMk/>
            <pc:sldMk cId="3898713053" sldId="615"/>
            <ac:spMk id="5" creationId="{7E9026D8-2799-4E9B-B951-14C738558B10}"/>
          </ac:spMkLst>
        </pc:spChg>
        <pc:spChg chg="mod">
          <ac:chgData name="Michael Weinstein" userId="dde8f0b8-2f8d-4f82-9f5a-968ead95bb4f" providerId="ADAL" clId="{3B71A893-D951-4D0A-892E-E322AF8FFE62}" dt="2020-05-13T07:26:20.307" v="19309" actId="20577"/>
          <ac:spMkLst>
            <pc:docMk/>
            <pc:sldMk cId="3898713053" sldId="615"/>
            <ac:spMk id="6" creationId="{D30F1E56-926A-4D95-A8B2-1D0D00229FB6}"/>
          </ac:spMkLst>
        </pc:spChg>
        <pc:picChg chg="add mod">
          <ac:chgData name="Michael Weinstein" userId="dde8f0b8-2f8d-4f82-9f5a-968ead95bb4f" providerId="ADAL" clId="{3B71A893-D951-4D0A-892E-E322AF8FFE62}" dt="2020-05-13T07:27:40.722" v="19330" actId="1037"/>
          <ac:picMkLst>
            <pc:docMk/>
            <pc:sldMk cId="3898713053" sldId="615"/>
            <ac:picMk id="7" creationId="{C237C73B-6820-41DA-A318-27CBECA78B9A}"/>
          </ac:picMkLst>
        </pc:picChg>
      </pc:sldChg>
      <pc:sldChg chg="addSp delSp modSp new mod">
        <pc:chgData name="Michael Weinstein" userId="dde8f0b8-2f8d-4f82-9f5a-968ead95bb4f" providerId="ADAL" clId="{3B71A893-D951-4D0A-892E-E322AF8FFE62}" dt="2020-05-13T07:28:53.940" v="19388" actId="1076"/>
        <pc:sldMkLst>
          <pc:docMk/>
          <pc:sldMk cId="1552880359" sldId="616"/>
        </pc:sldMkLst>
        <pc:spChg chg="mod">
          <ac:chgData name="Michael Weinstein" userId="dde8f0b8-2f8d-4f82-9f5a-968ead95bb4f" providerId="ADAL" clId="{3B71A893-D951-4D0A-892E-E322AF8FFE62}" dt="2020-05-13T07:28:53.940" v="19388" actId="1076"/>
          <ac:spMkLst>
            <pc:docMk/>
            <pc:sldMk cId="1552880359" sldId="616"/>
            <ac:spMk id="4" creationId="{6F525CAC-A58A-44D2-A530-4B43A9CD48C9}"/>
          </ac:spMkLst>
        </pc:spChg>
        <pc:spChg chg="del">
          <ac:chgData name="Michael Weinstein" userId="dde8f0b8-2f8d-4f82-9f5a-968ead95bb4f" providerId="ADAL" clId="{3B71A893-D951-4D0A-892E-E322AF8FFE62}" dt="2020-05-13T07:28:23.818" v="19344" actId="478"/>
          <ac:spMkLst>
            <pc:docMk/>
            <pc:sldMk cId="1552880359" sldId="616"/>
            <ac:spMk id="5" creationId="{EFE5EE04-4026-4528-B3F8-0A6C130618CA}"/>
          </ac:spMkLst>
        </pc:spChg>
        <pc:spChg chg="mod">
          <ac:chgData name="Michael Weinstein" userId="dde8f0b8-2f8d-4f82-9f5a-968ead95bb4f" providerId="ADAL" clId="{3B71A893-D951-4D0A-892E-E322AF8FFE62}" dt="2020-05-13T07:27:49.508" v="19343" actId="20577"/>
          <ac:spMkLst>
            <pc:docMk/>
            <pc:sldMk cId="1552880359" sldId="616"/>
            <ac:spMk id="6" creationId="{7DEBDCBB-61DC-4E35-9670-A1AC7A8D6BB1}"/>
          </ac:spMkLst>
        </pc:spChg>
        <pc:picChg chg="add mod">
          <ac:chgData name="Michael Weinstein" userId="dde8f0b8-2f8d-4f82-9f5a-968ead95bb4f" providerId="ADAL" clId="{3B71A893-D951-4D0A-892E-E322AF8FFE62}" dt="2020-05-13T07:28:36.154" v="19348" actId="1076"/>
          <ac:picMkLst>
            <pc:docMk/>
            <pc:sldMk cId="1552880359" sldId="616"/>
            <ac:picMk id="7" creationId="{70F935B5-816D-4088-B439-637F8DD3966F}"/>
          </ac:picMkLst>
        </pc:picChg>
      </pc:sldChg>
      <pc:sldChg chg="add">
        <pc:chgData name="Michael Weinstein" userId="dde8f0b8-2f8d-4f82-9f5a-968ead95bb4f" providerId="ADAL" clId="{3B71A893-D951-4D0A-892E-E322AF8FFE62}" dt="2020-05-19T05:37:20.162" v="19390"/>
        <pc:sldMkLst>
          <pc:docMk/>
          <pc:sldMk cId="2492119762" sldId="617"/>
        </pc:sldMkLst>
      </pc:sldChg>
      <pc:sldChg chg="delSp modSp add del mod">
        <pc:chgData name="Michael Weinstein" userId="dde8f0b8-2f8d-4f82-9f5a-968ead95bb4f" providerId="ADAL" clId="{3B71A893-D951-4D0A-892E-E322AF8FFE62}" dt="2020-05-19T06:01:34.788" v="19603" actId="47"/>
        <pc:sldMkLst>
          <pc:docMk/>
          <pc:sldMk cId="2279753486" sldId="618"/>
        </pc:sldMkLst>
        <pc:spChg chg="mod">
          <ac:chgData name="Michael Weinstein" userId="dde8f0b8-2f8d-4f82-9f5a-968ead95bb4f" providerId="ADAL" clId="{3B71A893-D951-4D0A-892E-E322AF8FFE62}" dt="2020-05-19T05:56:16.092" v="19456" actId="20577"/>
          <ac:spMkLst>
            <pc:docMk/>
            <pc:sldMk cId="2279753486" sldId="618"/>
            <ac:spMk id="6" creationId="{E9FCF2B5-53BF-467C-969D-DEC708295E84}"/>
          </ac:spMkLst>
        </pc:spChg>
        <pc:picChg chg="del">
          <ac:chgData name="Michael Weinstein" userId="dde8f0b8-2f8d-4f82-9f5a-968ead95bb4f" providerId="ADAL" clId="{3B71A893-D951-4D0A-892E-E322AF8FFE62}" dt="2020-05-19T05:56:36.204" v="19474" actId="478"/>
          <ac:picMkLst>
            <pc:docMk/>
            <pc:sldMk cId="2279753486" sldId="618"/>
            <ac:picMk id="8" creationId="{0CD1B8A7-4AC9-470E-8AFD-D9F40D6975FC}"/>
          </ac:picMkLst>
        </pc:picChg>
        <pc:picChg chg="mod">
          <ac:chgData name="Michael Weinstein" userId="dde8f0b8-2f8d-4f82-9f5a-968ead95bb4f" providerId="ADAL" clId="{3B71A893-D951-4D0A-892E-E322AF8FFE62}" dt="2020-05-19T05:56:43.460" v="19489" actId="1037"/>
          <ac:picMkLst>
            <pc:docMk/>
            <pc:sldMk cId="2279753486" sldId="618"/>
            <ac:picMk id="10" creationId="{700A7D2D-842E-42BA-BD7C-1A95F94856D7}"/>
          </ac:picMkLst>
        </pc:picChg>
        <pc:picChg chg="del mod">
          <ac:chgData name="Michael Weinstein" userId="dde8f0b8-2f8d-4f82-9f5a-968ead95bb4f" providerId="ADAL" clId="{3B71A893-D951-4D0A-892E-E322AF8FFE62}" dt="2020-05-19T05:56:22.053" v="19458" actId="478"/>
          <ac:picMkLst>
            <pc:docMk/>
            <pc:sldMk cId="2279753486" sldId="618"/>
            <ac:picMk id="12" creationId="{EBCE0B43-2D49-4116-BDFA-22296F981E72}"/>
          </ac:picMkLst>
        </pc:picChg>
      </pc:sldChg>
      <pc:sldChg chg="delSp modSp add del mod">
        <pc:chgData name="Michael Weinstein" userId="dde8f0b8-2f8d-4f82-9f5a-968ead95bb4f" providerId="ADAL" clId="{3B71A893-D951-4D0A-892E-E322AF8FFE62}" dt="2020-05-19T06:01:34.788" v="19603" actId="47"/>
        <pc:sldMkLst>
          <pc:docMk/>
          <pc:sldMk cId="2902999049" sldId="619"/>
        </pc:sldMkLst>
        <pc:spChg chg="mod">
          <ac:chgData name="Michael Weinstein" userId="dde8f0b8-2f8d-4f82-9f5a-968ead95bb4f" providerId="ADAL" clId="{3B71A893-D951-4D0A-892E-E322AF8FFE62}" dt="2020-05-19T05:59:24.708" v="19599" actId="20577"/>
          <ac:spMkLst>
            <pc:docMk/>
            <pc:sldMk cId="2902999049" sldId="619"/>
            <ac:spMk id="6" creationId="{E9FCF2B5-53BF-467C-969D-DEC708295E84}"/>
          </ac:spMkLst>
        </pc:spChg>
        <pc:picChg chg="del">
          <ac:chgData name="Michael Weinstein" userId="dde8f0b8-2f8d-4f82-9f5a-968ead95bb4f" providerId="ADAL" clId="{3B71A893-D951-4D0A-892E-E322AF8FFE62}" dt="2020-05-19T05:57:04.971" v="19493" actId="478"/>
          <ac:picMkLst>
            <pc:docMk/>
            <pc:sldMk cId="2902999049" sldId="619"/>
            <ac:picMk id="8" creationId="{0CD1B8A7-4AC9-470E-8AFD-D9F40D6975FC}"/>
          </ac:picMkLst>
        </pc:picChg>
        <pc:picChg chg="del">
          <ac:chgData name="Michael Weinstein" userId="dde8f0b8-2f8d-4f82-9f5a-968ead95bb4f" providerId="ADAL" clId="{3B71A893-D951-4D0A-892E-E322AF8FFE62}" dt="2020-05-19T05:57:03.211" v="19492" actId="478"/>
          <ac:picMkLst>
            <pc:docMk/>
            <pc:sldMk cId="2902999049" sldId="619"/>
            <ac:picMk id="10" creationId="{700A7D2D-842E-42BA-BD7C-1A95F94856D7}"/>
          </ac:picMkLst>
        </pc:picChg>
        <pc:picChg chg="ord">
          <ac:chgData name="Michael Weinstein" userId="dde8f0b8-2f8d-4f82-9f5a-968ead95bb4f" providerId="ADAL" clId="{3B71A893-D951-4D0A-892E-E322AF8FFE62}" dt="2020-05-19T05:57:00.436" v="19491" actId="167"/>
          <ac:picMkLst>
            <pc:docMk/>
            <pc:sldMk cId="2902999049" sldId="619"/>
            <ac:picMk id="12" creationId="{EBCE0B43-2D49-4116-BDFA-22296F981E72}"/>
          </ac:picMkLst>
        </pc:picChg>
      </pc:sldChg>
      <pc:sldChg chg="delSp add del mod">
        <pc:chgData name="Michael Weinstein" userId="dde8f0b8-2f8d-4f82-9f5a-968ead95bb4f" providerId="ADAL" clId="{3B71A893-D951-4D0A-892E-E322AF8FFE62}" dt="2020-05-19T06:01:34.788" v="19603" actId="47"/>
        <pc:sldMkLst>
          <pc:docMk/>
          <pc:sldMk cId="3236800284" sldId="620"/>
        </pc:sldMkLst>
        <pc:picChg chg="del">
          <ac:chgData name="Michael Weinstein" userId="dde8f0b8-2f8d-4f82-9f5a-968ead95bb4f" providerId="ADAL" clId="{3B71A893-D951-4D0A-892E-E322AF8FFE62}" dt="2020-05-19T05:59:42.564" v="19602" actId="478"/>
          <ac:picMkLst>
            <pc:docMk/>
            <pc:sldMk cId="3236800284" sldId="620"/>
            <ac:picMk id="10" creationId="{700A7D2D-842E-42BA-BD7C-1A95F94856D7}"/>
          </ac:picMkLst>
        </pc:picChg>
        <pc:picChg chg="del">
          <ac:chgData name="Michael Weinstein" userId="dde8f0b8-2f8d-4f82-9f5a-968ead95bb4f" providerId="ADAL" clId="{3B71A893-D951-4D0A-892E-E322AF8FFE62}" dt="2020-05-19T05:59:41.508" v="19601" actId="478"/>
          <ac:picMkLst>
            <pc:docMk/>
            <pc:sldMk cId="3236800284" sldId="620"/>
            <ac:picMk id="12" creationId="{EBCE0B43-2D49-4116-BDFA-22296F981E72}"/>
          </ac:picMkLst>
        </pc:picChg>
      </pc:sldChg>
      <pc:sldChg chg="addSp delSp modSp add mod ord">
        <pc:chgData name="Michael Weinstein" userId="dde8f0b8-2f8d-4f82-9f5a-968ead95bb4f" providerId="ADAL" clId="{3B71A893-D951-4D0A-892E-E322AF8FFE62}" dt="2020-05-19T06:26:09.750" v="19691" actId="478"/>
        <pc:sldMkLst>
          <pc:docMk/>
          <pc:sldMk cId="757962235" sldId="621"/>
        </pc:sldMkLst>
        <pc:spChg chg="mod">
          <ac:chgData name="Michael Weinstein" userId="dde8f0b8-2f8d-4f82-9f5a-968ead95bb4f" providerId="ADAL" clId="{3B71A893-D951-4D0A-892E-E322AF8FFE62}" dt="2020-05-19T06:25:59.367" v="19688" actId="20577"/>
          <ac:spMkLst>
            <pc:docMk/>
            <pc:sldMk cId="757962235" sldId="621"/>
            <ac:spMk id="6" creationId="{E9FCF2B5-53BF-467C-969D-DEC708295E84}"/>
          </ac:spMkLst>
        </pc:spChg>
        <pc:picChg chg="add del mod">
          <ac:chgData name="Michael Weinstein" userId="dde8f0b8-2f8d-4f82-9f5a-968ead95bb4f" providerId="ADAL" clId="{3B71A893-D951-4D0A-892E-E322AF8FFE62}" dt="2020-05-19T06:26:09.750" v="19691" actId="478"/>
          <ac:picMkLst>
            <pc:docMk/>
            <pc:sldMk cId="757962235" sldId="621"/>
            <ac:picMk id="3" creationId="{4DAB357B-DDE8-4D5E-B5A9-69880DDD1054}"/>
          </ac:picMkLst>
        </pc:picChg>
        <pc:picChg chg="del">
          <ac:chgData name="Michael Weinstein" userId="dde8f0b8-2f8d-4f82-9f5a-968ead95bb4f" providerId="ADAL" clId="{3B71A893-D951-4D0A-892E-E322AF8FFE62}" dt="2020-05-19T06:23:48.575" v="19606" actId="478"/>
          <ac:picMkLst>
            <pc:docMk/>
            <pc:sldMk cId="757962235" sldId="621"/>
            <ac:picMk id="8" creationId="{0CD1B8A7-4AC9-470E-8AFD-D9F40D6975FC}"/>
          </ac:picMkLst>
        </pc:picChg>
        <pc:picChg chg="add mod ord">
          <ac:chgData name="Michael Weinstein" userId="dde8f0b8-2f8d-4f82-9f5a-968ead95bb4f" providerId="ADAL" clId="{3B71A893-D951-4D0A-892E-E322AF8FFE62}" dt="2020-05-19T06:26:08.274" v="19690" actId="167"/>
          <ac:picMkLst>
            <pc:docMk/>
            <pc:sldMk cId="757962235" sldId="621"/>
            <ac:picMk id="9" creationId="{8303F56E-E8B0-4336-8F76-96857A831635}"/>
          </ac:picMkLst>
        </pc:picChg>
        <pc:picChg chg="del">
          <ac:chgData name="Michael Weinstein" userId="dde8f0b8-2f8d-4f82-9f5a-968ead95bb4f" providerId="ADAL" clId="{3B71A893-D951-4D0A-892E-E322AF8FFE62}" dt="2020-05-19T06:23:47.873" v="19605" actId="478"/>
          <ac:picMkLst>
            <pc:docMk/>
            <pc:sldMk cId="757962235" sldId="621"/>
            <ac:picMk id="10" creationId="{700A7D2D-842E-42BA-BD7C-1A95F94856D7}"/>
          </ac:picMkLst>
        </pc:picChg>
        <pc:picChg chg="del">
          <ac:chgData name="Michael Weinstein" userId="dde8f0b8-2f8d-4f82-9f5a-968ead95bb4f" providerId="ADAL" clId="{3B71A893-D951-4D0A-892E-E322AF8FFE62}" dt="2020-05-19T06:23:47.096" v="19604" actId="478"/>
          <ac:picMkLst>
            <pc:docMk/>
            <pc:sldMk cId="757962235" sldId="621"/>
            <ac:picMk id="12" creationId="{EBCE0B43-2D49-4116-BDFA-22296F981E72}"/>
          </ac:picMkLst>
        </pc:picChg>
        <pc:picChg chg="add del mod">
          <ac:chgData name="Michael Weinstein" userId="dde8f0b8-2f8d-4f82-9f5a-968ead95bb4f" providerId="ADAL" clId="{3B71A893-D951-4D0A-892E-E322AF8FFE62}" dt="2020-05-19T06:26:04.544" v="19689" actId="478"/>
          <ac:picMkLst>
            <pc:docMk/>
            <pc:sldMk cId="757962235" sldId="621"/>
            <ac:picMk id="13" creationId="{5F9B9E7A-4052-4EEF-8A98-534469C5D266}"/>
          </ac:picMkLst>
        </pc:picChg>
      </pc:sldChg>
      <pc:sldChg chg="addSp delSp modSp add del mod ord">
        <pc:chgData name="Michael Weinstein" userId="dde8f0b8-2f8d-4f82-9f5a-968ead95bb4f" providerId="ADAL" clId="{3B71A893-D951-4D0A-892E-E322AF8FFE62}" dt="2020-05-19T06:25:49.735" v="19666" actId="47"/>
        <pc:sldMkLst>
          <pc:docMk/>
          <pc:sldMk cId="2902014441" sldId="622"/>
        </pc:sldMkLst>
        <pc:spChg chg="mod">
          <ac:chgData name="Michael Weinstein" userId="dde8f0b8-2f8d-4f82-9f5a-968ead95bb4f" providerId="ADAL" clId="{3B71A893-D951-4D0A-892E-E322AF8FFE62}" dt="2020-05-19T06:25:34.362" v="19659" actId="20577"/>
          <ac:spMkLst>
            <pc:docMk/>
            <pc:sldMk cId="2902014441" sldId="622"/>
            <ac:spMk id="6" creationId="{E9FCF2B5-53BF-467C-969D-DEC708295E84}"/>
          </ac:spMkLst>
        </pc:spChg>
        <pc:picChg chg="add del">
          <ac:chgData name="Michael Weinstein" userId="dde8f0b8-2f8d-4f82-9f5a-968ead95bb4f" providerId="ADAL" clId="{3B71A893-D951-4D0A-892E-E322AF8FFE62}" dt="2020-05-19T06:25:40.103" v="19661" actId="478"/>
          <ac:picMkLst>
            <pc:docMk/>
            <pc:sldMk cId="2902014441" sldId="622"/>
            <ac:picMk id="3" creationId="{4DAB357B-DDE8-4D5E-B5A9-69880DDD1054}"/>
          </ac:picMkLst>
        </pc:picChg>
        <pc:picChg chg="del">
          <ac:chgData name="Michael Weinstein" userId="dde8f0b8-2f8d-4f82-9f5a-968ead95bb4f" providerId="ADAL" clId="{3B71A893-D951-4D0A-892E-E322AF8FFE62}" dt="2020-05-19T06:25:09.935" v="19637" actId="478"/>
          <ac:picMkLst>
            <pc:docMk/>
            <pc:sldMk cId="2902014441" sldId="622"/>
            <ac:picMk id="9" creationId="{8303F56E-E8B0-4336-8F76-96857A831635}"/>
          </ac:picMkLst>
        </pc:picChg>
        <pc:picChg chg="del">
          <ac:chgData name="Michael Weinstein" userId="dde8f0b8-2f8d-4f82-9f5a-968ead95bb4f" providerId="ADAL" clId="{3B71A893-D951-4D0A-892E-E322AF8FFE62}" dt="2020-05-19T06:25:07.551" v="19636" actId="478"/>
          <ac:picMkLst>
            <pc:docMk/>
            <pc:sldMk cId="2902014441" sldId="622"/>
            <ac:picMk id="13" creationId="{5F9B9E7A-4052-4EEF-8A98-534469C5D266}"/>
          </ac:picMkLst>
        </pc:picChg>
      </pc:sldChg>
      <pc:sldChg chg="add">
        <pc:chgData name="Michael Weinstein" userId="dde8f0b8-2f8d-4f82-9f5a-968ead95bb4f" providerId="ADAL" clId="{3B71A893-D951-4D0A-892E-E322AF8FFE62}" dt="2020-05-19T06:25:23.915" v="19638"/>
        <pc:sldMkLst>
          <pc:docMk/>
          <pc:sldMk cId="703778068" sldId="623"/>
        </pc:sldMkLst>
      </pc:sldChg>
      <pc:sldChg chg="delSp modSp add mod">
        <pc:chgData name="Michael Weinstein" userId="dde8f0b8-2f8d-4f82-9f5a-968ead95bb4f" providerId="ADAL" clId="{3B71A893-D951-4D0A-892E-E322AF8FFE62}" dt="2020-05-19T06:27:47.487" v="19732" actId="20577"/>
        <pc:sldMkLst>
          <pc:docMk/>
          <pc:sldMk cId="2601724004" sldId="624"/>
        </pc:sldMkLst>
        <pc:spChg chg="mod">
          <ac:chgData name="Michael Weinstein" userId="dde8f0b8-2f8d-4f82-9f5a-968ead95bb4f" providerId="ADAL" clId="{3B71A893-D951-4D0A-892E-E322AF8FFE62}" dt="2020-05-19T06:27:47.487" v="19732" actId="20577"/>
          <ac:spMkLst>
            <pc:docMk/>
            <pc:sldMk cId="2601724004" sldId="624"/>
            <ac:spMk id="6" creationId="{E9FCF2B5-53BF-467C-969D-DEC708295E84}"/>
          </ac:spMkLst>
        </pc:spChg>
        <pc:picChg chg="del">
          <ac:chgData name="Michael Weinstein" userId="dde8f0b8-2f8d-4f82-9f5a-968ead95bb4f" providerId="ADAL" clId="{3B71A893-D951-4D0A-892E-E322AF8FFE62}" dt="2020-05-19T06:27:00.981" v="19695" actId="478"/>
          <ac:picMkLst>
            <pc:docMk/>
            <pc:sldMk cId="2601724004" sldId="624"/>
            <ac:picMk id="3" creationId="{4DAB357B-DDE8-4D5E-B5A9-69880DDD1054}"/>
          </ac:picMkLst>
        </pc:picChg>
        <pc:picChg chg="del">
          <ac:chgData name="Michael Weinstein" userId="dde8f0b8-2f8d-4f82-9f5a-968ead95bb4f" providerId="ADAL" clId="{3B71A893-D951-4D0A-892E-E322AF8FFE62}" dt="2020-05-19T06:26:59.421" v="19694" actId="478"/>
          <ac:picMkLst>
            <pc:docMk/>
            <pc:sldMk cId="2601724004" sldId="624"/>
            <ac:picMk id="9" creationId="{8303F56E-E8B0-4336-8F76-96857A831635}"/>
          </ac:picMkLst>
        </pc:picChg>
        <pc:picChg chg="ord">
          <ac:chgData name="Michael Weinstein" userId="dde8f0b8-2f8d-4f82-9f5a-968ead95bb4f" providerId="ADAL" clId="{3B71A893-D951-4D0A-892E-E322AF8FFE62}" dt="2020-05-19T06:26:36.554" v="19692" actId="167"/>
          <ac:picMkLst>
            <pc:docMk/>
            <pc:sldMk cId="2601724004" sldId="624"/>
            <ac:picMk id="13" creationId="{5F9B9E7A-4052-4EEF-8A98-534469C5D266}"/>
          </ac:picMkLst>
        </pc:picChg>
      </pc:sldChg>
      <pc:sldChg chg="addSp delSp modSp add mod">
        <pc:chgData name="Michael Weinstein" userId="dde8f0b8-2f8d-4f82-9f5a-968ead95bb4f" providerId="ADAL" clId="{3B71A893-D951-4D0A-892E-E322AF8FFE62}" dt="2020-05-19T06:27:17.814" v="19700" actId="478"/>
        <pc:sldMkLst>
          <pc:docMk/>
          <pc:sldMk cId="100511341" sldId="625"/>
        </pc:sldMkLst>
        <pc:picChg chg="add del ord">
          <ac:chgData name="Michael Weinstein" userId="dde8f0b8-2f8d-4f82-9f5a-968ead95bb4f" providerId="ADAL" clId="{3B71A893-D951-4D0A-892E-E322AF8FFE62}" dt="2020-05-19T06:27:15.925" v="19699" actId="167"/>
          <ac:picMkLst>
            <pc:docMk/>
            <pc:sldMk cId="100511341" sldId="625"/>
            <ac:picMk id="3" creationId="{4DAB357B-DDE8-4D5E-B5A9-69880DDD1054}"/>
          </ac:picMkLst>
        </pc:picChg>
        <pc:picChg chg="del">
          <ac:chgData name="Michael Weinstein" userId="dde8f0b8-2f8d-4f82-9f5a-968ead95bb4f" providerId="ADAL" clId="{3B71A893-D951-4D0A-892E-E322AF8FFE62}" dt="2020-05-19T06:27:09.237" v="19696" actId="478"/>
          <ac:picMkLst>
            <pc:docMk/>
            <pc:sldMk cId="100511341" sldId="625"/>
            <ac:picMk id="9" creationId="{8303F56E-E8B0-4336-8F76-96857A831635}"/>
          </ac:picMkLst>
        </pc:picChg>
        <pc:picChg chg="del">
          <ac:chgData name="Michael Weinstein" userId="dde8f0b8-2f8d-4f82-9f5a-968ead95bb4f" providerId="ADAL" clId="{3B71A893-D951-4D0A-892E-E322AF8FFE62}" dt="2020-05-19T06:27:17.814" v="19700" actId="478"/>
          <ac:picMkLst>
            <pc:docMk/>
            <pc:sldMk cId="100511341" sldId="625"/>
            <ac:picMk id="13" creationId="{5F9B9E7A-4052-4EEF-8A98-534469C5D266}"/>
          </ac:picMkLst>
        </pc:picChg>
      </pc:sldChg>
      <pc:sldChg chg="modSp add mod ord">
        <pc:chgData name="Michael Weinstein" userId="dde8f0b8-2f8d-4f82-9f5a-968ead95bb4f" providerId="ADAL" clId="{3B71A893-D951-4D0A-892E-E322AF8FFE62}" dt="2020-05-19T06:30:01.768" v="19859" actId="20577"/>
        <pc:sldMkLst>
          <pc:docMk/>
          <pc:sldMk cId="2195045377" sldId="626"/>
        </pc:sldMkLst>
        <pc:spChg chg="mod">
          <ac:chgData name="Michael Weinstein" userId="dde8f0b8-2f8d-4f82-9f5a-968ead95bb4f" providerId="ADAL" clId="{3B71A893-D951-4D0A-892E-E322AF8FFE62}" dt="2020-05-19T06:30:01.768" v="19859" actId="20577"/>
          <ac:spMkLst>
            <pc:docMk/>
            <pc:sldMk cId="2195045377" sldId="626"/>
            <ac:spMk id="6" creationId="{E9FCF2B5-53BF-467C-969D-DEC708295E84}"/>
          </ac:spMkLst>
        </pc:spChg>
      </pc:sldChg>
      <pc:sldChg chg="modSp add mod ord">
        <pc:chgData name="Michael Weinstein" userId="dde8f0b8-2f8d-4f82-9f5a-968ead95bb4f" providerId="ADAL" clId="{3B71A893-D951-4D0A-892E-E322AF8FFE62}" dt="2020-05-20T06:35:59.141" v="19914" actId="20577"/>
        <pc:sldMkLst>
          <pc:docMk/>
          <pc:sldMk cId="1922709284" sldId="627"/>
        </pc:sldMkLst>
        <pc:spChg chg="mod">
          <ac:chgData name="Michael Weinstein" userId="dde8f0b8-2f8d-4f82-9f5a-968ead95bb4f" providerId="ADAL" clId="{3B71A893-D951-4D0A-892E-E322AF8FFE62}" dt="2020-05-20T06:35:59.141" v="19914" actId="20577"/>
          <ac:spMkLst>
            <pc:docMk/>
            <pc:sldMk cId="1922709284" sldId="627"/>
            <ac:spMk id="6" creationId="{E9FCF2B5-53BF-467C-969D-DEC708295E84}"/>
          </ac:spMkLst>
        </pc:spChg>
      </pc:sldChg>
      <pc:sldMasterChg chg="modSp mod delSldLayout modSldLayout">
        <pc:chgData name="Michael Weinstein" userId="dde8f0b8-2f8d-4f82-9f5a-968ead95bb4f" providerId="ADAL" clId="{3B71A893-D951-4D0A-892E-E322AF8FFE62}" dt="2020-05-11T08:02:53.636" v="6165" actId="47"/>
        <pc:sldMasterMkLst>
          <pc:docMk/>
          <pc:sldMasterMk cId="3977186469" sldId="2147483812"/>
        </pc:sldMasterMkLst>
        <pc:spChg chg="mod">
          <ac:chgData name="Michael Weinstein" userId="dde8f0b8-2f8d-4f82-9f5a-968ead95bb4f" providerId="ADAL" clId="{3B71A893-D951-4D0A-892E-E322AF8FFE62}" dt="2020-05-11T00:43:38.601" v="203" actId="20577"/>
          <ac:spMkLst>
            <pc:docMk/>
            <pc:sldMasterMk cId="3977186469" sldId="2147483812"/>
            <ac:spMk id="9" creationId="{780A88FB-C016-B145-BF42-9CAF49E61B24}"/>
          </ac:spMkLst>
        </pc:spChg>
        <pc:spChg chg="mod">
          <ac:chgData name="Michael Weinstein" userId="dde8f0b8-2f8d-4f82-9f5a-968ead95bb4f" providerId="ADAL" clId="{3B71A893-D951-4D0A-892E-E322AF8FFE62}" dt="2020-05-11T00:43:27.183" v="184" actId="20577"/>
          <ac:spMkLst>
            <pc:docMk/>
            <pc:sldMasterMk cId="3977186469" sldId="2147483812"/>
            <ac:spMk id="10" creationId="{1D05E4E6-3004-4849-9241-63072375FC1B}"/>
          </ac:spMkLst>
        </pc:spChg>
        <pc:sldLayoutChg chg="modSp mod">
          <pc:chgData name="Michael Weinstein" userId="dde8f0b8-2f8d-4f82-9f5a-968ead95bb4f" providerId="ADAL" clId="{3B71A893-D951-4D0A-892E-E322AF8FFE62}" dt="2020-05-11T00:42:56.483" v="163" actId="20577"/>
          <pc:sldLayoutMkLst>
            <pc:docMk/>
            <pc:sldMasterMk cId="3977186469" sldId="2147483812"/>
            <pc:sldLayoutMk cId="2167777195" sldId="2147483813"/>
          </pc:sldLayoutMkLst>
          <pc:spChg chg="mod">
            <ac:chgData name="Michael Weinstein" userId="dde8f0b8-2f8d-4f82-9f5a-968ead95bb4f" providerId="ADAL" clId="{3B71A893-D951-4D0A-892E-E322AF8FFE62}" dt="2020-05-11T00:42:56.483" v="163" actId="20577"/>
            <ac:spMkLst>
              <pc:docMk/>
              <pc:sldMasterMk cId="3977186469" sldId="2147483812"/>
              <pc:sldLayoutMk cId="2167777195" sldId="2147483813"/>
              <ac:spMk id="8" creationId="{2FA6F6D3-C084-D543-B260-D6C73FE285CF}"/>
            </ac:spMkLst>
          </pc:spChg>
        </pc:sldLayoutChg>
        <pc:sldLayoutChg chg="delSp modSp mod">
          <pc:chgData name="Michael Weinstein" userId="dde8f0b8-2f8d-4f82-9f5a-968ead95bb4f" providerId="ADAL" clId="{3B71A893-D951-4D0A-892E-E322AF8FFE62}" dt="2020-05-11T04:11:17.651" v="1065" actId="20577"/>
          <pc:sldLayoutMkLst>
            <pc:docMk/>
            <pc:sldMasterMk cId="3977186469" sldId="2147483812"/>
            <pc:sldLayoutMk cId="2156785673" sldId="2147483814"/>
          </pc:sldLayoutMkLst>
          <pc:spChg chg="mod">
            <ac:chgData name="Michael Weinstein" userId="dde8f0b8-2f8d-4f82-9f5a-968ead95bb4f" providerId="ADAL" clId="{3B71A893-D951-4D0A-892E-E322AF8FFE62}" dt="2020-05-11T04:11:17.651" v="1065" actId="20577"/>
            <ac:spMkLst>
              <pc:docMk/>
              <pc:sldMasterMk cId="3977186469" sldId="2147483812"/>
              <pc:sldLayoutMk cId="2156785673" sldId="2147483814"/>
              <ac:spMk id="3" creationId="{5F64B9DE-6557-C54A-BF36-8E798604EA3F}"/>
            </ac:spMkLst>
          </pc:spChg>
          <pc:spChg chg="del mod">
            <ac:chgData name="Michael Weinstein" userId="dde8f0b8-2f8d-4f82-9f5a-968ead95bb4f" providerId="ADAL" clId="{3B71A893-D951-4D0A-892E-E322AF8FFE62}" dt="2020-05-11T04:11:08.828" v="1045" actId="478"/>
            <ac:spMkLst>
              <pc:docMk/>
              <pc:sldMasterMk cId="3977186469" sldId="2147483812"/>
              <pc:sldLayoutMk cId="2156785673" sldId="2147483814"/>
              <ac:spMk id="10" creationId="{4E4989E6-36D9-5E4D-A8F4-C8D9759B609B}"/>
            </ac:spMkLst>
          </pc:spChg>
          <pc:spChg chg="del mod">
            <ac:chgData name="Michael Weinstein" userId="dde8f0b8-2f8d-4f82-9f5a-968ead95bb4f" providerId="ADAL" clId="{3B71A893-D951-4D0A-892E-E322AF8FFE62}" dt="2020-05-11T04:10:49.915" v="1035" actId="478"/>
            <ac:spMkLst>
              <pc:docMk/>
              <pc:sldMasterMk cId="3977186469" sldId="2147483812"/>
              <pc:sldLayoutMk cId="2156785673" sldId="2147483814"/>
              <ac:spMk id="13" creationId="{39DA3775-34D5-1E49-AF02-9E34A316EF51}"/>
            </ac:spMkLst>
          </pc:spChg>
        </pc:sldLayoutChg>
        <pc:sldLayoutChg chg="del">
          <pc:chgData name="Michael Weinstein" userId="dde8f0b8-2f8d-4f82-9f5a-968ead95bb4f" providerId="ADAL" clId="{3B71A893-D951-4D0A-892E-E322AF8FFE62}" dt="2020-05-11T08:02:25.796" v="6164" actId="47"/>
          <pc:sldLayoutMkLst>
            <pc:docMk/>
            <pc:sldMasterMk cId="3977186469" sldId="2147483812"/>
            <pc:sldLayoutMk cId="882208285" sldId="2147483829"/>
          </pc:sldLayoutMkLst>
        </pc:sldLayoutChg>
        <pc:sldLayoutChg chg="del">
          <pc:chgData name="Michael Weinstein" userId="dde8f0b8-2f8d-4f82-9f5a-968ead95bb4f" providerId="ADAL" clId="{3B71A893-D951-4D0A-892E-E322AF8FFE62}" dt="2020-05-11T08:02:53.636" v="6165" actId="47"/>
          <pc:sldLayoutMkLst>
            <pc:docMk/>
            <pc:sldMasterMk cId="3977186469" sldId="2147483812"/>
            <pc:sldLayoutMk cId="3356779011" sldId="2147483829"/>
          </pc:sldLayoutMkLst>
        </pc:sldLayoutChg>
        <pc:sldLayoutChg chg="del">
          <pc:chgData name="Michael Weinstein" userId="dde8f0b8-2f8d-4f82-9f5a-968ead95bb4f" providerId="ADAL" clId="{3B71A893-D951-4D0A-892E-E322AF8FFE62}" dt="2020-05-11T08:02:53.636" v="6165" actId="47"/>
          <pc:sldLayoutMkLst>
            <pc:docMk/>
            <pc:sldMasterMk cId="3977186469" sldId="2147483812"/>
            <pc:sldLayoutMk cId="951996185" sldId="2147483830"/>
          </pc:sldLayoutMkLst>
        </pc:sldLayoutChg>
        <pc:sldLayoutChg chg="del">
          <pc:chgData name="Michael Weinstein" userId="dde8f0b8-2f8d-4f82-9f5a-968ead95bb4f" providerId="ADAL" clId="{3B71A893-D951-4D0A-892E-E322AF8FFE62}" dt="2020-05-11T08:02:25.796" v="6164" actId="47"/>
          <pc:sldLayoutMkLst>
            <pc:docMk/>
            <pc:sldMasterMk cId="3977186469" sldId="2147483812"/>
            <pc:sldLayoutMk cId="1615044179" sldId="214748383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387356-276A-4F90-B753-42D282FB3BAC}" type="doc">
      <dgm:prSet loTypeId="urn:microsoft.com/office/officeart/2005/8/layout/venn1" loCatId="relationship" qsTypeId="urn:microsoft.com/office/officeart/2005/8/quickstyle/simple1" qsCatId="simple" csTypeId="urn:microsoft.com/office/officeart/2005/8/colors/accent1_2" csCatId="accent1" phldr="1"/>
      <dgm:spPr/>
    </dgm:pt>
    <dgm:pt modelId="{9121B122-4815-4897-A933-643B5BF2C438}">
      <dgm:prSet phldrT="[Text]"/>
      <dgm:spPr/>
      <dgm:t>
        <a:bodyPr/>
        <a:lstStyle/>
        <a:p>
          <a:r>
            <a:rPr lang="en-US" dirty="0"/>
            <a:t>Biology</a:t>
          </a:r>
        </a:p>
      </dgm:t>
    </dgm:pt>
    <dgm:pt modelId="{19397C51-48C7-4C99-96A8-1A6DCC5FDD9B}" type="parTrans" cxnId="{9A518779-CEC0-469D-BD06-6618376BC934}">
      <dgm:prSet/>
      <dgm:spPr/>
      <dgm:t>
        <a:bodyPr/>
        <a:lstStyle/>
        <a:p>
          <a:endParaRPr lang="en-US"/>
        </a:p>
      </dgm:t>
    </dgm:pt>
    <dgm:pt modelId="{A197407E-BC6F-4DAA-8367-36E5547CEDF7}" type="sibTrans" cxnId="{9A518779-CEC0-469D-BD06-6618376BC934}">
      <dgm:prSet/>
      <dgm:spPr/>
      <dgm:t>
        <a:bodyPr/>
        <a:lstStyle/>
        <a:p>
          <a:endParaRPr lang="en-US"/>
        </a:p>
      </dgm:t>
    </dgm:pt>
    <dgm:pt modelId="{5E7A939F-1773-4D4E-B3CD-0A75BB3FE2BB}">
      <dgm:prSet phldrT="[Text]"/>
      <dgm:spPr/>
      <dgm:t>
        <a:bodyPr/>
        <a:lstStyle/>
        <a:p>
          <a:r>
            <a:rPr lang="en-US" dirty="0"/>
            <a:t>Computer Science</a:t>
          </a:r>
        </a:p>
      </dgm:t>
    </dgm:pt>
    <dgm:pt modelId="{06BCCE4D-B76C-4D47-823B-D9D308936EBA}" type="parTrans" cxnId="{2229E204-362F-4F74-BC11-E07056677910}">
      <dgm:prSet/>
      <dgm:spPr/>
      <dgm:t>
        <a:bodyPr/>
        <a:lstStyle/>
        <a:p>
          <a:endParaRPr lang="en-US"/>
        </a:p>
      </dgm:t>
    </dgm:pt>
    <dgm:pt modelId="{5EB3361D-1AB2-4792-899A-8D45A88E5428}" type="sibTrans" cxnId="{2229E204-362F-4F74-BC11-E07056677910}">
      <dgm:prSet/>
      <dgm:spPr/>
      <dgm:t>
        <a:bodyPr/>
        <a:lstStyle/>
        <a:p>
          <a:endParaRPr lang="en-US"/>
        </a:p>
      </dgm:t>
    </dgm:pt>
    <dgm:pt modelId="{40DB2DA4-E58D-4C03-B353-3E717468FA7B}">
      <dgm:prSet phldrT="[Text]"/>
      <dgm:spPr/>
      <dgm:t>
        <a:bodyPr/>
        <a:lstStyle/>
        <a:p>
          <a:r>
            <a:rPr lang="en-US" dirty="0"/>
            <a:t>Math/ Stats</a:t>
          </a:r>
        </a:p>
      </dgm:t>
    </dgm:pt>
    <dgm:pt modelId="{586B631C-AB0E-422B-9F12-251FF1E8FECF}" type="parTrans" cxnId="{6993FBC1-FC9A-4168-894B-031A95064788}">
      <dgm:prSet/>
      <dgm:spPr/>
      <dgm:t>
        <a:bodyPr/>
        <a:lstStyle/>
        <a:p>
          <a:endParaRPr lang="en-US"/>
        </a:p>
      </dgm:t>
    </dgm:pt>
    <dgm:pt modelId="{23FF280E-00D0-4530-AA62-73DD65AEB5D2}" type="sibTrans" cxnId="{6993FBC1-FC9A-4168-894B-031A95064788}">
      <dgm:prSet/>
      <dgm:spPr/>
      <dgm:t>
        <a:bodyPr/>
        <a:lstStyle/>
        <a:p>
          <a:endParaRPr lang="en-US"/>
        </a:p>
      </dgm:t>
    </dgm:pt>
    <dgm:pt modelId="{E2FA71B0-8021-46EF-B09A-8F5E2E580778}" type="pres">
      <dgm:prSet presAssocID="{65387356-276A-4F90-B753-42D282FB3BAC}" presName="compositeShape" presStyleCnt="0">
        <dgm:presLayoutVars>
          <dgm:chMax val="7"/>
          <dgm:dir/>
          <dgm:resizeHandles val="exact"/>
        </dgm:presLayoutVars>
      </dgm:prSet>
      <dgm:spPr/>
    </dgm:pt>
    <dgm:pt modelId="{88C42BDA-8F70-47A2-B997-0CE7AC7EE6DD}" type="pres">
      <dgm:prSet presAssocID="{9121B122-4815-4897-A933-643B5BF2C438}" presName="circ1" presStyleLbl="vennNode1" presStyleIdx="0" presStyleCnt="3"/>
      <dgm:spPr/>
    </dgm:pt>
    <dgm:pt modelId="{369DFBC9-3847-4B9C-8A7F-CBD5B1491859}" type="pres">
      <dgm:prSet presAssocID="{9121B122-4815-4897-A933-643B5BF2C438}" presName="circ1Tx" presStyleLbl="revTx" presStyleIdx="0" presStyleCnt="0">
        <dgm:presLayoutVars>
          <dgm:chMax val="0"/>
          <dgm:chPref val="0"/>
          <dgm:bulletEnabled val="1"/>
        </dgm:presLayoutVars>
      </dgm:prSet>
      <dgm:spPr/>
    </dgm:pt>
    <dgm:pt modelId="{9BFB425B-F944-4E84-B8EF-BB95058759C4}" type="pres">
      <dgm:prSet presAssocID="{5E7A939F-1773-4D4E-B3CD-0A75BB3FE2BB}" presName="circ2" presStyleLbl="vennNode1" presStyleIdx="1" presStyleCnt="3"/>
      <dgm:spPr/>
    </dgm:pt>
    <dgm:pt modelId="{487CE8A2-B944-4B53-A2AA-A5A26B8ADBD4}" type="pres">
      <dgm:prSet presAssocID="{5E7A939F-1773-4D4E-B3CD-0A75BB3FE2BB}" presName="circ2Tx" presStyleLbl="revTx" presStyleIdx="0" presStyleCnt="0">
        <dgm:presLayoutVars>
          <dgm:chMax val="0"/>
          <dgm:chPref val="0"/>
          <dgm:bulletEnabled val="1"/>
        </dgm:presLayoutVars>
      </dgm:prSet>
      <dgm:spPr/>
    </dgm:pt>
    <dgm:pt modelId="{817BA523-E12B-48CA-AAA2-8684D4F1D3E6}" type="pres">
      <dgm:prSet presAssocID="{40DB2DA4-E58D-4C03-B353-3E717468FA7B}" presName="circ3" presStyleLbl="vennNode1" presStyleIdx="2" presStyleCnt="3"/>
      <dgm:spPr/>
    </dgm:pt>
    <dgm:pt modelId="{545F35FA-0168-4D64-975E-E9E8A3A508BA}" type="pres">
      <dgm:prSet presAssocID="{40DB2DA4-E58D-4C03-B353-3E717468FA7B}" presName="circ3Tx" presStyleLbl="revTx" presStyleIdx="0" presStyleCnt="0">
        <dgm:presLayoutVars>
          <dgm:chMax val="0"/>
          <dgm:chPref val="0"/>
          <dgm:bulletEnabled val="1"/>
        </dgm:presLayoutVars>
      </dgm:prSet>
      <dgm:spPr/>
    </dgm:pt>
  </dgm:ptLst>
  <dgm:cxnLst>
    <dgm:cxn modelId="{2229E204-362F-4F74-BC11-E07056677910}" srcId="{65387356-276A-4F90-B753-42D282FB3BAC}" destId="{5E7A939F-1773-4D4E-B3CD-0A75BB3FE2BB}" srcOrd="1" destOrd="0" parTransId="{06BCCE4D-B76C-4D47-823B-D9D308936EBA}" sibTransId="{5EB3361D-1AB2-4792-899A-8D45A88E5428}"/>
    <dgm:cxn modelId="{617ACA1E-26DA-4BB8-931C-A5F673CC30EE}" type="presOf" srcId="{40DB2DA4-E58D-4C03-B353-3E717468FA7B}" destId="{817BA523-E12B-48CA-AAA2-8684D4F1D3E6}" srcOrd="0" destOrd="0" presId="urn:microsoft.com/office/officeart/2005/8/layout/venn1"/>
    <dgm:cxn modelId="{5B6DF735-2DAA-42E6-8616-D9D6B7E464C2}" type="presOf" srcId="{5E7A939F-1773-4D4E-B3CD-0A75BB3FE2BB}" destId="{9BFB425B-F944-4E84-B8EF-BB95058759C4}" srcOrd="0" destOrd="0" presId="urn:microsoft.com/office/officeart/2005/8/layout/venn1"/>
    <dgm:cxn modelId="{E2DEEA62-5FD1-4F1E-B7F8-8D0EECEFF6E0}" type="presOf" srcId="{9121B122-4815-4897-A933-643B5BF2C438}" destId="{369DFBC9-3847-4B9C-8A7F-CBD5B1491859}" srcOrd="1" destOrd="0" presId="urn:microsoft.com/office/officeart/2005/8/layout/venn1"/>
    <dgm:cxn modelId="{937BDD45-24F7-4669-B5CC-7E969A186A13}" type="presOf" srcId="{40DB2DA4-E58D-4C03-B353-3E717468FA7B}" destId="{545F35FA-0168-4D64-975E-E9E8A3A508BA}" srcOrd="1" destOrd="0" presId="urn:microsoft.com/office/officeart/2005/8/layout/venn1"/>
    <dgm:cxn modelId="{CA0FF555-89BA-4738-919B-7854D98782FA}" type="presOf" srcId="{65387356-276A-4F90-B753-42D282FB3BAC}" destId="{E2FA71B0-8021-46EF-B09A-8F5E2E580778}" srcOrd="0" destOrd="0" presId="urn:microsoft.com/office/officeart/2005/8/layout/venn1"/>
    <dgm:cxn modelId="{27EE9356-B590-43A7-8D3F-3601BD20F812}" type="presOf" srcId="{9121B122-4815-4897-A933-643B5BF2C438}" destId="{88C42BDA-8F70-47A2-B997-0CE7AC7EE6DD}" srcOrd="0" destOrd="0" presId="urn:microsoft.com/office/officeart/2005/8/layout/venn1"/>
    <dgm:cxn modelId="{9A518779-CEC0-469D-BD06-6618376BC934}" srcId="{65387356-276A-4F90-B753-42D282FB3BAC}" destId="{9121B122-4815-4897-A933-643B5BF2C438}" srcOrd="0" destOrd="0" parTransId="{19397C51-48C7-4C99-96A8-1A6DCC5FDD9B}" sibTransId="{A197407E-BC6F-4DAA-8367-36E5547CEDF7}"/>
    <dgm:cxn modelId="{6993FBC1-FC9A-4168-894B-031A95064788}" srcId="{65387356-276A-4F90-B753-42D282FB3BAC}" destId="{40DB2DA4-E58D-4C03-B353-3E717468FA7B}" srcOrd="2" destOrd="0" parTransId="{586B631C-AB0E-422B-9F12-251FF1E8FECF}" sibTransId="{23FF280E-00D0-4530-AA62-73DD65AEB5D2}"/>
    <dgm:cxn modelId="{07F8A8F4-B481-474A-865C-33A4CA513204}" type="presOf" srcId="{5E7A939F-1773-4D4E-B3CD-0A75BB3FE2BB}" destId="{487CE8A2-B944-4B53-A2AA-A5A26B8ADBD4}" srcOrd="1" destOrd="0" presId="urn:microsoft.com/office/officeart/2005/8/layout/venn1"/>
    <dgm:cxn modelId="{F800DA7F-9D04-4222-A04D-AEF466B20D18}" type="presParOf" srcId="{E2FA71B0-8021-46EF-B09A-8F5E2E580778}" destId="{88C42BDA-8F70-47A2-B997-0CE7AC7EE6DD}" srcOrd="0" destOrd="0" presId="urn:microsoft.com/office/officeart/2005/8/layout/venn1"/>
    <dgm:cxn modelId="{1EDFB0FB-9AE0-470F-B321-47A9F32BA5A4}" type="presParOf" srcId="{E2FA71B0-8021-46EF-B09A-8F5E2E580778}" destId="{369DFBC9-3847-4B9C-8A7F-CBD5B1491859}" srcOrd="1" destOrd="0" presId="urn:microsoft.com/office/officeart/2005/8/layout/venn1"/>
    <dgm:cxn modelId="{6933D4D6-0E5A-44B0-AE40-93EFD4910042}" type="presParOf" srcId="{E2FA71B0-8021-46EF-B09A-8F5E2E580778}" destId="{9BFB425B-F944-4E84-B8EF-BB95058759C4}" srcOrd="2" destOrd="0" presId="urn:microsoft.com/office/officeart/2005/8/layout/venn1"/>
    <dgm:cxn modelId="{1963AEE5-E191-49AC-82DD-77A597EA3C08}" type="presParOf" srcId="{E2FA71B0-8021-46EF-B09A-8F5E2E580778}" destId="{487CE8A2-B944-4B53-A2AA-A5A26B8ADBD4}" srcOrd="3" destOrd="0" presId="urn:microsoft.com/office/officeart/2005/8/layout/venn1"/>
    <dgm:cxn modelId="{D843F003-0B23-4374-9FBE-D6D78C75B284}" type="presParOf" srcId="{E2FA71B0-8021-46EF-B09A-8F5E2E580778}" destId="{817BA523-E12B-48CA-AAA2-8684D4F1D3E6}" srcOrd="4" destOrd="0" presId="urn:microsoft.com/office/officeart/2005/8/layout/venn1"/>
    <dgm:cxn modelId="{382027A0-5E63-4273-AC7E-E9DB3F0B231F}" type="presParOf" srcId="{E2FA71B0-8021-46EF-B09A-8F5E2E580778}" destId="{545F35FA-0168-4D64-975E-E9E8A3A508B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D0EF8D-5FC7-4E69-BCD2-C0AC9A2C72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465513B-83F4-4FF4-A53D-410C419D86CB}">
      <dgm:prSet phldrT="[Text]" custT="1"/>
      <dgm:spPr/>
      <dgm:t>
        <a:bodyPr/>
        <a:lstStyle/>
        <a:p>
          <a:r>
            <a:rPr lang="en-US" sz="1600" b="1" dirty="0"/>
            <a:t>/</a:t>
          </a:r>
          <a:r>
            <a:rPr lang="en-US" sz="1100" dirty="0"/>
            <a:t> </a:t>
          </a:r>
        </a:p>
        <a:p>
          <a:r>
            <a:rPr lang="en-US" sz="800" dirty="0"/>
            <a:t>(pronounced: Root)</a:t>
          </a:r>
        </a:p>
      </dgm:t>
    </dgm:pt>
    <dgm:pt modelId="{59AC30B7-B79B-4DAA-8F1C-FB731A075B0F}" type="parTrans" cxnId="{A89C41D6-0CAD-46BB-86B9-27B3E6054F7E}">
      <dgm:prSet/>
      <dgm:spPr/>
      <dgm:t>
        <a:bodyPr/>
        <a:lstStyle/>
        <a:p>
          <a:endParaRPr lang="en-US"/>
        </a:p>
      </dgm:t>
    </dgm:pt>
    <dgm:pt modelId="{C7C3B060-1153-43D3-8BD8-4A6AE5A217E7}" type="sibTrans" cxnId="{A89C41D6-0CAD-46BB-86B9-27B3E6054F7E}">
      <dgm:prSet/>
      <dgm:spPr/>
      <dgm:t>
        <a:bodyPr/>
        <a:lstStyle/>
        <a:p>
          <a:endParaRPr lang="en-US"/>
        </a:p>
      </dgm:t>
    </dgm:pt>
    <dgm:pt modelId="{2F4F2E7F-4095-4ADE-9349-D9ACB7C9F924}">
      <dgm:prSet phldrT="[Text]"/>
      <dgm:spPr/>
      <dgm:t>
        <a:bodyPr/>
        <a:lstStyle/>
        <a:p>
          <a:r>
            <a:rPr lang="en-US" dirty="0"/>
            <a:t>u</a:t>
          </a:r>
        </a:p>
      </dgm:t>
    </dgm:pt>
    <dgm:pt modelId="{EC749F04-2662-4198-BBEB-BF5D42EF37C7}" type="parTrans" cxnId="{332E43FB-5F91-42E6-ABA2-96A7DED18AF1}">
      <dgm:prSet/>
      <dgm:spPr/>
      <dgm:t>
        <a:bodyPr/>
        <a:lstStyle/>
        <a:p>
          <a:endParaRPr lang="en-US"/>
        </a:p>
      </dgm:t>
    </dgm:pt>
    <dgm:pt modelId="{0346B8A2-34DE-4923-BFB9-EFCAA688EAFE}" type="sibTrans" cxnId="{332E43FB-5F91-42E6-ABA2-96A7DED18AF1}">
      <dgm:prSet/>
      <dgm:spPr/>
      <dgm:t>
        <a:bodyPr/>
        <a:lstStyle/>
        <a:p>
          <a:endParaRPr lang="en-US"/>
        </a:p>
      </dgm:t>
    </dgm:pt>
    <dgm:pt modelId="{B02D48A2-F624-468E-96C9-7EB1C06365CB}">
      <dgm:prSet phldrT="[Text]"/>
      <dgm:spPr/>
      <dgm:t>
        <a:bodyPr/>
        <a:lstStyle/>
        <a:p>
          <a:r>
            <a:rPr lang="en-US" dirty="0"/>
            <a:t>home</a:t>
          </a:r>
        </a:p>
      </dgm:t>
    </dgm:pt>
    <dgm:pt modelId="{CBFA1327-A140-447C-9CBD-6DC1C5F12AB3}" type="parTrans" cxnId="{3D1E2543-BA3F-480D-ADDA-87BF02C92D88}">
      <dgm:prSet/>
      <dgm:spPr/>
      <dgm:t>
        <a:bodyPr/>
        <a:lstStyle/>
        <a:p>
          <a:endParaRPr lang="en-US"/>
        </a:p>
      </dgm:t>
    </dgm:pt>
    <dgm:pt modelId="{F5772869-7600-4B9B-8D97-8D12A5DD681B}" type="sibTrans" cxnId="{3D1E2543-BA3F-480D-ADDA-87BF02C92D88}">
      <dgm:prSet/>
      <dgm:spPr/>
      <dgm:t>
        <a:bodyPr/>
        <a:lstStyle/>
        <a:p>
          <a:endParaRPr lang="en-US"/>
        </a:p>
      </dgm:t>
    </dgm:pt>
    <dgm:pt modelId="{9061CE85-150F-405A-A4D0-D2DF4AC352A9}">
      <dgm:prSet phldrT="[Text]"/>
      <dgm:spPr/>
      <dgm:t>
        <a:bodyPr/>
        <a:lstStyle/>
        <a:p>
          <a:r>
            <a:rPr lang="en-US" dirty="0"/>
            <a:t>scratch</a:t>
          </a:r>
        </a:p>
      </dgm:t>
    </dgm:pt>
    <dgm:pt modelId="{44053D52-0141-4570-B245-A3A6304DD3EF}" type="parTrans" cxnId="{E4AAA9CE-AC74-4F58-BCE9-963FB1DD44CF}">
      <dgm:prSet/>
      <dgm:spPr/>
      <dgm:t>
        <a:bodyPr/>
        <a:lstStyle/>
        <a:p>
          <a:endParaRPr lang="en-US"/>
        </a:p>
      </dgm:t>
    </dgm:pt>
    <dgm:pt modelId="{414294F7-0BD7-48CC-8AC5-54ED19C77040}" type="sibTrans" cxnId="{E4AAA9CE-AC74-4F58-BCE9-963FB1DD44CF}">
      <dgm:prSet/>
      <dgm:spPr/>
      <dgm:t>
        <a:bodyPr/>
        <a:lstStyle/>
        <a:p>
          <a:endParaRPr lang="en-US"/>
        </a:p>
      </dgm:t>
    </dgm:pt>
    <dgm:pt modelId="{8AEC32F0-EC0D-4AD5-BDEE-723BE31E89DD}">
      <dgm:prSet phldrT="[Text]"/>
      <dgm:spPr/>
      <dgm:t>
        <a:bodyPr/>
        <a:lstStyle/>
        <a:p>
          <a:r>
            <a:rPr lang="en-US" dirty="0"/>
            <a:t>bin</a:t>
          </a:r>
        </a:p>
      </dgm:t>
    </dgm:pt>
    <dgm:pt modelId="{1AE174F2-21B3-4CF6-9D85-C05397BB2682}" type="parTrans" cxnId="{7471B9DB-7452-4487-99F1-9CA1417C102D}">
      <dgm:prSet/>
      <dgm:spPr/>
      <dgm:t>
        <a:bodyPr/>
        <a:lstStyle/>
        <a:p>
          <a:endParaRPr lang="en-US"/>
        </a:p>
      </dgm:t>
    </dgm:pt>
    <dgm:pt modelId="{34180FB5-E8BC-4E5D-95C4-DD901755416C}" type="sibTrans" cxnId="{7471B9DB-7452-4487-99F1-9CA1417C102D}">
      <dgm:prSet/>
      <dgm:spPr/>
      <dgm:t>
        <a:bodyPr/>
        <a:lstStyle/>
        <a:p>
          <a:endParaRPr lang="en-US"/>
        </a:p>
      </dgm:t>
    </dgm:pt>
    <dgm:pt modelId="{F6DF3D48-FC1B-4B39-A03A-394FD20641C9}">
      <dgm:prSet phldrT="[Text]"/>
      <dgm:spPr/>
      <dgm:t>
        <a:bodyPr/>
        <a:lstStyle/>
        <a:p>
          <a:r>
            <a:rPr lang="en-US" dirty="0"/>
            <a:t>python</a:t>
          </a:r>
        </a:p>
      </dgm:t>
    </dgm:pt>
    <dgm:pt modelId="{54E3ED02-7F4F-4E59-9712-908A689E1CD8}" type="parTrans" cxnId="{9035DD40-05DA-4ACB-9469-2BDB1E5450E7}">
      <dgm:prSet/>
      <dgm:spPr/>
      <dgm:t>
        <a:bodyPr/>
        <a:lstStyle/>
        <a:p>
          <a:endParaRPr lang="en-US"/>
        </a:p>
      </dgm:t>
    </dgm:pt>
    <dgm:pt modelId="{DDFB0212-A8A0-48C0-9135-C430CC0CFBEB}" type="sibTrans" cxnId="{9035DD40-05DA-4ACB-9469-2BDB1E5450E7}">
      <dgm:prSet/>
      <dgm:spPr/>
      <dgm:t>
        <a:bodyPr/>
        <a:lstStyle/>
        <a:p>
          <a:endParaRPr lang="en-US"/>
        </a:p>
      </dgm:t>
    </dgm:pt>
    <dgm:pt modelId="{B5BDF651-C988-4082-ABF5-398CFB6BB12D}">
      <dgm:prSet phldrT="[Text]"/>
      <dgm:spPr/>
      <dgm:t>
        <a:bodyPr/>
        <a:lstStyle/>
        <a:p>
          <a:r>
            <a:rPr lang="en-US" dirty="0"/>
            <a:t>a – l</a:t>
          </a:r>
        </a:p>
      </dgm:t>
    </dgm:pt>
    <dgm:pt modelId="{95B2157B-0446-4841-AB00-EF913FC6B5CA}" type="parTrans" cxnId="{145D2905-4705-4A56-94EF-76E9A0216105}">
      <dgm:prSet/>
      <dgm:spPr/>
      <dgm:t>
        <a:bodyPr/>
        <a:lstStyle/>
        <a:p>
          <a:endParaRPr lang="en-US"/>
        </a:p>
      </dgm:t>
    </dgm:pt>
    <dgm:pt modelId="{3F99FE7A-9663-4ABA-97EF-0E7CE6B07A99}" type="sibTrans" cxnId="{145D2905-4705-4A56-94EF-76E9A0216105}">
      <dgm:prSet/>
      <dgm:spPr/>
      <dgm:t>
        <a:bodyPr/>
        <a:lstStyle/>
        <a:p>
          <a:endParaRPr lang="en-US"/>
        </a:p>
      </dgm:t>
    </dgm:pt>
    <dgm:pt modelId="{769A2B78-9E77-4A50-96FF-32A50AD8E77F}">
      <dgm:prSet phldrT="[Text]"/>
      <dgm:spPr/>
      <dgm:t>
        <a:bodyPr/>
        <a:lstStyle/>
        <a:p>
          <a:r>
            <a:rPr lang="en-US" dirty="0"/>
            <a:t>m</a:t>
          </a:r>
        </a:p>
      </dgm:t>
    </dgm:pt>
    <dgm:pt modelId="{BCD5AC75-7E6E-4A61-8553-E37ACF998047}" type="parTrans" cxnId="{A808E9F6-8BA4-471B-A955-9BB3B5C49604}">
      <dgm:prSet/>
      <dgm:spPr/>
      <dgm:t>
        <a:bodyPr/>
        <a:lstStyle/>
        <a:p>
          <a:endParaRPr lang="en-US"/>
        </a:p>
      </dgm:t>
    </dgm:pt>
    <dgm:pt modelId="{584E9A46-806D-4FB3-9114-B4FB0BBF8DC0}" type="sibTrans" cxnId="{A808E9F6-8BA4-471B-A955-9BB3B5C49604}">
      <dgm:prSet/>
      <dgm:spPr/>
      <dgm:t>
        <a:bodyPr/>
        <a:lstStyle/>
        <a:p>
          <a:endParaRPr lang="en-US"/>
        </a:p>
      </dgm:t>
    </dgm:pt>
    <dgm:pt modelId="{0EC357F3-FD0C-42DE-9C2E-DB497F602FED}">
      <dgm:prSet phldrT="[Text]"/>
      <dgm:spPr/>
      <dgm:t>
        <a:bodyPr/>
        <a:lstStyle/>
        <a:p>
          <a:r>
            <a:rPr lang="en-US" dirty="0"/>
            <a:t>n - z</a:t>
          </a:r>
        </a:p>
      </dgm:t>
    </dgm:pt>
    <dgm:pt modelId="{6C4981CB-F791-43C6-A13B-77B36E1764C4}" type="parTrans" cxnId="{799526DF-4239-42DB-9D36-9986476E8649}">
      <dgm:prSet/>
      <dgm:spPr/>
      <dgm:t>
        <a:bodyPr/>
        <a:lstStyle/>
        <a:p>
          <a:endParaRPr lang="en-US"/>
        </a:p>
      </dgm:t>
    </dgm:pt>
    <dgm:pt modelId="{EDFBA6AF-391A-41DF-9A17-27608027F2C0}" type="sibTrans" cxnId="{799526DF-4239-42DB-9D36-9986476E8649}">
      <dgm:prSet/>
      <dgm:spPr/>
      <dgm:t>
        <a:bodyPr/>
        <a:lstStyle/>
        <a:p>
          <a:endParaRPr lang="en-US"/>
        </a:p>
      </dgm:t>
    </dgm:pt>
    <dgm:pt modelId="{5F3C3B91-ACFB-483A-A875-7F5737EB54E9}">
      <dgm:prSet phldrT="[Text]"/>
      <dgm:spPr/>
      <dgm:t>
        <a:bodyPr/>
        <a:lstStyle/>
        <a:p>
          <a:r>
            <a:rPr lang="en-US" dirty="0" err="1"/>
            <a:t>mweinstein</a:t>
          </a:r>
          <a:endParaRPr lang="en-US" dirty="0"/>
        </a:p>
      </dgm:t>
    </dgm:pt>
    <dgm:pt modelId="{4CE9ED4B-01DF-42FD-BBB3-A07235293FF9}" type="parTrans" cxnId="{0932865C-64E0-4C8F-94EB-66A5C9CC4395}">
      <dgm:prSet/>
      <dgm:spPr/>
      <dgm:t>
        <a:bodyPr/>
        <a:lstStyle/>
        <a:p>
          <a:endParaRPr lang="en-US"/>
        </a:p>
      </dgm:t>
    </dgm:pt>
    <dgm:pt modelId="{BBC9E2C7-359F-4526-838E-C99F4E8B65A7}" type="sibTrans" cxnId="{0932865C-64E0-4C8F-94EB-66A5C9CC4395}">
      <dgm:prSet/>
      <dgm:spPr/>
      <dgm:t>
        <a:bodyPr/>
        <a:lstStyle/>
        <a:p>
          <a:endParaRPr lang="en-US"/>
        </a:p>
      </dgm:t>
    </dgm:pt>
    <dgm:pt modelId="{54ECA825-1D8D-447E-B14D-4AA678E5D3B2}">
      <dgm:prSet phldrT="[Text]"/>
      <dgm:spPr/>
      <dgm:t>
        <a:bodyPr/>
        <a:lstStyle/>
        <a:p>
          <a:r>
            <a:rPr lang="en-US" dirty="0"/>
            <a:t>program.py</a:t>
          </a:r>
        </a:p>
      </dgm:t>
    </dgm:pt>
    <dgm:pt modelId="{FFE601CF-F104-461B-B5E9-F3F6E3AE322F}" type="parTrans" cxnId="{BAAE5A2F-CEB3-43B8-97ED-11E42366626F}">
      <dgm:prSet/>
      <dgm:spPr/>
      <dgm:t>
        <a:bodyPr/>
        <a:lstStyle/>
        <a:p>
          <a:endParaRPr lang="en-US"/>
        </a:p>
      </dgm:t>
    </dgm:pt>
    <dgm:pt modelId="{29FEB741-F7BE-4BCE-A26B-CBDCBC2B85AB}" type="sibTrans" cxnId="{BAAE5A2F-CEB3-43B8-97ED-11E42366626F}">
      <dgm:prSet/>
      <dgm:spPr/>
      <dgm:t>
        <a:bodyPr/>
        <a:lstStyle/>
        <a:p>
          <a:endParaRPr lang="en-US"/>
        </a:p>
      </dgm:t>
    </dgm:pt>
    <dgm:pt modelId="{F162C87B-BE14-4383-B980-1FD0AFB6877C}">
      <dgm:prSet phldrT="[Text]"/>
      <dgm:spPr/>
      <dgm:t>
        <a:bodyPr/>
        <a:lstStyle/>
        <a:p>
          <a:r>
            <a:rPr lang="en-US" dirty="0"/>
            <a:t>data.txt</a:t>
          </a:r>
        </a:p>
      </dgm:t>
    </dgm:pt>
    <dgm:pt modelId="{EF1C81EE-52C8-4D92-BB2F-CE456B1CB2B8}" type="parTrans" cxnId="{DA04EDF3-F4AE-4E50-8428-231BD95C70FD}">
      <dgm:prSet/>
      <dgm:spPr/>
      <dgm:t>
        <a:bodyPr/>
        <a:lstStyle/>
        <a:p>
          <a:endParaRPr lang="en-US"/>
        </a:p>
      </dgm:t>
    </dgm:pt>
    <dgm:pt modelId="{6285C9D5-8615-409E-A76C-C54D81AFB0D8}" type="sibTrans" cxnId="{DA04EDF3-F4AE-4E50-8428-231BD95C70FD}">
      <dgm:prSet/>
      <dgm:spPr/>
      <dgm:t>
        <a:bodyPr/>
        <a:lstStyle/>
        <a:p>
          <a:endParaRPr lang="en-US"/>
        </a:p>
      </dgm:t>
    </dgm:pt>
    <dgm:pt modelId="{4205CD05-15BE-462C-8CC4-78EE6F183EFF}">
      <dgm:prSet phldrT="[Text]"/>
      <dgm:spPr/>
      <dgm:t>
        <a:bodyPr/>
        <a:lstStyle/>
        <a:p>
          <a:r>
            <a:rPr lang="en-US" dirty="0"/>
            <a:t>a – l</a:t>
          </a:r>
        </a:p>
      </dgm:t>
    </dgm:pt>
    <dgm:pt modelId="{14824D24-D60A-4B25-B884-70B5979E1131}" type="parTrans" cxnId="{4F7806DE-1443-4E70-B5D1-7A90A5502830}">
      <dgm:prSet/>
      <dgm:spPr/>
      <dgm:t>
        <a:bodyPr/>
        <a:lstStyle/>
        <a:p>
          <a:endParaRPr lang="en-US"/>
        </a:p>
      </dgm:t>
    </dgm:pt>
    <dgm:pt modelId="{110DACE0-E6B7-4602-8CFF-56E32DE4C7C9}" type="sibTrans" cxnId="{4F7806DE-1443-4E70-B5D1-7A90A5502830}">
      <dgm:prSet/>
      <dgm:spPr/>
      <dgm:t>
        <a:bodyPr/>
        <a:lstStyle/>
        <a:p>
          <a:endParaRPr lang="en-US"/>
        </a:p>
      </dgm:t>
    </dgm:pt>
    <dgm:pt modelId="{F341FB06-DFAC-49AF-BA92-59AE3FF2CE2B}">
      <dgm:prSet phldrT="[Text]"/>
      <dgm:spPr/>
      <dgm:t>
        <a:bodyPr/>
        <a:lstStyle/>
        <a:p>
          <a:r>
            <a:rPr lang="en-US" dirty="0"/>
            <a:t>m</a:t>
          </a:r>
        </a:p>
      </dgm:t>
    </dgm:pt>
    <dgm:pt modelId="{A609BD1F-CFE4-43F6-B74D-F7231744892F}" type="parTrans" cxnId="{69C72FA6-C282-4A8A-8D3D-E6450804648F}">
      <dgm:prSet/>
      <dgm:spPr/>
      <dgm:t>
        <a:bodyPr/>
        <a:lstStyle/>
        <a:p>
          <a:endParaRPr lang="en-US"/>
        </a:p>
      </dgm:t>
    </dgm:pt>
    <dgm:pt modelId="{61038263-5177-4206-9EE4-76EB429F4731}" type="sibTrans" cxnId="{69C72FA6-C282-4A8A-8D3D-E6450804648F}">
      <dgm:prSet/>
      <dgm:spPr/>
      <dgm:t>
        <a:bodyPr/>
        <a:lstStyle/>
        <a:p>
          <a:endParaRPr lang="en-US"/>
        </a:p>
      </dgm:t>
    </dgm:pt>
    <dgm:pt modelId="{D0604FB4-6143-4B5D-B944-C19E2987166F}">
      <dgm:prSet phldrT="[Text]"/>
      <dgm:spPr>
        <a:solidFill>
          <a:schemeClr val="tx2"/>
        </a:solidFill>
      </dgm:spPr>
      <dgm:t>
        <a:bodyPr/>
        <a:lstStyle/>
        <a:p>
          <a:r>
            <a:rPr lang="en-US" dirty="0" err="1"/>
            <a:t>mweinstein</a:t>
          </a:r>
          <a:endParaRPr lang="en-US" dirty="0"/>
        </a:p>
      </dgm:t>
    </dgm:pt>
    <dgm:pt modelId="{9169FBF3-AA3C-45D5-8849-D59C69B4384F}" type="parTrans" cxnId="{B7C44505-B0B6-481B-93D4-F9391B673DC1}">
      <dgm:prSet/>
      <dgm:spPr/>
      <dgm:t>
        <a:bodyPr/>
        <a:lstStyle/>
        <a:p>
          <a:endParaRPr lang="en-US"/>
        </a:p>
      </dgm:t>
    </dgm:pt>
    <dgm:pt modelId="{ED467968-6E23-4D96-A4E6-358D18CCB6E9}" type="sibTrans" cxnId="{B7C44505-B0B6-481B-93D4-F9391B673DC1}">
      <dgm:prSet/>
      <dgm:spPr/>
      <dgm:t>
        <a:bodyPr/>
        <a:lstStyle/>
        <a:p>
          <a:endParaRPr lang="en-US"/>
        </a:p>
      </dgm:t>
    </dgm:pt>
    <dgm:pt modelId="{67144639-B851-4146-B187-956A9C636314}">
      <dgm:prSet phldrT="[Text]"/>
      <dgm:spPr/>
      <dgm:t>
        <a:bodyPr/>
        <a:lstStyle/>
        <a:p>
          <a:r>
            <a:rPr lang="en-US" dirty="0"/>
            <a:t>program2.py</a:t>
          </a:r>
        </a:p>
      </dgm:t>
    </dgm:pt>
    <dgm:pt modelId="{EF54235B-76E8-4ECC-B5FF-2CDF8C37084D}" type="parTrans" cxnId="{FEC1D19D-CBC7-45A6-A680-EDBF7128AB76}">
      <dgm:prSet/>
      <dgm:spPr/>
      <dgm:t>
        <a:bodyPr/>
        <a:lstStyle/>
        <a:p>
          <a:endParaRPr lang="en-US"/>
        </a:p>
      </dgm:t>
    </dgm:pt>
    <dgm:pt modelId="{04F39500-1B39-4CC3-8A87-73554CA5154A}" type="sibTrans" cxnId="{FEC1D19D-CBC7-45A6-A680-EDBF7128AB76}">
      <dgm:prSet/>
      <dgm:spPr/>
      <dgm:t>
        <a:bodyPr/>
        <a:lstStyle/>
        <a:p>
          <a:endParaRPr lang="en-US"/>
        </a:p>
      </dgm:t>
    </dgm:pt>
    <dgm:pt modelId="{A800DFA1-AE7A-478A-B6BD-19C9118D64D9}">
      <dgm:prSet phldrT="[Text]"/>
      <dgm:spPr/>
      <dgm:t>
        <a:bodyPr/>
        <a:lstStyle/>
        <a:p>
          <a:r>
            <a:rPr lang="en-US" dirty="0"/>
            <a:t>data2.txt</a:t>
          </a:r>
        </a:p>
      </dgm:t>
    </dgm:pt>
    <dgm:pt modelId="{FC1E620A-5E79-4BD1-BB3D-B1B05D7A2954}" type="parTrans" cxnId="{A104C503-72F6-4456-893A-69619E56CCF7}">
      <dgm:prSet/>
      <dgm:spPr/>
      <dgm:t>
        <a:bodyPr/>
        <a:lstStyle/>
        <a:p>
          <a:endParaRPr lang="en-US"/>
        </a:p>
      </dgm:t>
    </dgm:pt>
    <dgm:pt modelId="{0D544A18-E547-4618-904F-7465CCE08185}" type="sibTrans" cxnId="{A104C503-72F6-4456-893A-69619E56CCF7}">
      <dgm:prSet/>
      <dgm:spPr/>
      <dgm:t>
        <a:bodyPr/>
        <a:lstStyle/>
        <a:p>
          <a:endParaRPr lang="en-US"/>
        </a:p>
      </dgm:t>
    </dgm:pt>
    <dgm:pt modelId="{6831563A-8441-4388-95BB-9697C90E15FF}">
      <dgm:prSet phldrT="[Text]"/>
      <dgm:spPr/>
      <dgm:t>
        <a:bodyPr/>
        <a:lstStyle/>
        <a:p>
          <a:r>
            <a:rPr lang="en-US" dirty="0"/>
            <a:t>n - z</a:t>
          </a:r>
        </a:p>
      </dgm:t>
    </dgm:pt>
    <dgm:pt modelId="{21A9D465-EE05-4860-B20F-9FE83EE1F52D}" type="parTrans" cxnId="{D36BCEE5-5980-4CAA-BD0A-63090B60B5D2}">
      <dgm:prSet/>
      <dgm:spPr/>
      <dgm:t>
        <a:bodyPr/>
        <a:lstStyle/>
        <a:p>
          <a:endParaRPr lang="en-US"/>
        </a:p>
      </dgm:t>
    </dgm:pt>
    <dgm:pt modelId="{A0DB870B-E9FE-40C5-B9F6-2F1F244DF1CE}" type="sibTrans" cxnId="{D36BCEE5-5980-4CAA-BD0A-63090B60B5D2}">
      <dgm:prSet/>
      <dgm:spPr/>
      <dgm:t>
        <a:bodyPr/>
        <a:lstStyle/>
        <a:p>
          <a:endParaRPr lang="en-US"/>
        </a:p>
      </dgm:t>
    </dgm:pt>
    <dgm:pt modelId="{3216E017-C023-4F5E-922B-1140EE46EC2C}" type="pres">
      <dgm:prSet presAssocID="{EBD0EF8D-5FC7-4E69-BCD2-C0AC9A2C725E}" presName="diagram" presStyleCnt="0">
        <dgm:presLayoutVars>
          <dgm:chPref val="1"/>
          <dgm:dir/>
          <dgm:animOne val="branch"/>
          <dgm:animLvl val="lvl"/>
          <dgm:resizeHandles val="exact"/>
        </dgm:presLayoutVars>
      </dgm:prSet>
      <dgm:spPr/>
    </dgm:pt>
    <dgm:pt modelId="{EB7E8BCC-32A1-4015-BB63-8738C86EB8FA}" type="pres">
      <dgm:prSet presAssocID="{E465513B-83F4-4FF4-A53D-410C419D86CB}" presName="root1" presStyleCnt="0"/>
      <dgm:spPr/>
    </dgm:pt>
    <dgm:pt modelId="{958A9908-C9EF-4D05-BADF-E5C48C7EF06D}" type="pres">
      <dgm:prSet presAssocID="{E465513B-83F4-4FF4-A53D-410C419D86CB}" presName="LevelOneTextNode" presStyleLbl="node0" presStyleIdx="0" presStyleCnt="1" custScaleX="124978">
        <dgm:presLayoutVars>
          <dgm:chPref val="3"/>
        </dgm:presLayoutVars>
      </dgm:prSet>
      <dgm:spPr/>
    </dgm:pt>
    <dgm:pt modelId="{97311952-3B73-48C1-B48B-53D61E0A084F}" type="pres">
      <dgm:prSet presAssocID="{E465513B-83F4-4FF4-A53D-410C419D86CB}" presName="level2hierChild" presStyleCnt="0"/>
      <dgm:spPr/>
    </dgm:pt>
    <dgm:pt modelId="{5B849DC8-31A6-495F-80FC-15703D1A53DF}" type="pres">
      <dgm:prSet presAssocID="{EC749F04-2662-4198-BBEB-BF5D42EF37C7}" presName="conn2-1" presStyleLbl="parChTrans1D2" presStyleIdx="0" presStyleCnt="2"/>
      <dgm:spPr/>
    </dgm:pt>
    <dgm:pt modelId="{D00F72F5-62E2-4F75-82F6-16433389FA84}" type="pres">
      <dgm:prSet presAssocID="{EC749F04-2662-4198-BBEB-BF5D42EF37C7}" presName="connTx" presStyleLbl="parChTrans1D2" presStyleIdx="0" presStyleCnt="2"/>
      <dgm:spPr/>
    </dgm:pt>
    <dgm:pt modelId="{D787DEB7-6254-4753-AA84-F2E020441F97}" type="pres">
      <dgm:prSet presAssocID="{2F4F2E7F-4095-4ADE-9349-D9ACB7C9F924}" presName="root2" presStyleCnt="0"/>
      <dgm:spPr/>
    </dgm:pt>
    <dgm:pt modelId="{00B0104F-8211-434D-ABE0-0D844F8363A0}" type="pres">
      <dgm:prSet presAssocID="{2F4F2E7F-4095-4ADE-9349-D9ACB7C9F924}" presName="LevelTwoTextNode" presStyleLbl="node2" presStyleIdx="0" presStyleCnt="2">
        <dgm:presLayoutVars>
          <dgm:chPref val="3"/>
        </dgm:presLayoutVars>
      </dgm:prSet>
      <dgm:spPr/>
    </dgm:pt>
    <dgm:pt modelId="{5ECAB15B-D826-41B0-9143-2CDA636D01B3}" type="pres">
      <dgm:prSet presAssocID="{2F4F2E7F-4095-4ADE-9349-D9ACB7C9F924}" presName="level3hierChild" presStyleCnt="0"/>
      <dgm:spPr/>
    </dgm:pt>
    <dgm:pt modelId="{25E1F138-0305-4862-A93B-D177C2BEAB7D}" type="pres">
      <dgm:prSet presAssocID="{CBFA1327-A140-447C-9CBD-6DC1C5F12AB3}" presName="conn2-1" presStyleLbl="parChTrans1D3" presStyleIdx="0" presStyleCnt="3"/>
      <dgm:spPr/>
    </dgm:pt>
    <dgm:pt modelId="{743AC702-BA42-40A5-88E5-0EC6A17295E7}" type="pres">
      <dgm:prSet presAssocID="{CBFA1327-A140-447C-9CBD-6DC1C5F12AB3}" presName="connTx" presStyleLbl="parChTrans1D3" presStyleIdx="0" presStyleCnt="3"/>
      <dgm:spPr/>
    </dgm:pt>
    <dgm:pt modelId="{95D9BB63-97BA-4304-9D60-91D8D90DDF3F}" type="pres">
      <dgm:prSet presAssocID="{B02D48A2-F624-468E-96C9-7EB1C06365CB}" presName="root2" presStyleCnt="0"/>
      <dgm:spPr/>
    </dgm:pt>
    <dgm:pt modelId="{62D2B155-16BF-49C1-AD5D-5509A3AE75D7}" type="pres">
      <dgm:prSet presAssocID="{B02D48A2-F624-468E-96C9-7EB1C06365CB}" presName="LevelTwoTextNode" presStyleLbl="node3" presStyleIdx="0" presStyleCnt="3">
        <dgm:presLayoutVars>
          <dgm:chPref val="3"/>
        </dgm:presLayoutVars>
      </dgm:prSet>
      <dgm:spPr/>
    </dgm:pt>
    <dgm:pt modelId="{ED9B6A6D-0BD6-475F-BD76-F07BCB047900}" type="pres">
      <dgm:prSet presAssocID="{B02D48A2-F624-468E-96C9-7EB1C06365CB}" presName="level3hierChild" presStyleCnt="0"/>
      <dgm:spPr/>
    </dgm:pt>
    <dgm:pt modelId="{D2498641-C079-4E77-844A-7A85AD83494C}" type="pres">
      <dgm:prSet presAssocID="{95B2157B-0446-4841-AB00-EF913FC6B5CA}" presName="conn2-1" presStyleLbl="parChTrans1D4" presStyleIdx="0" presStyleCnt="12"/>
      <dgm:spPr/>
    </dgm:pt>
    <dgm:pt modelId="{9A10539C-2DFE-4B76-8BCB-A12177C47186}" type="pres">
      <dgm:prSet presAssocID="{95B2157B-0446-4841-AB00-EF913FC6B5CA}" presName="connTx" presStyleLbl="parChTrans1D4" presStyleIdx="0" presStyleCnt="12"/>
      <dgm:spPr/>
    </dgm:pt>
    <dgm:pt modelId="{6B8AA3B9-9E52-4BBF-A3F5-D6C08009ECB4}" type="pres">
      <dgm:prSet presAssocID="{B5BDF651-C988-4082-ABF5-398CFB6BB12D}" presName="root2" presStyleCnt="0"/>
      <dgm:spPr/>
    </dgm:pt>
    <dgm:pt modelId="{619E45F9-447F-4F84-A9C3-CDDC9AC685C9}" type="pres">
      <dgm:prSet presAssocID="{B5BDF651-C988-4082-ABF5-398CFB6BB12D}" presName="LevelTwoTextNode" presStyleLbl="node4" presStyleIdx="0" presStyleCnt="12">
        <dgm:presLayoutVars>
          <dgm:chPref val="3"/>
        </dgm:presLayoutVars>
      </dgm:prSet>
      <dgm:spPr/>
    </dgm:pt>
    <dgm:pt modelId="{AF216531-24D8-44D3-A4E9-82BC489D327F}" type="pres">
      <dgm:prSet presAssocID="{B5BDF651-C988-4082-ABF5-398CFB6BB12D}" presName="level3hierChild" presStyleCnt="0"/>
      <dgm:spPr/>
    </dgm:pt>
    <dgm:pt modelId="{464C00B3-2E29-45FB-871F-3A1300AD8D03}" type="pres">
      <dgm:prSet presAssocID="{BCD5AC75-7E6E-4A61-8553-E37ACF998047}" presName="conn2-1" presStyleLbl="parChTrans1D4" presStyleIdx="1" presStyleCnt="12"/>
      <dgm:spPr/>
    </dgm:pt>
    <dgm:pt modelId="{87ABF653-CD06-4A13-8755-25DD56AF8FA1}" type="pres">
      <dgm:prSet presAssocID="{BCD5AC75-7E6E-4A61-8553-E37ACF998047}" presName="connTx" presStyleLbl="parChTrans1D4" presStyleIdx="1" presStyleCnt="12"/>
      <dgm:spPr/>
    </dgm:pt>
    <dgm:pt modelId="{EA73A02A-32B2-4D09-89B5-69F78593D9EA}" type="pres">
      <dgm:prSet presAssocID="{769A2B78-9E77-4A50-96FF-32A50AD8E77F}" presName="root2" presStyleCnt="0"/>
      <dgm:spPr/>
    </dgm:pt>
    <dgm:pt modelId="{EBBD6B08-D4D5-4EC7-B5D8-2F8EDD67B900}" type="pres">
      <dgm:prSet presAssocID="{769A2B78-9E77-4A50-96FF-32A50AD8E77F}" presName="LevelTwoTextNode" presStyleLbl="node4" presStyleIdx="1" presStyleCnt="12">
        <dgm:presLayoutVars>
          <dgm:chPref val="3"/>
        </dgm:presLayoutVars>
      </dgm:prSet>
      <dgm:spPr/>
    </dgm:pt>
    <dgm:pt modelId="{D44E76E1-0239-4912-AD53-8BEACCF2EA33}" type="pres">
      <dgm:prSet presAssocID="{769A2B78-9E77-4A50-96FF-32A50AD8E77F}" presName="level3hierChild" presStyleCnt="0"/>
      <dgm:spPr/>
    </dgm:pt>
    <dgm:pt modelId="{5B8BECC0-CBB4-4903-9364-479DDCEA2E13}" type="pres">
      <dgm:prSet presAssocID="{4CE9ED4B-01DF-42FD-BBB3-A07235293FF9}" presName="conn2-1" presStyleLbl="parChTrans1D4" presStyleIdx="2" presStyleCnt="12"/>
      <dgm:spPr/>
    </dgm:pt>
    <dgm:pt modelId="{FBC1A79B-B282-466A-B7E2-0A89EA746F16}" type="pres">
      <dgm:prSet presAssocID="{4CE9ED4B-01DF-42FD-BBB3-A07235293FF9}" presName="connTx" presStyleLbl="parChTrans1D4" presStyleIdx="2" presStyleCnt="12"/>
      <dgm:spPr/>
    </dgm:pt>
    <dgm:pt modelId="{7AF51D67-A76E-4E2C-A481-08C495EFEBB5}" type="pres">
      <dgm:prSet presAssocID="{5F3C3B91-ACFB-483A-A875-7F5737EB54E9}" presName="root2" presStyleCnt="0"/>
      <dgm:spPr/>
    </dgm:pt>
    <dgm:pt modelId="{93111271-8D56-4BB2-A507-EE2CAED0BC44}" type="pres">
      <dgm:prSet presAssocID="{5F3C3B91-ACFB-483A-A875-7F5737EB54E9}" presName="LevelTwoTextNode" presStyleLbl="node4" presStyleIdx="2" presStyleCnt="12">
        <dgm:presLayoutVars>
          <dgm:chPref val="3"/>
        </dgm:presLayoutVars>
      </dgm:prSet>
      <dgm:spPr/>
    </dgm:pt>
    <dgm:pt modelId="{B897F5FC-8C6C-46F2-8305-7666D3601BAF}" type="pres">
      <dgm:prSet presAssocID="{5F3C3B91-ACFB-483A-A875-7F5737EB54E9}" presName="level3hierChild" presStyleCnt="0"/>
      <dgm:spPr/>
    </dgm:pt>
    <dgm:pt modelId="{5F9FB282-0739-4E8F-9E99-D7C2F4ABDA8C}" type="pres">
      <dgm:prSet presAssocID="{FFE601CF-F104-461B-B5E9-F3F6E3AE322F}" presName="conn2-1" presStyleLbl="parChTrans1D4" presStyleIdx="3" presStyleCnt="12"/>
      <dgm:spPr/>
    </dgm:pt>
    <dgm:pt modelId="{26645C79-BC84-40C4-8676-5F70ED61D3FB}" type="pres">
      <dgm:prSet presAssocID="{FFE601CF-F104-461B-B5E9-F3F6E3AE322F}" presName="connTx" presStyleLbl="parChTrans1D4" presStyleIdx="3" presStyleCnt="12"/>
      <dgm:spPr/>
    </dgm:pt>
    <dgm:pt modelId="{CC188DCB-FD99-4238-B931-33E923249389}" type="pres">
      <dgm:prSet presAssocID="{54ECA825-1D8D-447E-B14D-4AA678E5D3B2}" presName="root2" presStyleCnt="0"/>
      <dgm:spPr/>
    </dgm:pt>
    <dgm:pt modelId="{6343D274-DF89-4635-8E52-45DD2EF843D0}" type="pres">
      <dgm:prSet presAssocID="{54ECA825-1D8D-447E-B14D-4AA678E5D3B2}" presName="LevelTwoTextNode" presStyleLbl="node4" presStyleIdx="3" presStyleCnt="12">
        <dgm:presLayoutVars>
          <dgm:chPref val="3"/>
        </dgm:presLayoutVars>
      </dgm:prSet>
      <dgm:spPr/>
    </dgm:pt>
    <dgm:pt modelId="{B5F8F6BC-8F5D-429A-908F-C23C4F93FE36}" type="pres">
      <dgm:prSet presAssocID="{54ECA825-1D8D-447E-B14D-4AA678E5D3B2}" presName="level3hierChild" presStyleCnt="0"/>
      <dgm:spPr/>
    </dgm:pt>
    <dgm:pt modelId="{321F3593-E2DD-444D-9C35-54FFA531B38D}" type="pres">
      <dgm:prSet presAssocID="{EF1C81EE-52C8-4D92-BB2F-CE456B1CB2B8}" presName="conn2-1" presStyleLbl="parChTrans1D4" presStyleIdx="4" presStyleCnt="12"/>
      <dgm:spPr/>
    </dgm:pt>
    <dgm:pt modelId="{D9906058-F606-4FAB-9C8F-44923D60E14C}" type="pres">
      <dgm:prSet presAssocID="{EF1C81EE-52C8-4D92-BB2F-CE456B1CB2B8}" presName="connTx" presStyleLbl="parChTrans1D4" presStyleIdx="4" presStyleCnt="12"/>
      <dgm:spPr/>
    </dgm:pt>
    <dgm:pt modelId="{37F6FE08-B778-4480-8F7B-A82F994022E6}" type="pres">
      <dgm:prSet presAssocID="{F162C87B-BE14-4383-B980-1FD0AFB6877C}" presName="root2" presStyleCnt="0"/>
      <dgm:spPr/>
    </dgm:pt>
    <dgm:pt modelId="{314BD3CB-6A8B-4D85-B73C-1E00D06B2A52}" type="pres">
      <dgm:prSet presAssocID="{F162C87B-BE14-4383-B980-1FD0AFB6877C}" presName="LevelTwoTextNode" presStyleLbl="node4" presStyleIdx="4" presStyleCnt="12">
        <dgm:presLayoutVars>
          <dgm:chPref val="3"/>
        </dgm:presLayoutVars>
      </dgm:prSet>
      <dgm:spPr/>
    </dgm:pt>
    <dgm:pt modelId="{1C764FAD-7DAC-4393-9017-5411DC723156}" type="pres">
      <dgm:prSet presAssocID="{F162C87B-BE14-4383-B980-1FD0AFB6877C}" presName="level3hierChild" presStyleCnt="0"/>
      <dgm:spPr/>
    </dgm:pt>
    <dgm:pt modelId="{FD9E3204-65A3-483C-9980-F79BDD48465B}" type="pres">
      <dgm:prSet presAssocID="{6C4981CB-F791-43C6-A13B-77B36E1764C4}" presName="conn2-1" presStyleLbl="parChTrans1D4" presStyleIdx="5" presStyleCnt="12"/>
      <dgm:spPr/>
    </dgm:pt>
    <dgm:pt modelId="{87539D69-0E19-4075-8E81-A15F20A4DE50}" type="pres">
      <dgm:prSet presAssocID="{6C4981CB-F791-43C6-A13B-77B36E1764C4}" presName="connTx" presStyleLbl="parChTrans1D4" presStyleIdx="5" presStyleCnt="12"/>
      <dgm:spPr/>
    </dgm:pt>
    <dgm:pt modelId="{B2C72F02-9D14-47DE-9285-B6D57779DEBD}" type="pres">
      <dgm:prSet presAssocID="{0EC357F3-FD0C-42DE-9C2E-DB497F602FED}" presName="root2" presStyleCnt="0"/>
      <dgm:spPr/>
    </dgm:pt>
    <dgm:pt modelId="{589C148F-5D97-43D2-8DB1-2F3DE250B053}" type="pres">
      <dgm:prSet presAssocID="{0EC357F3-FD0C-42DE-9C2E-DB497F602FED}" presName="LevelTwoTextNode" presStyleLbl="node4" presStyleIdx="5" presStyleCnt="12">
        <dgm:presLayoutVars>
          <dgm:chPref val="3"/>
        </dgm:presLayoutVars>
      </dgm:prSet>
      <dgm:spPr/>
    </dgm:pt>
    <dgm:pt modelId="{4FF81419-A9B4-435B-9BFA-8D326EA2296A}" type="pres">
      <dgm:prSet presAssocID="{0EC357F3-FD0C-42DE-9C2E-DB497F602FED}" presName="level3hierChild" presStyleCnt="0"/>
      <dgm:spPr/>
    </dgm:pt>
    <dgm:pt modelId="{E19180BB-978E-48BC-B7A8-30C624CD2701}" type="pres">
      <dgm:prSet presAssocID="{44053D52-0141-4570-B245-A3A6304DD3EF}" presName="conn2-1" presStyleLbl="parChTrans1D3" presStyleIdx="1" presStyleCnt="3"/>
      <dgm:spPr/>
    </dgm:pt>
    <dgm:pt modelId="{DCA91381-84AC-44AD-AC9D-917F8020DBB4}" type="pres">
      <dgm:prSet presAssocID="{44053D52-0141-4570-B245-A3A6304DD3EF}" presName="connTx" presStyleLbl="parChTrans1D3" presStyleIdx="1" presStyleCnt="3"/>
      <dgm:spPr/>
    </dgm:pt>
    <dgm:pt modelId="{4FD8F6BA-3124-48EB-978B-B5890170DDB8}" type="pres">
      <dgm:prSet presAssocID="{9061CE85-150F-405A-A4D0-D2DF4AC352A9}" presName="root2" presStyleCnt="0"/>
      <dgm:spPr/>
    </dgm:pt>
    <dgm:pt modelId="{05A56470-D7F4-4F8C-8FD6-51FE725026E2}" type="pres">
      <dgm:prSet presAssocID="{9061CE85-150F-405A-A4D0-D2DF4AC352A9}" presName="LevelTwoTextNode" presStyleLbl="node3" presStyleIdx="1" presStyleCnt="3">
        <dgm:presLayoutVars>
          <dgm:chPref val="3"/>
        </dgm:presLayoutVars>
      </dgm:prSet>
      <dgm:spPr/>
    </dgm:pt>
    <dgm:pt modelId="{B2B56769-2459-46B9-A7D2-131AA21B8999}" type="pres">
      <dgm:prSet presAssocID="{9061CE85-150F-405A-A4D0-D2DF4AC352A9}" presName="level3hierChild" presStyleCnt="0"/>
      <dgm:spPr/>
    </dgm:pt>
    <dgm:pt modelId="{B5880C52-9843-4FA4-9DCA-A3209A1C21F5}" type="pres">
      <dgm:prSet presAssocID="{14824D24-D60A-4B25-B884-70B5979E1131}" presName="conn2-1" presStyleLbl="parChTrans1D4" presStyleIdx="6" presStyleCnt="12"/>
      <dgm:spPr/>
    </dgm:pt>
    <dgm:pt modelId="{B1054481-B4C9-4BDD-856B-724498867563}" type="pres">
      <dgm:prSet presAssocID="{14824D24-D60A-4B25-B884-70B5979E1131}" presName="connTx" presStyleLbl="parChTrans1D4" presStyleIdx="6" presStyleCnt="12"/>
      <dgm:spPr/>
    </dgm:pt>
    <dgm:pt modelId="{DF3CFA0E-C0CB-4253-9EC6-BBA9A5CB2F97}" type="pres">
      <dgm:prSet presAssocID="{4205CD05-15BE-462C-8CC4-78EE6F183EFF}" presName="root2" presStyleCnt="0"/>
      <dgm:spPr/>
    </dgm:pt>
    <dgm:pt modelId="{28920F26-FC7A-47CD-844A-D2BC3F978484}" type="pres">
      <dgm:prSet presAssocID="{4205CD05-15BE-462C-8CC4-78EE6F183EFF}" presName="LevelTwoTextNode" presStyleLbl="node4" presStyleIdx="6" presStyleCnt="12">
        <dgm:presLayoutVars>
          <dgm:chPref val="3"/>
        </dgm:presLayoutVars>
      </dgm:prSet>
      <dgm:spPr/>
    </dgm:pt>
    <dgm:pt modelId="{799D89BD-3D3B-4C7D-BC44-CC54795DEEE3}" type="pres">
      <dgm:prSet presAssocID="{4205CD05-15BE-462C-8CC4-78EE6F183EFF}" presName="level3hierChild" presStyleCnt="0"/>
      <dgm:spPr/>
    </dgm:pt>
    <dgm:pt modelId="{DCF0820C-4BF7-4E70-ADEC-766A81F4F354}" type="pres">
      <dgm:prSet presAssocID="{A609BD1F-CFE4-43F6-B74D-F7231744892F}" presName="conn2-1" presStyleLbl="parChTrans1D4" presStyleIdx="7" presStyleCnt="12"/>
      <dgm:spPr/>
    </dgm:pt>
    <dgm:pt modelId="{59103D9B-A4B6-4EFD-9FC3-AFB60B9D3533}" type="pres">
      <dgm:prSet presAssocID="{A609BD1F-CFE4-43F6-B74D-F7231744892F}" presName="connTx" presStyleLbl="parChTrans1D4" presStyleIdx="7" presStyleCnt="12"/>
      <dgm:spPr/>
    </dgm:pt>
    <dgm:pt modelId="{6651296E-EF1E-47FF-92F6-148B277C4F81}" type="pres">
      <dgm:prSet presAssocID="{F341FB06-DFAC-49AF-BA92-59AE3FF2CE2B}" presName="root2" presStyleCnt="0"/>
      <dgm:spPr/>
    </dgm:pt>
    <dgm:pt modelId="{FA670F69-19DD-4065-AC77-8BA3E405BA62}" type="pres">
      <dgm:prSet presAssocID="{F341FB06-DFAC-49AF-BA92-59AE3FF2CE2B}" presName="LevelTwoTextNode" presStyleLbl="node4" presStyleIdx="7" presStyleCnt="12">
        <dgm:presLayoutVars>
          <dgm:chPref val="3"/>
        </dgm:presLayoutVars>
      </dgm:prSet>
      <dgm:spPr/>
    </dgm:pt>
    <dgm:pt modelId="{2140643B-C69A-41A1-BF8D-512131C1B3E5}" type="pres">
      <dgm:prSet presAssocID="{F341FB06-DFAC-49AF-BA92-59AE3FF2CE2B}" presName="level3hierChild" presStyleCnt="0"/>
      <dgm:spPr/>
    </dgm:pt>
    <dgm:pt modelId="{1E85691C-525A-4CAD-93DD-E17B5C3C822D}" type="pres">
      <dgm:prSet presAssocID="{9169FBF3-AA3C-45D5-8849-D59C69B4384F}" presName="conn2-1" presStyleLbl="parChTrans1D4" presStyleIdx="8" presStyleCnt="12"/>
      <dgm:spPr/>
    </dgm:pt>
    <dgm:pt modelId="{1C66D221-858B-451E-817A-A7596B3DF4BC}" type="pres">
      <dgm:prSet presAssocID="{9169FBF3-AA3C-45D5-8849-D59C69B4384F}" presName="connTx" presStyleLbl="parChTrans1D4" presStyleIdx="8" presStyleCnt="12"/>
      <dgm:spPr/>
    </dgm:pt>
    <dgm:pt modelId="{A46680E2-0452-4C8E-BB62-76231558736D}" type="pres">
      <dgm:prSet presAssocID="{D0604FB4-6143-4B5D-B944-C19E2987166F}" presName="root2" presStyleCnt="0"/>
      <dgm:spPr/>
    </dgm:pt>
    <dgm:pt modelId="{B689BE9D-3582-47D6-9FD2-89ED158397D4}" type="pres">
      <dgm:prSet presAssocID="{D0604FB4-6143-4B5D-B944-C19E2987166F}" presName="LevelTwoTextNode" presStyleLbl="node4" presStyleIdx="8" presStyleCnt="12">
        <dgm:presLayoutVars>
          <dgm:chPref val="3"/>
        </dgm:presLayoutVars>
      </dgm:prSet>
      <dgm:spPr/>
    </dgm:pt>
    <dgm:pt modelId="{E56A3ADB-0875-4033-9107-416C8E3A1F8C}" type="pres">
      <dgm:prSet presAssocID="{D0604FB4-6143-4B5D-B944-C19E2987166F}" presName="level3hierChild" presStyleCnt="0"/>
      <dgm:spPr/>
    </dgm:pt>
    <dgm:pt modelId="{C7CCAF47-36DE-4779-A8DA-2A279854E988}" type="pres">
      <dgm:prSet presAssocID="{EF54235B-76E8-4ECC-B5FF-2CDF8C37084D}" presName="conn2-1" presStyleLbl="parChTrans1D4" presStyleIdx="9" presStyleCnt="12"/>
      <dgm:spPr/>
    </dgm:pt>
    <dgm:pt modelId="{72909BA0-BFB4-466F-A0A5-886C521B7B2C}" type="pres">
      <dgm:prSet presAssocID="{EF54235B-76E8-4ECC-B5FF-2CDF8C37084D}" presName="connTx" presStyleLbl="parChTrans1D4" presStyleIdx="9" presStyleCnt="12"/>
      <dgm:spPr/>
    </dgm:pt>
    <dgm:pt modelId="{69E7D7CE-85D9-4F41-8940-9C9B5B88D776}" type="pres">
      <dgm:prSet presAssocID="{67144639-B851-4146-B187-956A9C636314}" presName="root2" presStyleCnt="0"/>
      <dgm:spPr/>
    </dgm:pt>
    <dgm:pt modelId="{A2194F2F-CF28-4D57-AA96-14FF079A41B1}" type="pres">
      <dgm:prSet presAssocID="{67144639-B851-4146-B187-956A9C636314}" presName="LevelTwoTextNode" presStyleLbl="node4" presStyleIdx="9" presStyleCnt="12">
        <dgm:presLayoutVars>
          <dgm:chPref val="3"/>
        </dgm:presLayoutVars>
      </dgm:prSet>
      <dgm:spPr/>
    </dgm:pt>
    <dgm:pt modelId="{8D7D8CDC-35D9-43B3-94A7-664E1893E6CA}" type="pres">
      <dgm:prSet presAssocID="{67144639-B851-4146-B187-956A9C636314}" presName="level3hierChild" presStyleCnt="0"/>
      <dgm:spPr/>
    </dgm:pt>
    <dgm:pt modelId="{3289D6EB-7014-40D0-926B-783320111DDF}" type="pres">
      <dgm:prSet presAssocID="{FC1E620A-5E79-4BD1-BB3D-B1B05D7A2954}" presName="conn2-1" presStyleLbl="parChTrans1D4" presStyleIdx="10" presStyleCnt="12"/>
      <dgm:spPr/>
    </dgm:pt>
    <dgm:pt modelId="{121D127B-75D5-42E5-AF91-8B540344B252}" type="pres">
      <dgm:prSet presAssocID="{FC1E620A-5E79-4BD1-BB3D-B1B05D7A2954}" presName="connTx" presStyleLbl="parChTrans1D4" presStyleIdx="10" presStyleCnt="12"/>
      <dgm:spPr/>
    </dgm:pt>
    <dgm:pt modelId="{D96AEA36-CCF4-4045-9507-C713549986D8}" type="pres">
      <dgm:prSet presAssocID="{A800DFA1-AE7A-478A-B6BD-19C9118D64D9}" presName="root2" presStyleCnt="0"/>
      <dgm:spPr/>
    </dgm:pt>
    <dgm:pt modelId="{A627C7A9-C30C-400F-9192-EF071FFA0B75}" type="pres">
      <dgm:prSet presAssocID="{A800DFA1-AE7A-478A-B6BD-19C9118D64D9}" presName="LevelTwoTextNode" presStyleLbl="node4" presStyleIdx="10" presStyleCnt="12">
        <dgm:presLayoutVars>
          <dgm:chPref val="3"/>
        </dgm:presLayoutVars>
      </dgm:prSet>
      <dgm:spPr/>
    </dgm:pt>
    <dgm:pt modelId="{E083737A-6E07-4315-8784-58CA38795AEA}" type="pres">
      <dgm:prSet presAssocID="{A800DFA1-AE7A-478A-B6BD-19C9118D64D9}" presName="level3hierChild" presStyleCnt="0"/>
      <dgm:spPr/>
    </dgm:pt>
    <dgm:pt modelId="{3F8A1941-3E37-4E1D-A6F3-60D99C570C36}" type="pres">
      <dgm:prSet presAssocID="{21A9D465-EE05-4860-B20F-9FE83EE1F52D}" presName="conn2-1" presStyleLbl="parChTrans1D4" presStyleIdx="11" presStyleCnt="12"/>
      <dgm:spPr/>
    </dgm:pt>
    <dgm:pt modelId="{6FECE219-4329-4443-AF6B-DCC2E3C3D007}" type="pres">
      <dgm:prSet presAssocID="{21A9D465-EE05-4860-B20F-9FE83EE1F52D}" presName="connTx" presStyleLbl="parChTrans1D4" presStyleIdx="11" presStyleCnt="12"/>
      <dgm:spPr/>
    </dgm:pt>
    <dgm:pt modelId="{EC10FAD0-A713-4BE0-BBD7-D96D6792C55F}" type="pres">
      <dgm:prSet presAssocID="{6831563A-8441-4388-95BB-9697C90E15FF}" presName="root2" presStyleCnt="0"/>
      <dgm:spPr/>
    </dgm:pt>
    <dgm:pt modelId="{9072FF32-D342-4522-91FE-9ADF3BAFB747}" type="pres">
      <dgm:prSet presAssocID="{6831563A-8441-4388-95BB-9697C90E15FF}" presName="LevelTwoTextNode" presStyleLbl="node4" presStyleIdx="11" presStyleCnt="12">
        <dgm:presLayoutVars>
          <dgm:chPref val="3"/>
        </dgm:presLayoutVars>
      </dgm:prSet>
      <dgm:spPr/>
    </dgm:pt>
    <dgm:pt modelId="{CD7AA6DD-B324-4484-B2CE-4206A9239731}" type="pres">
      <dgm:prSet presAssocID="{6831563A-8441-4388-95BB-9697C90E15FF}" presName="level3hierChild" presStyleCnt="0"/>
      <dgm:spPr/>
    </dgm:pt>
    <dgm:pt modelId="{AAABABAC-8BC0-4ED0-A8CF-76F328C2D22D}" type="pres">
      <dgm:prSet presAssocID="{1AE174F2-21B3-4CF6-9D85-C05397BB2682}" presName="conn2-1" presStyleLbl="parChTrans1D2" presStyleIdx="1" presStyleCnt="2"/>
      <dgm:spPr/>
    </dgm:pt>
    <dgm:pt modelId="{023E7A1C-91ED-472B-ADAF-01C896A4F1A0}" type="pres">
      <dgm:prSet presAssocID="{1AE174F2-21B3-4CF6-9D85-C05397BB2682}" presName="connTx" presStyleLbl="parChTrans1D2" presStyleIdx="1" presStyleCnt="2"/>
      <dgm:spPr/>
    </dgm:pt>
    <dgm:pt modelId="{FA01B268-A241-45A2-A157-7F564FE565D1}" type="pres">
      <dgm:prSet presAssocID="{8AEC32F0-EC0D-4AD5-BDEE-723BE31E89DD}" presName="root2" presStyleCnt="0"/>
      <dgm:spPr/>
    </dgm:pt>
    <dgm:pt modelId="{6F542D5A-01BB-45AF-991B-DD595EA6B09F}" type="pres">
      <dgm:prSet presAssocID="{8AEC32F0-EC0D-4AD5-BDEE-723BE31E89DD}" presName="LevelTwoTextNode" presStyleLbl="node2" presStyleIdx="1" presStyleCnt="2">
        <dgm:presLayoutVars>
          <dgm:chPref val="3"/>
        </dgm:presLayoutVars>
      </dgm:prSet>
      <dgm:spPr/>
    </dgm:pt>
    <dgm:pt modelId="{F99130BE-6076-4972-A4F0-6857C289D9DE}" type="pres">
      <dgm:prSet presAssocID="{8AEC32F0-EC0D-4AD5-BDEE-723BE31E89DD}" presName="level3hierChild" presStyleCnt="0"/>
      <dgm:spPr/>
    </dgm:pt>
    <dgm:pt modelId="{796841A9-6DC0-47B4-BCA1-78A41E5F930B}" type="pres">
      <dgm:prSet presAssocID="{54E3ED02-7F4F-4E59-9712-908A689E1CD8}" presName="conn2-1" presStyleLbl="parChTrans1D3" presStyleIdx="2" presStyleCnt="3"/>
      <dgm:spPr/>
    </dgm:pt>
    <dgm:pt modelId="{17E51AAC-D2D7-491F-9B33-89672440602F}" type="pres">
      <dgm:prSet presAssocID="{54E3ED02-7F4F-4E59-9712-908A689E1CD8}" presName="connTx" presStyleLbl="parChTrans1D3" presStyleIdx="2" presStyleCnt="3"/>
      <dgm:spPr/>
    </dgm:pt>
    <dgm:pt modelId="{BBB5BFE9-AB9D-4D1D-AAC7-66C4EFAD47E9}" type="pres">
      <dgm:prSet presAssocID="{F6DF3D48-FC1B-4B39-A03A-394FD20641C9}" presName="root2" presStyleCnt="0"/>
      <dgm:spPr/>
    </dgm:pt>
    <dgm:pt modelId="{E13A48D6-A5DB-4EB4-B40B-D243B89F1708}" type="pres">
      <dgm:prSet presAssocID="{F6DF3D48-FC1B-4B39-A03A-394FD20641C9}" presName="LevelTwoTextNode" presStyleLbl="node3" presStyleIdx="2" presStyleCnt="3">
        <dgm:presLayoutVars>
          <dgm:chPref val="3"/>
        </dgm:presLayoutVars>
      </dgm:prSet>
      <dgm:spPr/>
    </dgm:pt>
    <dgm:pt modelId="{24DE5E9C-5F8C-41C5-B9DC-D2D66358E9DE}" type="pres">
      <dgm:prSet presAssocID="{F6DF3D48-FC1B-4B39-A03A-394FD20641C9}" presName="level3hierChild" presStyleCnt="0"/>
      <dgm:spPr/>
    </dgm:pt>
  </dgm:ptLst>
  <dgm:cxnLst>
    <dgm:cxn modelId="{1AB98901-F17E-412A-B881-C7113F61AF8E}" type="presOf" srcId="{4CE9ED4B-01DF-42FD-BBB3-A07235293FF9}" destId="{FBC1A79B-B282-466A-B7E2-0A89EA746F16}" srcOrd="1" destOrd="0" presId="urn:microsoft.com/office/officeart/2005/8/layout/hierarchy2"/>
    <dgm:cxn modelId="{A0F9BE02-579B-4B7A-B331-2FE034897F83}" type="presOf" srcId="{2F4F2E7F-4095-4ADE-9349-D9ACB7C9F924}" destId="{00B0104F-8211-434D-ABE0-0D844F8363A0}" srcOrd="0" destOrd="0" presId="urn:microsoft.com/office/officeart/2005/8/layout/hierarchy2"/>
    <dgm:cxn modelId="{A104C503-72F6-4456-893A-69619E56CCF7}" srcId="{D0604FB4-6143-4B5D-B944-C19E2987166F}" destId="{A800DFA1-AE7A-478A-B6BD-19C9118D64D9}" srcOrd="1" destOrd="0" parTransId="{FC1E620A-5E79-4BD1-BB3D-B1B05D7A2954}" sibTransId="{0D544A18-E547-4618-904F-7465CCE08185}"/>
    <dgm:cxn modelId="{145D2905-4705-4A56-94EF-76E9A0216105}" srcId="{B02D48A2-F624-468E-96C9-7EB1C06365CB}" destId="{B5BDF651-C988-4082-ABF5-398CFB6BB12D}" srcOrd="0" destOrd="0" parTransId="{95B2157B-0446-4841-AB00-EF913FC6B5CA}" sibTransId="{3F99FE7A-9663-4ABA-97EF-0E7CE6B07A99}"/>
    <dgm:cxn modelId="{B7C44505-B0B6-481B-93D4-F9391B673DC1}" srcId="{F341FB06-DFAC-49AF-BA92-59AE3FF2CE2B}" destId="{D0604FB4-6143-4B5D-B944-C19E2987166F}" srcOrd="0" destOrd="0" parTransId="{9169FBF3-AA3C-45D5-8849-D59C69B4384F}" sibTransId="{ED467968-6E23-4D96-A4E6-358D18CCB6E9}"/>
    <dgm:cxn modelId="{6904AD08-29FC-4CCF-B8FB-8AAF89ECFF66}" type="presOf" srcId="{EC749F04-2662-4198-BBEB-BF5D42EF37C7}" destId="{D00F72F5-62E2-4F75-82F6-16433389FA84}" srcOrd="1" destOrd="0" presId="urn:microsoft.com/office/officeart/2005/8/layout/hierarchy2"/>
    <dgm:cxn modelId="{0C81CA08-8D14-44D7-BD24-A2EC14B91C74}" type="presOf" srcId="{9061CE85-150F-405A-A4D0-D2DF4AC352A9}" destId="{05A56470-D7F4-4F8C-8FD6-51FE725026E2}" srcOrd="0" destOrd="0" presId="urn:microsoft.com/office/officeart/2005/8/layout/hierarchy2"/>
    <dgm:cxn modelId="{B24B1210-2CF6-42F7-B1C9-E61059A2D1C0}" type="presOf" srcId="{95B2157B-0446-4841-AB00-EF913FC6B5CA}" destId="{D2498641-C079-4E77-844A-7A85AD83494C}" srcOrd="0" destOrd="0" presId="urn:microsoft.com/office/officeart/2005/8/layout/hierarchy2"/>
    <dgm:cxn modelId="{EF736F17-B3B3-4B4F-BE77-B868E32A1BE0}" type="presOf" srcId="{8AEC32F0-EC0D-4AD5-BDEE-723BE31E89DD}" destId="{6F542D5A-01BB-45AF-991B-DD595EA6B09F}" srcOrd="0" destOrd="0" presId="urn:microsoft.com/office/officeart/2005/8/layout/hierarchy2"/>
    <dgm:cxn modelId="{C852C529-40EB-49B7-A748-25FF37D8D77F}" type="presOf" srcId="{FC1E620A-5E79-4BD1-BB3D-B1B05D7A2954}" destId="{3289D6EB-7014-40D0-926B-783320111DDF}" srcOrd="0" destOrd="0" presId="urn:microsoft.com/office/officeart/2005/8/layout/hierarchy2"/>
    <dgm:cxn modelId="{35421A2C-5614-44F6-BAC5-C3601F920A64}" type="presOf" srcId="{1AE174F2-21B3-4CF6-9D85-C05397BB2682}" destId="{023E7A1C-91ED-472B-ADAF-01C896A4F1A0}" srcOrd="1" destOrd="0" presId="urn:microsoft.com/office/officeart/2005/8/layout/hierarchy2"/>
    <dgm:cxn modelId="{02CAA32C-1CC1-4074-85A1-B50ED39E67B4}" type="presOf" srcId="{14824D24-D60A-4B25-B884-70B5979E1131}" destId="{B1054481-B4C9-4BDD-856B-724498867563}" srcOrd="1" destOrd="0" presId="urn:microsoft.com/office/officeart/2005/8/layout/hierarchy2"/>
    <dgm:cxn modelId="{BAAE5A2F-CEB3-43B8-97ED-11E42366626F}" srcId="{5F3C3B91-ACFB-483A-A875-7F5737EB54E9}" destId="{54ECA825-1D8D-447E-B14D-4AA678E5D3B2}" srcOrd="0" destOrd="0" parTransId="{FFE601CF-F104-461B-B5E9-F3F6E3AE322F}" sibTransId="{29FEB741-F7BE-4BCE-A26B-CBDCBC2B85AB}"/>
    <dgm:cxn modelId="{C776BF31-B0F4-4DA0-A5B4-81FC3241BE20}" type="presOf" srcId="{D0604FB4-6143-4B5D-B944-C19E2987166F}" destId="{B689BE9D-3582-47D6-9FD2-89ED158397D4}" srcOrd="0" destOrd="0" presId="urn:microsoft.com/office/officeart/2005/8/layout/hierarchy2"/>
    <dgm:cxn modelId="{001B4F35-F617-43D3-BF46-E99D5D4B82F1}" type="presOf" srcId="{BCD5AC75-7E6E-4A61-8553-E37ACF998047}" destId="{464C00B3-2E29-45FB-871F-3A1300AD8D03}" srcOrd="0" destOrd="0" presId="urn:microsoft.com/office/officeart/2005/8/layout/hierarchy2"/>
    <dgm:cxn modelId="{BA8CFB36-DB2F-4423-9137-666DE1672235}" type="presOf" srcId="{B02D48A2-F624-468E-96C9-7EB1C06365CB}" destId="{62D2B155-16BF-49C1-AD5D-5509A3AE75D7}" srcOrd="0" destOrd="0" presId="urn:microsoft.com/office/officeart/2005/8/layout/hierarchy2"/>
    <dgm:cxn modelId="{5F349039-1C20-4045-8267-84E29FD190A2}" type="presOf" srcId="{EC749F04-2662-4198-BBEB-BF5D42EF37C7}" destId="{5B849DC8-31A6-495F-80FC-15703D1A53DF}" srcOrd="0" destOrd="0" presId="urn:microsoft.com/office/officeart/2005/8/layout/hierarchy2"/>
    <dgm:cxn modelId="{AF68FE3E-EB9D-40EF-8F71-DCC19B161943}" type="presOf" srcId="{9169FBF3-AA3C-45D5-8849-D59C69B4384F}" destId="{1E85691C-525A-4CAD-93DD-E17B5C3C822D}" srcOrd="0" destOrd="0" presId="urn:microsoft.com/office/officeart/2005/8/layout/hierarchy2"/>
    <dgm:cxn modelId="{9035DD40-05DA-4ACB-9469-2BDB1E5450E7}" srcId="{8AEC32F0-EC0D-4AD5-BDEE-723BE31E89DD}" destId="{F6DF3D48-FC1B-4B39-A03A-394FD20641C9}" srcOrd="0" destOrd="0" parTransId="{54E3ED02-7F4F-4E59-9712-908A689E1CD8}" sibTransId="{DDFB0212-A8A0-48C0-9135-C430CC0CFBEB}"/>
    <dgm:cxn modelId="{0932865C-64E0-4C8F-94EB-66A5C9CC4395}" srcId="{769A2B78-9E77-4A50-96FF-32A50AD8E77F}" destId="{5F3C3B91-ACFB-483A-A875-7F5737EB54E9}" srcOrd="0" destOrd="0" parTransId="{4CE9ED4B-01DF-42FD-BBB3-A07235293FF9}" sibTransId="{BBC9E2C7-359F-4526-838E-C99F4E8B65A7}"/>
    <dgm:cxn modelId="{17F9CD5D-3869-4751-8C6F-525481E71DA4}" type="presOf" srcId="{FC1E620A-5E79-4BD1-BB3D-B1B05D7A2954}" destId="{121D127B-75D5-42E5-AF91-8B540344B252}" srcOrd="1" destOrd="0" presId="urn:microsoft.com/office/officeart/2005/8/layout/hierarchy2"/>
    <dgm:cxn modelId="{48D9EE5F-3D02-4EB6-8BB7-AF0C5FBDBD72}" type="presOf" srcId="{54E3ED02-7F4F-4E59-9712-908A689E1CD8}" destId="{796841A9-6DC0-47B4-BCA1-78A41E5F930B}" srcOrd="0" destOrd="0" presId="urn:microsoft.com/office/officeart/2005/8/layout/hierarchy2"/>
    <dgm:cxn modelId="{3D1E2543-BA3F-480D-ADDA-87BF02C92D88}" srcId="{2F4F2E7F-4095-4ADE-9349-D9ACB7C9F924}" destId="{B02D48A2-F624-468E-96C9-7EB1C06365CB}" srcOrd="0" destOrd="0" parTransId="{CBFA1327-A140-447C-9CBD-6DC1C5F12AB3}" sibTransId="{F5772869-7600-4B9B-8D97-8D12A5DD681B}"/>
    <dgm:cxn modelId="{4E9B0C44-587B-45B2-8AE4-530B570121BF}" type="presOf" srcId="{EF54235B-76E8-4ECC-B5FF-2CDF8C37084D}" destId="{72909BA0-BFB4-466F-A0A5-886C521B7B2C}" srcOrd="1" destOrd="0" presId="urn:microsoft.com/office/officeart/2005/8/layout/hierarchy2"/>
    <dgm:cxn modelId="{369F2147-7C95-4A74-A3D1-5E0F0F048BD6}" type="presOf" srcId="{EBD0EF8D-5FC7-4E69-BCD2-C0AC9A2C725E}" destId="{3216E017-C023-4F5E-922B-1140EE46EC2C}" srcOrd="0" destOrd="0" presId="urn:microsoft.com/office/officeart/2005/8/layout/hierarchy2"/>
    <dgm:cxn modelId="{2A65E249-428E-4372-AA2B-1947524B71BE}" type="presOf" srcId="{EF1C81EE-52C8-4D92-BB2F-CE456B1CB2B8}" destId="{321F3593-E2DD-444D-9C35-54FFA531B38D}" srcOrd="0" destOrd="0" presId="urn:microsoft.com/office/officeart/2005/8/layout/hierarchy2"/>
    <dgm:cxn modelId="{EFE6B36A-AA05-47AD-8F68-EF60182E24EE}" type="presOf" srcId="{44053D52-0141-4570-B245-A3A6304DD3EF}" destId="{DCA91381-84AC-44AD-AC9D-917F8020DBB4}" srcOrd="1" destOrd="0" presId="urn:microsoft.com/office/officeart/2005/8/layout/hierarchy2"/>
    <dgm:cxn modelId="{5BB44D4D-BE28-4998-8DEA-39FCD163E659}" type="presOf" srcId="{4CE9ED4B-01DF-42FD-BBB3-A07235293FF9}" destId="{5B8BECC0-CBB4-4903-9364-479DDCEA2E13}" srcOrd="0" destOrd="0" presId="urn:microsoft.com/office/officeart/2005/8/layout/hierarchy2"/>
    <dgm:cxn modelId="{3A8E3E70-29CB-48CB-AC86-692BB9EDADF0}" type="presOf" srcId="{54ECA825-1D8D-447E-B14D-4AA678E5D3B2}" destId="{6343D274-DF89-4635-8E52-45DD2EF843D0}" srcOrd="0" destOrd="0" presId="urn:microsoft.com/office/officeart/2005/8/layout/hierarchy2"/>
    <dgm:cxn modelId="{E458B671-DFD3-4A6E-9DA6-EB1D5D1CAC71}" type="presOf" srcId="{A800DFA1-AE7A-478A-B6BD-19C9118D64D9}" destId="{A627C7A9-C30C-400F-9192-EF071FFA0B75}" srcOrd="0" destOrd="0" presId="urn:microsoft.com/office/officeart/2005/8/layout/hierarchy2"/>
    <dgm:cxn modelId="{20765974-44FF-4DC3-AEE5-6FFDEC229C4C}" type="presOf" srcId="{95B2157B-0446-4841-AB00-EF913FC6B5CA}" destId="{9A10539C-2DFE-4B76-8BCB-A12177C47186}" srcOrd="1" destOrd="0" presId="urn:microsoft.com/office/officeart/2005/8/layout/hierarchy2"/>
    <dgm:cxn modelId="{E1368256-D7B6-4510-AC26-6184E7255D14}" type="presOf" srcId="{6831563A-8441-4388-95BB-9697C90E15FF}" destId="{9072FF32-D342-4522-91FE-9ADF3BAFB747}" srcOrd="0" destOrd="0" presId="urn:microsoft.com/office/officeart/2005/8/layout/hierarchy2"/>
    <dgm:cxn modelId="{5F7E3B7B-EAE7-462B-91FC-4FD09AAC9B32}" type="presOf" srcId="{6C4981CB-F791-43C6-A13B-77B36E1764C4}" destId="{FD9E3204-65A3-483C-9980-F79BDD48465B}" srcOrd="0" destOrd="0" presId="urn:microsoft.com/office/officeart/2005/8/layout/hierarchy2"/>
    <dgm:cxn modelId="{56253182-8C30-426E-A19C-82BD0EB76F4F}" type="presOf" srcId="{54E3ED02-7F4F-4E59-9712-908A689E1CD8}" destId="{17E51AAC-D2D7-491F-9B33-89672440602F}" srcOrd="1" destOrd="0" presId="urn:microsoft.com/office/officeart/2005/8/layout/hierarchy2"/>
    <dgm:cxn modelId="{521EBF82-9AB6-46D6-986D-4B847C86FF2F}" type="presOf" srcId="{B5BDF651-C988-4082-ABF5-398CFB6BB12D}" destId="{619E45F9-447F-4F84-A9C3-CDDC9AC685C9}" srcOrd="0" destOrd="0" presId="urn:microsoft.com/office/officeart/2005/8/layout/hierarchy2"/>
    <dgm:cxn modelId="{094BEB83-0D7C-413D-9ECB-75870C946AD1}" type="presOf" srcId="{CBFA1327-A140-447C-9CBD-6DC1C5F12AB3}" destId="{25E1F138-0305-4862-A93B-D177C2BEAB7D}" srcOrd="0" destOrd="0" presId="urn:microsoft.com/office/officeart/2005/8/layout/hierarchy2"/>
    <dgm:cxn modelId="{D79FDD86-ABAD-4878-9BAD-D9CDED53832F}" type="presOf" srcId="{4205CD05-15BE-462C-8CC4-78EE6F183EFF}" destId="{28920F26-FC7A-47CD-844A-D2BC3F978484}" srcOrd="0" destOrd="0" presId="urn:microsoft.com/office/officeart/2005/8/layout/hierarchy2"/>
    <dgm:cxn modelId="{4C52EA86-EB77-43B8-977B-B8597563AC95}" type="presOf" srcId="{FFE601CF-F104-461B-B5E9-F3F6E3AE322F}" destId="{26645C79-BC84-40C4-8676-5F70ED61D3FB}" srcOrd="1" destOrd="0" presId="urn:microsoft.com/office/officeart/2005/8/layout/hierarchy2"/>
    <dgm:cxn modelId="{D0696389-3308-4CB6-9E28-FAE26CF5C120}" type="presOf" srcId="{A609BD1F-CFE4-43F6-B74D-F7231744892F}" destId="{59103D9B-A4B6-4EFD-9FC3-AFB60B9D3533}" srcOrd="1" destOrd="0" presId="urn:microsoft.com/office/officeart/2005/8/layout/hierarchy2"/>
    <dgm:cxn modelId="{0654DD91-9D25-4678-964E-3CE53FFC4F66}" type="presOf" srcId="{FFE601CF-F104-461B-B5E9-F3F6E3AE322F}" destId="{5F9FB282-0739-4E8F-9E99-D7C2F4ABDA8C}" srcOrd="0" destOrd="0" presId="urn:microsoft.com/office/officeart/2005/8/layout/hierarchy2"/>
    <dgm:cxn modelId="{5D8EDA96-F218-4556-BC39-F5FDF6CC6671}" type="presOf" srcId="{21A9D465-EE05-4860-B20F-9FE83EE1F52D}" destId="{6FECE219-4329-4443-AF6B-DCC2E3C3D007}" srcOrd="1" destOrd="0" presId="urn:microsoft.com/office/officeart/2005/8/layout/hierarchy2"/>
    <dgm:cxn modelId="{9FC5A098-7EC3-440D-AC7D-0A51CB639FB3}" type="presOf" srcId="{BCD5AC75-7E6E-4A61-8553-E37ACF998047}" destId="{87ABF653-CD06-4A13-8755-25DD56AF8FA1}" srcOrd="1" destOrd="0" presId="urn:microsoft.com/office/officeart/2005/8/layout/hierarchy2"/>
    <dgm:cxn modelId="{E046D099-DFE1-4862-8768-74096939B789}" type="presOf" srcId="{6C4981CB-F791-43C6-A13B-77B36E1764C4}" destId="{87539D69-0E19-4075-8E81-A15F20A4DE50}" srcOrd="1" destOrd="0" presId="urn:microsoft.com/office/officeart/2005/8/layout/hierarchy2"/>
    <dgm:cxn modelId="{FEC1D19D-CBC7-45A6-A680-EDBF7128AB76}" srcId="{D0604FB4-6143-4B5D-B944-C19E2987166F}" destId="{67144639-B851-4146-B187-956A9C636314}" srcOrd="0" destOrd="0" parTransId="{EF54235B-76E8-4ECC-B5FF-2CDF8C37084D}" sibTransId="{04F39500-1B39-4CC3-8A87-73554CA5154A}"/>
    <dgm:cxn modelId="{69C72FA6-C282-4A8A-8D3D-E6450804648F}" srcId="{9061CE85-150F-405A-A4D0-D2DF4AC352A9}" destId="{F341FB06-DFAC-49AF-BA92-59AE3FF2CE2B}" srcOrd="1" destOrd="0" parTransId="{A609BD1F-CFE4-43F6-B74D-F7231744892F}" sibTransId="{61038263-5177-4206-9EE4-76EB429F4731}"/>
    <dgm:cxn modelId="{81474FA7-9E02-4FEC-961F-293A0BAFF72A}" type="presOf" srcId="{67144639-B851-4146-B187-956A9C636314}" destId="{A2194F2F-CF28-4D57-AA96-14FF079A41B1}" srcOrd="0" destOrd="0" presId="urn:microsoft.com/office/officeart/2005/8/layout/hierarchy2"/>
    <dgm:cxn modelId="{19F7EDA8-5DBC-4C79-8ECE-109A26EEDB62}" type="presOf" srcId="{F162C87B-BE14-4383-B980-1FD0AFB6877C}" destId="{314BD3CB-6A8B-4D85-B73C-1E00D06B2A52}" srcOrd="0" destOrd="0" presId="urn:microsoft.com/office/officeart/2005/8/layout/hierarchy2"/>
    <dgm:cxn modelId="{E83802AB-4F0F-48CA-B016-1D3767D6D9AC}" type="presOf" srcId="{44053D52-0141-4570-B245-A3A6304DD3EF}" destId="{E19180BB-978E-48BC-B7A8-30C624CD2701}" srcOrd="0" destOrd="0" presId="urn:microsoft.com/office/officeart/2005/8/layout/hierarchy2"/>
    <dgm:cxn modelId="{89CB23AF-2446-41BB-90F2-2F24DEDC2905}" type="presOf" srcId="{0EC357F3-FD0C-42DE-9C2E-DB497F602FED}" destId="{589C148F-5D97-43D2-8DB1-2F3DE250B053}" srcOrd="0" destOrd="0" presId="urn:microsoft.com/office/officeart/2005/8/layout/hierarchy2"/>
    <dgm:cxn modelId="{D7E285B1-2369-4AE7-B93E-9C38CC5A6FB6}" type="presOf" srcId="{CBFA1327-A140-447C-9CBD-6DC1C5F12AB3}" destId="{743AC702-BA42-40A5-88E5-0EC6A17295E7}" srcOrd="1" destOrd="0" presId="urn:microsoft.com/office/officeart/2005/8/layout/hierarchy2"/>
    <dgm:cxn modelId="{8186E5B3-EAD9-4DAD-9792-5287586ACCA7}" type="presOf" srcId="{21A9D465-EE05-4860-B20F-9FE83EE1F52D}" destId="{3F8A1941-3E37-4E1D-A6F3-60D99C570C36}" srcOrd="0" destOrd="0" presId="urn:microsoft.com/office/officeart/2005/8/layout/hierarchy2"/>
    <dgm:cxn modelId="{A4BFB2B7-8613-4B9E-984E-FA1D14EC016F}" type="presOf" srcId="{E465513B-83F4-4FF4-A53D-410C419D86CB}" destId="{958A9908-C9EF-4D05-BADF-E5C48C7EF06D}" srcOrd="0" destOrd="0" presId="urn:microsoft.com/office/officeart/2005/8/layout/hierarchy2"/>
    <dgm:cxn modelId="{FB2613B8-4D4E-463F-B570-80624E61AAB3}" type="presOf" srcId="{F341FB06-DFAC-49AF-BA92-59AE3FF2CE2B}" destId="{FA670F69-19DD-4065-AC77-8BA3E405BA62}" srcOrd="0" destOrd="0" presId="urn:microsoft.com/office/officeart/2005/8/layout/hierarchy2"/>
    <dgm:cxn modelId="{4FA568BC-C17E-41DD-9E6F-615D7101006C}" type="presOf" srcId="{769A2B78-9E77-4A50-96FF-32A50AD8E77F}" destId="{EBBD6B08-D4D5-4EC7-B5D8-2F8EDD67B900}" srcOrd="0" destOrd="0" presId="urn:microsoft.com/office/officeart/2005/8/layout/hierarchy2"/>
    <dgm:cxn modelId="{CB2C6FBF-19AE-46C6-9F3E-97C5F3C7D2BF}" type="presOf" srcId="{EF54235B-76E8-4ECC-B5FF-2CDF8C37084D}" destId="{C7CCAF47-36DE-4779-A8DA-2A279854E988}" srcOrd="0" destOrd="0" presId="urn:microsoft.com/office/officeart/2005/8/layout/hierarchy2"/>
    <dgm:cxn modelId="{9737A5CC-E0B8-4281-A278-1FC9C02F1441}" type="presOf" srcId="{14824D24-D60A-4B25-B884-70B5979E1131}" destId="{B5880C52-9843-4FA4-9DCA-A3209A1C21F5}" srcOrd="0" destOrd="0" presId="urn:microsoft.com/office/officeart/2005/8/layout/hierarchy2"/>
    <dgm:cxn modelId="{E4AAA9CE-AC74-4F58-BCE9-963FB1DD44CF}" srcId="{2F4F2E7F-4095-4ADE-9349-D9ACB7C9F924}" destId="{9061CE85-150F-405A-A4D0-D2DF4AC352A9}" srcOrd="1" destOrd="0" parTransId="{44053D52-0141-4570-B245-A3A6304DD3EF}" sibTransId="{414294F7-0BD7-48CC-8AC5-54ED19C77040}"/>
    <dgm:cxn modelId="{DDAB74D0-CBDE-42F4-81B9-FCA2EC7CC432}" type="presOf" srcId="{1AE174F2-21B3-4CF6-9D85-C05397BB2682}" destId="{AAABABAC-8BC0-4ED0-A8CF-76F328C2D22D}" srcOrd="0" destOrd="0" presId="urn:microsoft.com/office/officeart/2005/8/layout/hierarchy2"/>
    <dgm:cxn modelId="{A89C41D6-0CAD-46BB-86B9-27B3E6054F7E}" srcId="{EBD0EF8D-5FC7-4E69-BCD2-C0AC9A2C725E}" destId="{E465513B-83F4-4FF4-A53D-410C419D86CB}" srcOrd="0" destOrd="0" parTransId="{59AC30B7-B79B-4DAA-8F1C-FB731A075B0F}" sibTransId="{C7C3B060-1153-43D3-8BD8-4A6AE5A217E7}"/>
    <dgm:cxn modelId="{7471B9DB-7452-4487-99F1-9CA1417C102D}" srcId="{E465513B-83F4-4FF4-A53D-410C419D86CB}" destId="{8AEC32F0-EC0D-4AD5-BDEE-723BE31E89DD}" srcOrd="1" destOrd="0" parTransId="{1AE174F2-21B3-4CF6-9D85-C05397BB2682}" sibTransId="{34180FB5-E8BC-4E5D-95C4-DD901755416C}"/>
    <dgm:cxn modelId="{CBA573DD-833B-42B7-BAE2-D3F1073C56D5}" type="presOf" srcId="{9169FBF3-AA3C-45D5-8849-D59C69B4384F}" destId="{1C66D221-858B-451E-817A-A7596B3DF4BC}" srcOrd="1" destOrd="0" presId="urn:microsoft.com/office/officeart/2005/8/layout/hierarchy2"/>
    <dgm:cxn modelId="{4F7806DE-1443-4E70-B5D1-7A90A5502830}" srcId="{9061CE85-150F-405A-A4D0-D2DF4AC352A9}" destId="{4205CD05-15BE-462C-8CC4-78EE6F183EFF}" srcOrd="0" destOrd="0" parTransId="{14824D24-D60A-4B25-B884-70B5979E1131}" sibTransId="{110DACE0-E6B7-4602-8CFF-56E32DE4C7C9}"/>
    <dgm:cxn modelId="{799526DF-4239-42DB-9D36-9986476E8649}" srcId="{B02D48A2-F624-468E-96C9-7EB1C06365CB}" destId="{0EC357F3-FD0C-42DE-9C2E-DB497F602FED}" srcOrd="2" destOrd="0" parTransId="{6C4981CB-F791-43C6-A13B-77B36E1764C4}" sibTransId="{EDFBA6AF-391A-41DF-9A17-27608027F2C0}"/>
    <dgm:cxn modelId="{D36BCEE5-5980-4CAA-BD0A-63090B60B5D2}" srcId="{9061CE85-150F-405A-A4D0-D2DF4AC352A9}" destId="{6831563A-8441-4388-95BB-9697C90E15FF}" srcOrd="2" destOrd="0" parTransId="{21A9D465-EE05-4860-B20F-9FE83EE1F52D}" sibTransId="{A0DB870B-E9FE-40C5-B9F6-2F1F244DF1CE}"/>
    <dgm:cxn modelId="{7C5CE5E5-329C-4273-829C-F5C69A8530B9}" type="presOf" srcId="{5F3C3B91-ACFB-483A-A875-7F5737EB54E9}" destId="{93111271-8D56-4BB2-A507-EE2CAED0BC44}" srcOrd="0" destOrd="0" presId="urn:microsoft.com/office/officeart/2005/8/layout/hierarchy2"/>
    <dgm:cxn modelId="{037763EC-178A-489F-9FF6-9B13349DA4CB}" type="presOf" srcId="{F6DF3D48-FC1B-4B39-A03A-394FD20641C9}" destId="{E13A48D6-A5DB-4EB4-B40B-D243B89F1708}" srcOrd="0" destOrd="0" presId="urn:microsoft.com/office/officeart/2005/8/layout/hierarchy2"/>
    <dgm:cxn modelId="{DA04EDF3-F4AE-4E50-8428-231BD95C70FD}" srcId="{5F3C3B91-ACFB-483A-A875-7F5737EB54E9}" destId="{F162C87B-BE14-4383-B980-1FD0AFB6877C}" srcOrd="1" destOrd="0" parTransId="{EF1C81EE-52C8-4D92-BB2F-CE456B1CB2B8}" sibTransId="{6285C9D5-8615-409E-A76C-C54D81AFB0D8}"/>
    <dgm:cxn modelId="{A808E9F6-8BA4-471B-A955-9BB3B5C49604}" srcId="{B02D48A2-F624-468E-96C9-7EB1C06365CB}" destId="{769A2B78-9E77-4A50-96FF-32A50AD8E77F}" srcOrd="1" destOrd="0" parTransId="{BCD5AC75-7E6E-4A61-8553-E37ACF998047}" sibTransId="{584E9A46-806D-4FB3-9114-B4FB0BBF8DC0}"/>
    <dgm:cxn modelId="{332E43FB-5F91-42E6-ABA2-96A7DED18AF1}" srcId="{E465513B-83F4-4FF4-A53D-410C419D86CB}" destId="{2F4F2E7F-4095-4ADE-9349-D9ACB7C9F924}" srcOrd="0" destOrd="0" parTransId="{EC749F04-2662-4198-BBEB-BF5D42EF37C7}" sibTransId="{0346B8A2-34DE-4923-BFB9-EFCAA688EAFE}"/>
    <dgm:cxn modelId="{93D3AFFE-8CF9-431B-A2D1-B687CBEF1948}" type="presOf" srcId="{EF1C81EE-52C8-4D92-BB2F-CE456B1CB2B8}" destId="{D9906058-F606-4FAB-9C8F-44923D60E14C}" srcOrd="1" destOrd="0" presId="urn:microsoft.com/office/officeart/2005/8/layout/hierarchy2"/>
    <dgm:cxn modelId="{549BC6FE-F5D1-415A-A437-3D2301FB6090}" type="presOf" srcId="{A609BD1F-CFE4-43F6-B74D-F7231744892F}" destId="{DCF0820C-4BF7-4E70-ADEC-766A81F4F354}" srcOrd="0" destOrd="0" presId="urn:microsoft.com/office/officeart/2005/8/layout/hierarchy2"/>
    <dgm:cxn modelId="{54162FFE-BF31-48E4-9573-870FD0945503}" type="presParOf" srcId="{3216E017-C023-4F5E-922B-1140EE46EC2C}" destId="{EB7E8BCC-32A1-4015-BB63-8738C86EB8FA}" srcOrd="0" destOrd="0" presId="urn:microsoft.com/office/officeart/2005/8/layout/hierarchy2"/>
    <dgm:cxn modelId="{66B0D596-FA87-450A-BC80-1F696B23CC81}" type="presParOf" srcId="{EB7E8BCC-32A1-4015-BB63-8738C86EB8FA}" destId="{958A9908-C9EF-4D05-BADF-E5C48C7EF06D}" srcOrd="0" destOrd="0" presId="urn:microsoft.com/office/officeart/2005/8/layout/hierarchy2"/>
    <dgm:cxn modelId="{C4BC8354-00E5-4C64-970B-CE52B040A945}" type="presParOf" srcId="{EB7E8BCC-32A1-4015-BB63-8738C86EB8FA}" destId="{97311952-3B73-48C1-B48B-53D61E0A084F}" srcOrd="1" destOrd="0" presId="urn:microsoft.com/office/officeart/2005/8/layout/hierarchy2"/>
    <dgm:cxn modelId="{787F7A1B-6F0C-4EDB-B7EE-9299A146BCE3}" type="presParOf" srcId="{97311952-3B73-48C1-B48B-53D61E0A084F}" destId="{5B849DC8-31A6-495F-80FC-15703D1A53DF}" srcOrd="0" destOrd="0" presId="urn:microsoft.com/office/officeart/2005/8/layout/hierarchy2"/>
    <dgm:cxn modelId="{98BFDCA9-3FFC-4F60-8ADC-906508243517}" type="presParOf" srcId="{5B849DC8-31A6-495F-80FC-15703D1A53DF}" destId="{D00F72F5-62E2-4F75-82F6-16433389FA84}" srcOrd="0" destOrd="0" presId="urn:microsoft.com/office/officeart/2005/8/layout/hierarchy2"/>
    <dgm:cxn modelId="{3D3ED334-3758-4388-BA88-AF9312F01A90}" type="presParOf" srcId="{97311952-3B73-48C1-B48B-53D61E0A084F}" destId="{D787DEB7-6254-4753-AA84-F2E020441F97}" srcOrd="1" destOrd="0" presId="urn:microsoft.com/office/officeart/2005/8/layout/hierarchy2"/>
    <dgm:cxn modelId="{31980566-6727-492E-821F-5CB661966ADC}" type="presParOf" srcId="{D787DEB7-6254-4753-AA84-F2E020441F97}" destId="{00B0104F-8211-434D-ABE0-0D844F8363A0}" srcOrd="0" destOrd="0" presId="urn:microsoft.com/office/officeart/2005/8/layout/hierarchy2"/>
    <dgm:cxn modelId="{E4B38A45-C38C-49DC-B20E-7BFD7F0C3B90}" type="presParOf" srcId="{D787DEB7-6254-4753-AA84-F2E020441F97}" destId="{5ECAB15B-D826-41B0-9143-2CDA636D01B3}" srcOrd="1" destOrd="0" presId="urn:microsoft.com/office/officeart/2005/8/layout/hierarchy2"/>
    <dgm:cxn modelId="{7CDA9271-E7B9-4A72-ACEF-79986722E0A9}" type="presParOf" srcId="{5ECAB15B-D826-41B0-9143-2CDA636D01B3}" destId="{25E1F138-0305-4862-A93B-D177C2BEAB7D}" srcOrd="0" destOrd="0" presId="urn:microsoft.com/office/officeart/2005/8/layout/hierarchy2"/>
    <dgm:cxn modelId="{72DE98B1-6C8B-4256-9D5C-D9DF94193BF9}" type="presParOf" srcId="{25E1F138-0305-4862-A93B-D177C2BEAB7D}" destId="{743AC702-BA42-40A5-88E5-0EC6A17295E7}" srcOrd="0" destOrd="0" presId="urn:microsoft.com/office/officeart/2005/8/layout/hierarchy2"/>
    <dgm:cxn modelId="{A4FED4A6-9A2C-4633-B43B-DDB0CC9AF291}" type="presParOf" srcId="{5ECAB15B-D826-41B0-9143-2CDA636D01B3}" destId="{95D9BB63-97BA-4304-9D60-91D8D90DDF3F}" srcOrd="1" destOrd="0" presId="urn:microsoft.com/office/officeart/2005/8/layout/hierarchy2"/>
    <dgm:cxn modelId="{1DB2397D-C009-4C03-AB21-0C0CFACC6DB8}" type="presParOf" srcId="{95D9BB63-97BA-4304-9D60-91D8D90DDF3F}" destId="{62D2B155-16BF-49C1-AD5D-5509A3AE75D7}" srcOrd="0" destOrd="0" presId="urn:microsoft.com/office/officeart/2005/8/layout/hierarchy2"/>
    <dgm:cxn modelId="{23F86C0D-4635-49F1-897A-5A7CEE702E3B}" type="presParOf" srcId="{95D9BB63-97BA-4304-9D60-91D8D90DDF3F}" destId="{ED9B6A6D-0BD6-475F-BD76-F07BCB047900}" srcOrd="1" destOrd="0" presId="urn:microsoft.com/office/officeart/2005/8/layout/hierarchy2"/>
    <dgm:cxn modelId="{1FD33BC1-8DF7-407B-AEE8-45130CBD7F96}" type="presParOf" srcId="{ED9B6A6D-0BD6-475F-BD76-F07BCB047900}" destId="{D2498641-C079-4E77-844A-7A85AD83494C}" srcOrd="0" destOrd="0" presId="urn:microsoft.com/office/officeart/2005/8/layout/hierarchy2"/>
    <dgm:cxn modelId="{AC8058C3-57DC-4AF4-BAF6-DABDB1EC0725}" type="presParOf" srcId="{D2498641-C079-4E77-844A-7A85AD83494C}" destId="{9A10539C-2DFE-4B76-8BCB-A12177C47186}" srcOrd="0" destOrd="0" presId="urn:microsoft.com/office/officeart/2005/8/layout/hierarchy2"/>
    <dgm:cxn modelId="{7AA41D26-9B7B-4809-844C-C937E0B9676C}" type="presParOf" srcId="{ED9B6A6D-0BD6-475F-BD76-F07BCB047900}" destId="{6B8AA3B9-9E52-4BBF-A3F5-D6C08009ECB4}" srcOrd="1" destOrd="0" presId="urn:microsoft.com/office/officeart/2005/8/layout/hierarchy2"/>
    <dgm:cxn modelId="{2B20336D-4070-4EDD-82FF-A5408E6C9C2B}" type="presParOf" srcId="{6B8AA3B9-9E52-4BBF-A3F5-D6C08009ECB4}" destId="{619E45F9-447F-4F84-A9C3-CDDC9AC685C9}" srcOrd="0" destOrd="0" presId="urn:microsoft.com/office/officeart/2005/8/layout/hierarchy2"/>
    <dgm:cxn modelId="{F6685470-258D-4374-A9BE-F51139D6FEDF}" type="presParOf" srcId="{6B8AA3B9-9E52-4BBF-A3F5-D6C08009ECB4}" destId="{AF216531-24D8-44D3-A4E9-82BC489D327F}" srcOrd="1" destOrd="0" presId="urn:microsoft.com/office/officeart/2005/8/layout/hierarchy2"/>
    <dgm:cxn modelId="{6A6E9D6F-CEFB-4EDD-8F97-DAC608C806A9}" type="presParOf" srcId="{ED9B6A6D-0BD6-475F-BD76-F07BCB047900}" destId="{464C00B3-2E29-45FB-871F-3A1300AD8D03}" srcOrd="2" destOrd="0" presId="urn:microsoft.com/office/officeart/2005/8/layout/hierarchy2"/>
    <dgm:cxn modelId="{14719005-C405-43DF-875F-86EC1255DEFB}" type="presParOf" srcId="{464C00B3-2E29-45FB-871F-3A1300AD8D03}" destId="{87ABF653-CD06-4A13-8755-25DD56AF8FA1}" srcOrd="0" destOrd="0" presId="urn:microsoft.com/office/officeart/2005/8/layout/hierarchy2"/>
    <dgm:cxn modelId="{4B1835C2-66DA-42B0-8855-0CEA1F0DC280}" type="presParOf" srcId="{ED9B6A6D-0BD6-475F-BD76-F07BCB047900}" destId="{EA73A02A-32B2-4D09-89B5-69F78593D9EA}" srcOrd="3" destOrd="0" presId="urn:microsoft.com/office/officeart/2005/8/layout/hierarchy2"/>
    <dgm:cxn modelId="{B074691F-F670-45E9-8A01-BE845059AECA}" type="presParOf" srcId="{EA73A02A-32B2-4D09-89B5-69F78593D9EA}" destId="{EBBD6B08-D4D5-4EC7-B5D8-2F8EDD67B900}" srcOrd="0" destOrd="0" presId="urn:microsoft.com/office/officeart/2005/8/layout/hierarchy2"/>
    <dgm:cxn modelId="{FFC17D98-E002-4515-9942-EF12E331EB90}" type="presParOf" srcId="{EA73A02A-32B2-4D09-89B5-69F78593D9EA}" destId="{D44E76E1-0239-4912-AD53-8BEACCF2EA33}" srcOrd="1" destOrd="0" presId="urn:microsoft.com/office/officeart/2005/8/layout/hierarchy2"/>
    <dgm:cxn modelId="{F6325F63-213A-4A50-BABB-5B88D48189F0}" type="presParOf" srcId="{D44E76E1-0239-4912-AD53-8BEACCF2EA33}" destId="{5B8BECC0-CBB4-4903-9364-479DDCEA2E13}" srcOrd="0" destOrd="0" presId="urn:microsoft.com/office/officeart/2005/8/layout/hierarchy2"/>
    <dgm:cxn modelId="{6CAE3C43-AD91-49CD-8659-290268258CA8}" type="presParOf" srcId="{5B8BECC0-CBB4-4903-9364-479DDCEA2E13}" destId="{FBC1A79B-B282-466A-B7E2-0A89EA746F16}" srcOrd="0" destOrd="0" presId="urn:microsoft.com/office/officeart/2005/8/layout/hierarchy2"/>
    <dgm:cxn modelId="{2EB77672-D4C1-4FBD-8B4E-0F31093499A2}" type="presParOf" srcId="{D44E76E1-0239-4912-AD53-8BEACCF2EA33}" destId="{7AF51D67-A76E-4E2C-A481-08C495EFEBB5}" srcOrd="1" destOrd="0" presId="urn:microsoft.com/office/officeart/2005/8/layout/hierarchy2"/>
    <dgm:cxn modelId="{05715E06-D189-4012-BC84-F8BA104FB6D4}" type="presParOf" srcId="{7AF51D67-A76E-4E2C-A481-08C495EFEBB5}" destId="{93111271-8D56-4BB2-A507-EE2CAED0BC44}" srcOrd="0" destOrd="0" presId="urn:microsoft.com/office/officeart/2005/8/layout/hierarchy2"/>
    <dgm:cxn modelId="{ECAED9BB-407F-4B12-A6A9-E7A2954C4FE5}" type="presParOf" srcId="{7AF51D67-A76E-4E2C-A481-08C495EFEBB5}" destId="{B897F5FC-8C6C-46F2-8305-7666D3601BAF}" srcOrd="1" destOrd="0" presId="urn:microsoft.com/office/officeart/2005/8/layout/hierarchy2"/>
    <dgm:cxn modelId="{5E9B40A5-4776-4A38-B168-2C3DF14FEA3B}" type="presParOf" srcId="{B897F5FC-8C6C-46F2-8305-7666D3601BAF}" destId="{5F9FB282-0739-4E8F-9E99-D7C2F4ABDA8C}" srcOrd="0" destOrd="0" presId="urn:microsoft.com/office/officeart/2005/8/layout/hierarchy2"/>
    <dgm:cxn modelId="{B3F40FEA-87CA-42D1-AB2A-30CB2D4DEAB9}" type="presParOf" srcId="{5F9FB282-0739-4E8F-9E99-D7C2F4ABDA8C}" destId="{26645C79-BC84-40C4-8676-5F70ED61D3FB}" srcOrd="0" destOrd="0" presId="urn:microsoft.com/office/officeart/2005/8/layout/hierarchy2"/>
    <dgm:cxn modelId="{40D6DDE4-6C7E-42C0-9256-25E2807F14C6}" type="presParOf" srcId="{B897F5FC-8C6C-46F2-8305-7666D3601BAF}" destId="{CC188DCB-FD99-4238-B931-33E923249389}" srcOrd="1" destOrd="0" presId="urn:microsoft.com/office/officeart/2005/8/layout/hierarchy2"/>
    <dgm:cxn modelId="{DA1911F6-1097-4A4F-9717-A10F8D72B1CF}" type="presParOf" srcId="{CC188DCB-FD99-4238-B931-33E923249389}" destId="{6343D274-DF89-4635-8E52-45DD2EF843D0}" srcOrd="0" destOrd="0" presId="urn:microsoft.com/office/officeart/2005/8/layout/hierarchy2"/>
    <dgm:cxn modelId="{B489DAF2-B11E-4A7E-98FE-E2A58BA97C00}" type="presParOf" srcId="{CC188DCB-FD99-4238-B931-33E923249389}" destId="{B5F8F6BC-8F5D-429A-908F-C23C4F93FE36}" srcOrd="1" destOrd="0" presId="urn:microsoft.com/office/officeart/2005/8/layout/hierarchy2"/>
    <dgm:cxn modelId="{1483A798-FAFD-4BF1-AF12-22446F559BD4}" type="presParOf" srcId="{B897F5FC-8C6C-46F2-8305-7666D3601BAF}" destId="{321F3593-E2DD-444D-9C35-54FFA531B38D}" srcOrd="2" destOrd="0" presId="urn:microsoft.com/office/officeart/2005/8/layout/hierarchy2"/>
    <dgm:cxn modelId="{4FF374BF-E746-4BA7-B987-E4C2B72898FD}" type="presParOf" srcId="{321F3593-E2DD-444D-9C35-54FFA531B38D}" destId="{D9906058-F606-4FAB-9C8F-44923D60E14C}" srcOrd="0" destOrd="0" presId="urn:microsoft.com/office/officeart/2005/8/layout/hierarchy2"/>
    <dgm:cxn modelId="{F48A5990-93EF-4622-BFBD-A85C82485A4E}" type="presParOf" srcId="{B897F5FC-8C6C-46F2-8305-7666D3601BAF}" destId="{37F6FE08-B778-4480-8F7B-A82F994022E6}" srcOrd="3" destOrd="0" presId="urn:microsoft.com/office/officeart/2005/8/layout/hierarchy2"/>
    <dgm:cxn modelId="{223C9244-7DE8-43E6-BF09-6735F4D194B6}" type="presParOf" srcId="{37F6FE08-B778-4480-8F7B-A82F994022E6}" destId="{314BD3CB-6A8B-4D85-B73C-1E00D06B2A52}" srcOrd="0" destOrd="0" presId="urn:microsoft.com/office/officeart/2005/8/layout/hierarchy2"/>
    <dgm:cxn modelId="{EC94470A-9727-4EF7-BDF2-BBB486045C7F}" type="presParOf" srcId="{37F6FE08-B778-4480-8F7B-A82F994022E6}" destId="{1C764FAD-7DAC-4393-9017-5411DC723156}" srcOrd="1" destOrd="0" presId="urn:microsoft.com/office/officeart/2005/8/layout/hierarchy2"/>
    <dgm:cxn modelId="{DEE24078-CCFB-41AB-8B9B-B9EA4E8C886B}" type="presParOf" srcId="{ED9B6A6D-0BD6-475F-BD76-F07BCB047900}" destId="{FD9E3204-65A3-483C-9980-F79BDD48465B}" srcOrd="4" destOrd="0" presId="urn:microsoft.com/office/officeart/2005/8/layout/hierarchy2"/>
    <dgm:cxn modelId="{F80EE495-EFD8-4C87-8132-156E21416EA4}" type="presParOf" srcId="{FD9E3204-65A3-483C-9980-F79BDD48465B}" destId="{87539D69-0E19-4075-8E81-A15F20A4DE50}" srcOrd="0" destOrd="0" presId="urn:microsoft.com/office/officeart/2005/8/layout/hierarchy2"/>
    <dgm:cxn modelId="{10CE90D5-FAFB-4707-A957-BD6E5883BE00}" type="presParOf" srcId="{ED9B6A6D-0BD6-475F-BD76-F07BCB047900}" destId="{B2C72F02-9D14-47DE-9285-B6D57779DEBD}" srcOrd="5" destOrd="0" presId="urn:microsoft.com/office/officeart/2005/8/layout/hierarchy2"/>
    <dgm:cxn modelId="{DDABBC9A-E323-4AED-A55E-8C7A2826EC52}" type="presParOf" srcId="{B2C72F02-9D14-47DE-9285-B6D57779DEBD}" destId="{589C148F-5D97-43D2-8DB1-2F3DE250B053}" srcOrd="0" destOrd="0" presId="urn:microsoft.com/office/officeart/2005/8/layout/hierarchy2"/>
    <dgm:cxn modelId="{FA8015C9-7E05-496F-8B8F-88DCCFE4F539}" type="presParOf" srcId="{B2C72F02-9D14-47DE-9285-B6D57779DEBD}" destId="{4FF81419-A9B4-435B-9BFA-8D326EA2296A}" srcOrd="1" destOrd="0" presId="urn:microsoft.com/office/officeart/2005/8/layout/hierarchy2"/>
    <dgm:cxn modelId="{3E1D3316-26CF-4042-9814-E4ADDEF4B72E}" type="presParOf" srcId="{5ECAB15B-D826-41B0-9143-2CDA636D01B3}" destId="{E19180BB-978E-48BC-B7A8-30C624CD2701}" srcOrd="2" destOrd="0" presId="urn:microsoft.com/office/officeart/2005/8/layout/hierarchy2"/>
    <dgm:cxn modelId="{816FC62B-3EFD-454E-A3C7-1A21998FED36}" type="presParOf" srcId="{E19180BB-978E-48BC-B7A8-30C624CD2701}" destId="{DCA91381-84AC-44AD-AC9D-917F8020DBB4}" srcOrd="0" destOrd="0" presId="urn:microsoft.com/office/officeart/2005/8/layout/hierarchy2"/>
    <dgm:cxn modelId="{46BD1486-EFA2-47E7-A546-BC43146DD52E}" type="presParOf" srcId="{5ECAB15B-D826-41B0-9143-2CDA636D01B3}" destId="{4FD8F6BA-3124-48EB-978B-B5890170DDB8}" srcOrd="3" destOrd="0" presId="urn:microsoft.com/office/officeart/2005/8/layout/hierarchy2"/>
    <dgm:cxn modelId="{30700FB4-7C73-48F0-B327-091E5FBD36F3}" type="presParOf" srcId="{4FD8F6BA-3124-48EB-978B-B5890170DDB8}" destId="{05A56470-D7F4-4F8C-8FD6-51FE725026E2}" srcOrd="0" destOrd="0" presId="urn:microsoft.com/office/officeart/2005/8/layout/hierarchy2"/>
    <dgm:cxn modelId="{EE5D81E2-CE17-4F54-B1B5-9EA54B473B96}" type="presParOf" srcId="{4FD8F6BA-3124-48EB-978B-B5890170DDB8}" destId="{B2B56769-2459-46B9-A7D2-131AA21B8999}" srcOrd="1" destOrd="0" presId="urn:microsoft.com/office/officeart/2005/8/layout/hierarchy2"/>
    <dgm:cxn modelId="{2B2F4140-E8CF-4C9D-914A-D2535DE7DCA8}" type="presParOf" srcId="{B2B56769-2459-46B9-A7D2-131AA21B8999}" destId="{B5880C52-9843-4FA4-9DCA-A3209A1C21F5}" srcOrd="0" destOrd="0" presId="urn:microsoft.com/office/officeart/2005/8/layout/hierarchy2"/>
    <dgm:cxn modelId="{1E5C4634-E2E9-4731-A99E-FBD76ADEFC3E}" type="presParOf" srcId="{B5880C52-9843-4FA4-9DCA-A3209A1C21F5}" destId="{B1054481-B4C9-4BDD-856B-724498867563}" srcOrd="0" destOrd="0" presId="urn:microsoft.com/office/officeart/2005/8/layout/hierarchy2"/>
    <dgm:cxn modelId="{AD761A62-BDFA-4CD8-BCE1-04C52FCDE589}" type="presParOf" srcId="{B2B56769-2459-46B9-A7D2-131AA21B8999}" destId="{DF3CFA0E-C0CB-4253-9EC6-BBA9A5CB2F97}" srcOrd="1" destOrd="0" presId="urn:microsoft.com/office/officeart/2005/8/layout/hierarchy2"/>
    <dgm:cxn modelId="{E92B064A-248A-4D28-B552-08EBB4DB712C}" type="presParOf" srcId="{DF3CFA0E-C0CB-4253-9EC6-BBA9A5CB2F97}" destId="{28920F26-FC7A-47CD-844A-D2BC3F978484}" srcOrd="0" destOrd="0" presId="urn:microsoft.com/office/officeart/2005/8/layout/hierarchy2"/>
    <dgm:cxn modelId="{4C590793-7793-4A99-AE30-49F1FF9298E3}" type="presParOf" srcId="{DF3CFA0E-C0CB-4253-9EC6-BBA9A5CB2F97}" destId="{799D89BD-3D3B-4C7D-BC44-CC54795DEEE3}" srcOrd="1" destOrd="0" presId="urn:microsoft.com/office/officeart/2005/8/layout/hierarchy2"/>
    <dgm:cxn modelId="{D8BF400E-1702-4381-8982-3F4EF636F1BD}" type="presParOf" srcId="{B2B56769-2459-46B9-A7D2-131AA21B8999}" destId="{DCF0820C-4BF7-4E70-ADEC-766A81F4F354}" srcOrd="2" destOrd="0" presId="urn:microsoft.com/office/officeart/2005/8/layout/hierarchy2"/>
    <dgm:cxn modelId="{A456F271-7483-46F8-B363-4AD850149935}" type="presParOf" srcId="{DCF0820C-4BF7-4E70-ADEC-766A81F4F354}" destId="{59103D9B-A4B6-4EFD-9FC3-AFB60B9D3533}" srcOrd="0" destOrd="0" presId="urn:microsoft.com/office/officeart/2005/8/layout/hierarchy2"/>
    <dgm:cxn modelId="{CEE5FDC9-0DBD-406B-8926-04EE3C1FFE50}" type="presParOf" srcId="{B2B56769-2459-46B9-A7D2-131AA21B8999}" destId="{6651296E-EF1E-47FF-92F6-148B277C4F81}" srcOrd="3" destOrd="0" presId="urn:microsoft.com/office/officeart/2005/8/layout/hierarchy2"/>
    <dgm:cxn modelId="{19867451-15E2-4480-A703-7A3A35E1556E}" type="presParOf" srcId="{6651296E-EF1E-47FF-92F6-148B277C4F81}" destId="{FA670F69-19DD-4065-AC77-8BA3E405BA62}" srcOrd="0" destOrd="0" presId="urn:microsoft.com/office/officeart/2005/8/layout/hierarchy2"/>
    <dgm:cxn modelId="{A2D022BC-D619-4610-8D1E-141FFB83B72E}" type="presParOf" srcId="{6651296E-EF1E-47FF-92F6-148B277C4F81}" destId="{2140643B-C69A-41A1-BF8D-512131C1B3E5}" srcOrd="1" destOrd="0" presId="urn:microsoft.com/office/officeart/2005/8/layout/hierarchy2"/>
    <dgm:cxn modelId="{8D5AAB50-6C75-448F-B9C9-903C3CB489AF}" type="presParOf" srcId="{2140643B-C69A-41A1-BF8D-512131C1B3E5}" destId="{1E85691C-525A-4CAD-93DD-E17B5C3C822D}" srcOrd="0" destOrd="0" presId="urn:microsoft.com/office/officeart/2005/8/layout/hierarchy2"/>
    <dgm:cxn modelId="{3F212AE3-B91A-44A3-BD6E-5DA92BD234D7}" type="presParOf" srcId="{1E85691C-525A-4CAD-93DD-E17B5C3C822D}" destId="{1C66D221-858B-451E-817A-A7596B3DF4BC}" srcOrd="0" destOrd="0" presId="urn:microsoft.com/office/officeart/2005/8/layout/hierarchy2"/>
    <dgm:cxn modelId="{31338B9F-87EB-48E3-A779-17220ACA5636}" type="presParOf" srcId="{2140643B-C69A-41A1-BF8D-512131C1B3E5}" destId="{A46680E2-0452-4C8E-BB62-76231558736D}" srcOrd="1" destOrd="0" presId="urn:microsoft.com/office/officeart/2005/8/layout/hierarchy2"/>
    <dgm:cxn modelId="{82096157-3115-4FAA-BCBF-822B94983CDE}" type="presParOf" srcId="{A46680E2-0452-4C8E-BB62-76231558736D}" destId="{B689BE9D-3582-47D6-9FD2-89ED158397D4}" srcOrd="0" destOrd="0" presId="urn:microsoft.com/office/officeart/2005/8/layout/hierarchy2"/>
    <dgm:cxn modelId="{08508010-E327-4C66-B475-9923E5EC3C67}" type="presParOf" srcId="{A46680E2-0452-4C8E-BB62-76231558736D}" destId="{E56A3ADB-0875-4033-9107-416C8E3A1F8C}" srcOrd="1" destOrd="0" presId="urn:microsoft.com/office/officeart/2005/8/layout/hierarchy2"/>
    <dgm:cxn modelId="{6C66990C-C723-4F1A-95CE-8E1BF60D5897}" type="presParOf" srcId="{E56A3ADB-0875-4033-9107-416C8E3A1F8C}" destId="{C7CCAF47-36DE-4779-A8DA-2A279854E988}" srcOrd="0" destOrd="0" presId="urn:microsoft.com/office/officeart/2005/8/layout/hierarchy2"/>
    <dgm:cxn modelId="{C55E964A-F0D9-43F3-A7A2-594530B1B1D1}" type="presParOf" srcId="{C7CCAF47-36DE-4779-A8DA-2A279854E988}" destId="{72909BA0-BFB4-466F-A0A5-886C521B7B2C}" srcOrd="0" destOrd="0" presId="urn:microsoft.com/office/officeart/2005/8/layout/hierarchy2"/>
    <dgm:cxn modelId="{BC16035D-55EF-4EB5-85A5-006DAEDBD2F9}" type="presParOf" srcId="{E56A3ADB-0875-4033-9107-416C8E3A1F8C}" destId="{69E7D7CE-85D9-4F41-8940-9C9B5B88D776}" srcOrd="1" destOrd="0" presId="urn:microsoft.com/office/officeart/2005/8/layout/hierarchy2"/>
    <dgm:cxn modelId="{D3132B9E-38D9-4676-87D8-EAD03517066D}" type="presParOf" srcId="{69E7D7CE-85D9-4F41-8940-9C9B5B88D776}" destId="{A2194F2F-CF28-4D57-AA96-14FF079A41B1}" srcOrd="0" destOrd="0" presId="urn:microsoft.com/office/officeart/2005/8/layout/hierarchy2"/>
    <dgm:cxn modelId="{CE5FFABB-0C63-4ABC-AFC2-8FD74B13F754}" type="presParOf" srcId="{69E7D7CE-85D9-4F41-8940-9C9B5B88D776}" destId="{8D7D8CDC-35D9-43B3-94A7-664E1893E6CA}" srcOrd="1" destOrd="0" presId="urn:microsoft.com/office/officeart/2005/8/layout/hierarchy2"/>
    <dgm:cxn modelId="{C0DEB76C-CDE4-4C79-8A33-5DDD1203DB8B}" type="presParOf" srcId="{E56A3ADB-0875-4033-9107-416C8E3A1F8C}" destId="{3289D6EB-7014-40D0-926B-783320111DDF}" srcOrd="2" destOrd="0" presId="urn:microsoft.com/office/officeart/2005/8/layout/hierarchy2"/>
    <dgm:cxn modelId="{35E1C45F-EA29-48DC-90C6-CCEE2DE58934}" type="presParOf" srcId="{3289D6EB-7014-40D0-926B-783320111DDF}" destId="{121D127B-75D5-42E5-AF91-8B540344B252}" srcOrd="0" destOrd="0" presId="urn:microsoft.com/office/officeart/2005/8/layout/hierarchy2"/>
    <dgm:cxn modelId="{F17C7479-D42A-41C8-B3B5-9F03DC5BD350}" type="presParOf" srcId="{E56A3ADB-0875-4033-9107-416C8E3A1F8C}" destId="{D96AEA36-CCF4-4045-9507-C713549986D8}" srcOrd="3" destOrd="0" presId="urn:microsoft.com/office/officeart/2005/8/layout/hierarchy2"/>
    <dgm:cxn modelId="{39FACE0C-9F61-4F2B-BFA5-07B0BDE6735D}" type="presParOf" srcId="{D96AEA36-CCF4-4045-9507-C713549986D8}" destId="{A627C7A9-C30C-400F-9192-EF071FFA0B75}" srcOrd="0" destOrd="0" presId="urn:microsoft.com/office/officeart/2005/8/layout/hierarchy2"/>
    <dgm:cxn modelId="{D151C005-2CE1-4F2B-A623-230D0321B463}" type="presParOf" srcId="{D96AEA36-CCF4-4045-9507-C713549986D8}" destId="{E083737A-6E07-4315-8784-58CA38795AEA}" srcOrd="1" destOrd="0" presId="urn:microsoft.com/office/officeart/2005/8/layout/hierarchy2"/>
    <dgm:cxn modelId="{2D17E7D8-AF91-4CDC-B82E-0D1B09298B65}" type="presParOf" srcId="{B2B56769-2459-46B9-A7D2-131AA21B8999}" destId="{3F8A1941-3E37-4E1D-A6F3-60D99C570C36}" srcOrd="4" destOrd="0" presId="urn:microsoft.com/office/officeart/2005/8/layout/hierarchy2"/>
    <dgm:cxn modelId="{ED33975C-14E9-46BF-B0B0-BAC84B7D0ADD}" type="presParOf" srcId="{3F8A1941-3E37-4E1D-A6F3-60D99C570C36}" destId="{6FECE219-4329-4443-AF6B-DCC2E3C3D007}" srcOrd="0" destOrd="0" presId="urn:microsoft.com/office/officeart/2005/8/layout/hierarchy2"/>
    <dgm:cxn modelId="{7B161031-4B34-4742-86F0-F238961C0889}" type="presParOf" srcId="{B2B56769-2459-46B9-A7D2-131AA21B8999}" destId="{EC10FAD0-A713-4BE0-BBD7-D96D6792C55F}" srcOrd="5" destOrd="0" presId="urn:microsoft.com/office/officeart/2005/8/layout/hierarchy2"/>
    <dgm:cxn modelId="{6781F117-7F77-43C6-80B9-28571C3C4690}" type="presParOf" srcId="{EC10FAD0-A713-4BE0-BBD7-D96D6792C55F}" destId="{9072FF32-D342-4522-91FE-9ADF3BAFB747}" srcOrd="0" destOrd="0" presId="urn:microsoft.com/office/officeart/2005/8/layout/hierarchy2"/>
    <dgm:cxn modelId="{D8A6B117-432D-421F-9744-B0B42EDDCCE4}" type="presParOf" srcId="{EC10FAD0-A713-4BE0-BBD7-D96D6792C55F}" destId="{CD7AA6DD-B324-4484-B2CE-4206A9239731}" srcOrd="1" destOrd="0" presId="urn:microsoft.com/office/officeart/2005/8/layout/hierarchy2"/>
    <dgm:cxn modelId="{E36F9EA7-0139-4325-829E-4361E66DF362}" type="presParOf" srcId="{97311952-3B73-48C1-B48B-53D61E0A084F}" destId="{AAABABAC-8BC0-4ED0-A8CF-76F328C2D22D}" srcOrd="2" destOrd="0" presId="urn:microsoft.com/office/officeart/2005/8/layout/hierarchy2"/>
    <dgm:cxn modelId="{5438A7BC-2C5B-4F56-AAFA-10A3339BA09F}" type="presParOf" srcId="{AAABABAC-8BC0-4ED0-A8CF-76F328C2D22D}" destId="{023E7A1C-91ED-472B-ADAF-01C896A4F1A0}" srcOrd="0" destOrd="0" presId="urn:microsoft.com/office/officeart/2005/8/layout/hierarchy2"/>
    <dgm:cxn modelId="{74089EFB-C05C-422B-99D4-08AD42A327D5}" type="presParOf" srcId="{97311952-3B73-48C1-B48B-53D61E0A084F}" destId="{FA01B268-A241-45A2-A157-7F564FE565D1}" srcOrd="3" destOrd="0" presId="urn:microsoft.com/office/officeart/2005/8/layout/hierarchy2"/>
    <dgm:cxn modelId="{B47D392A-3CB0-4AF3-9D0C-C5F11D82EDC0}" type="presParOf" srcId="{FA01B268-A241-45A2-A157-7F564FE565D1}" destId="{6F542D5A-01BB-45AF-991B-DD595EA6B09F}" srcOrd="0" destOrd="0" presId="urn:microsoft.com/office/officeart/2005/8/layout/hierarchy2"/>
    <dgm:cxn modelId="{073BAE04-58E0-41DB-A98F-1DB3B5ACAFB3}" type="presParOf" srcId="{FA01B268-A241-45A2-A157-7F564FE565D1}" destId="{F99130BE-6076-4972-A4F0-6857C289D9DE}" srcOrd="1" destOrd="0" presId="urn:microsoft.com/office/officeart/2005/8/layout/hierarchy2"/>
    <dgm:cxn modelId="{82C051E9-A73E-4AD6-B53C-331538F34A16}" type="presParOf" srcId="{F99130BE-6076-4972-A4F0-6857C289D9DE}" destId="{796841A9-6DC0-47B4-BCA1-78A41E5F930B}" srcOrd="0" destOrd="0" presId="urn:microsoft.com/office/officeart/2005/8/layout/hierarchy2"/>
    <dgm:cxn modelId="{459D10FD-2ED9-4C75-A091-B880A4769B78}" type="presParOf" srcId="{796841A9-6DC0-47B4-BCA1-78A41E5F930B}" destId="{17E51AAC-D2D7-491F-9B33-89672440602F}" srcOrd="0" destOrd="0" presId="urn:microsoft.com/office/officeart/2005/8/layout/hierarchy2"/>
    <dgm:cxn modelId="{CF9E3EF7-9C9B-46F1-ACA1-BEB92FC65087}" type="presParOf" srcId="{F99130BE-6076-4972-A4F0-6857C289D9DE}" destId="{BBB5BFE9-AB9D-4D1D-AAC7-66C4EFAD47E9}" srcOrd="1" destOrd="0" presId="urn:microsoft.com/office/officeart/2005/8/layout/hierarchy2"/>
    <dgm:cxn modelId="{50207514-AE83-422A-8CF5-EE24506CFAE4}" type="presParOf" srcId="{BBB5BFE9-AB9D-4D1D-AAC7-66C4EFAD47E9}" destId="{E13A48D6-A5DB-4EB4-B40B-D243B89F1708}" srcOrd="0" destOrd="0" presId="urn:microsoft.com/office/officeart/2005/8/layout/hierarchy2"/>
    <dgm:cxn modelId="{005C7B5D-78A6-434E-A5FC-73FDDF0E964E}" type="presParOf" srcId="{BBB5BFE9-AB9D-4D1D-AAC7-66C4EFAD47E9}" destId="{24DE5E9C-5F8C-41C5-B9DC-D2D66358E9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42BDA-8F70-47A2-B997-0CE7AC7EE6DD}">
      <dsp:nvSpPr>
        <dsp:cNvPr id="0" name=""/>
        <dsp:cNvSpPr/>
      </dsp:nvSpPr>
      <dsp:spPr>
        <a:xfrm>
          <a:off x="1541253" y="44728"/>
          <a:ext cx="2146989" cy="214698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Biology</a:t>
          </a:r>
        </a:p>
      </dsp:txBody>
      <dsp:txXfrm>
        <a:off x="1827518" y="420452"/>
        <a:ext cx="1574459" cy="966145"/>
      </dsp:txXfrm>
    </dsp:sp>
    <dsp:sp modelId="{9BFB425B-F944-4E84-B8EF-BB95058759C4}">
      <dsp:nvSpPr>
        <dsp:cNvPr id="0" name=""/>
        <dsp:cNvSpPr/>
      </dsp:nvSpPr>
      <dsp:spPr>
        <a:xfrm>
          <a:off x="2315959" y="1386597"/>
          <a:ext cx="2146989" cy="214698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Computer Science</a:t>
          </a:r>
        </a:p>
      </dsp:txBody>
      <dsp:txXfrm>
        <a:off x="2972580" y="1941236"/>
        <a:ext cx="1288193" cy="1180844"/>
      </dsp:txXfrm>
    </dsp:sp>
    <dsp:sp modelId="{817BA523-E12B-48CA-AAA2-8684D4F1D3E6}">
      <dsp:nvSpPr>
        <dsp:cNvPr id="0" name=""/>
        <dsp:cNvSpPr/>
      </dsp:nvSpPr>
      <dsp:spPr>
        <a:xfrm>
          <a:off x="766548" y="1386597"/>
          <a:ext cx="2146989" cy="214698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Math/ Stats</a:t>
          </a:r>
        </a:p>
      </dsp:txBody>
      <dsp:txXfrm>
        <a:off x="968723" y="1941236"/>
        <a:ext cx="1288193" cy="11808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A9908-C9EF-4D05-BADF-E5C48C7EF06D}">
      <dsp:nvSpPr>
        <dsp:cNvPr id="0" name=""/>
        <dsp:cNvSpPr/>
      </dsp:nvSpPr>
      <dsp:spPr>
        <a:xfrm>
          <a:off x="6461" y="2464109"/>
          <a:ext cx="1152088"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en-US" sz="1100" kern="1200" dirty="0"/>
            <a:t> </a:t>
          </a:r>
        </a:p>
        <a:p>
          <a:pPr marL="0" lvl="0" indent="0" algn="ctr" defTabSz="711200">
            <a:lnSpc>
              <a:spcPct val="90000"/>
            </a:lnSpc>
            <a:spcBef>
              <a:spcPct val="0"/>
            </a:spcBef>
            <a:spcAft>
              <a:spcPct val="35000"/>
            </a:spcAft>
            <a:buNone/>
          </a:pPr>
          <a:r>
            <a:rPr lang="en-US" sz="800" kern="1200" dirty="0"/>
            <a:t>(pronounced: Root)</a:t>
          </a:r>
        </a:p>
      </dsp:txBody>
      <dsp:txXfrm>
        <a:off x="19961" y="2477609"/>
        <a:ext cx="1125088" cy="433916"/>
      </dsp:txXfrm>
    </dsp:sp>
    <dsp:sp modelId="{5B849DC8-31A6-495F-80FC-15703D1A53DF}">
      <dsp:nvSpPr>
        <dsp:cNvPr id="0" name=""/>
        <dsp:cNvSpPr/>
      </dsp:nvSpPr>
      <dsp:spPr>
        <a:xfrm rot="17945813">
          <a:off x="963786" y="2353076"/>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2344327"/>
        <a:ext cx="37913" cy="37913"/>
      </dsp:txXfrm>
    </dsp:sp>
    <dsp:sp modelId="{00B0104F-8211-434D-ABE0-0D844F8363A0}">
      <dsp:nvSpPr>
        <dsp:cNvPr id="0" name=""/>
        <dsp:cNvSpPr/>
      </dsp:nvSpPr>
      <dsp:spPr>
        <a:xfrm>
          <a:off x="1527283" y="1801541"/>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a:t>
          </a:r>
        </a:p>
      </dsp:txBody>
      <dsp:txXfrm>
        <a:off x="1540783" y="1815041"/>
        <a:ext cx="894833" cy="433916"/>
      </dsp:txXfrm>
    </dsp:sp>
    <dsp:sp modelId="{25E1F138-0305-4862-A93B-D177C2BEAB7D}">
      <dsp:nvSpPr>
        <dsp:cNvPr id="0" name=""/>
        <dsp:cNvSpPr/>
      </dsp:nvSpPr>
      <dsp:spPr>
        <a:xfrm rot="17692822">
          <a:off x="2195271" y="1624252"/>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1612548"/>
        <a:ext cx="43821" cy="43821"/>
      </dsp:txXfrm>
    </dsp:sp>
    <dsp:sp modelId="{62D2B155-16BF-49C1-AD5D-5509A3AE75D7}">
      <dsp:nvSpPr>
        <dsp:cNvPr id="0" name=""/>
        <dsp:cNvSpPr/>
      </dsp:nvSpPr>
      <dsp:spPr>
        <a:xfrm>
          <a:off x="2817850"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home</a:t>
          </a:r>
        </a:p>
      </dsp:txBody>
      <dsp:txXfrm>
        <a:off x="2831350" y="1019960"/>
        <a:ext cx="894833" cy="433916"/>
      </dsp:txXfrm>
    </dsp:sp>
    <dsp:sp modelId="{D2498641-C079-4E77-844A-7A85AD83494C}">
      <dsp:nvSpPr>
        <dsp:cNvPr id="0" name=""/>
        <dsp:cNvSpPr/>
      </dsp:nvSpPr>
      <dsp:spPr>
        <a:xfrm rot="18289469">
          <a:off x="3601202" y="961684"/>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955749"/>
        <a:ext cx="32284" cy="32284"/>
      </dsp:txXfrm>
    </dsp:sp>
    <dsp:sp modelId="{619E45F9-447F-4F84-A9C3-CDDC9AC685C9}">
      <dsp:nvSpPr>
        <dsp:cNvPr id="0" name=""/>
        <dsp:cNvSpPr/>
      </dsp:nvSpPr>
      <dsp:spPr>
        <a:xfrm>
          <a:off x="4108416" y="476406"/>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489906"/>
        <a:ext cx="894833" cy="433916"/>
      </dsp:txXfrm>
    </dsp:sp>
    <dsp:sp modelId="{464C00B3-2E29-45FB-871F-3A1300AD8D03}">
      <dsp:nvSpPr>
        <dsp:cNvPr id="0" name=""/>
        <dsp:cNvSpPr/>
      </dsp:nvSpPr>
      <dsp:spPr>
        <a:xfrm>
          <a:off x="3739683"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1227700"/>
        <a:ext cx="18436" cy="18436"/>
      </dsp:txXfrm>
    </dsp:sp>
    <dsp:sp modelId="{EBBD6B08-D4D5-4EC7-B5D8-2F8EDD67B900}">
      <dsp:nvSpPr>
        <dsp:cNvPr id="0" name=""/>
        <dsp:cNvSpPr/>
      </dsp:nvSpPr>
      <dsp:spPr>
        <a:xfrm>
          <a:off x="4108416"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1019960"/>
        <a:ext cx="894833" cy="433916"/>
      </dsp:txXfrm>
    </dsp:sp>
    <dsp:sp modelId="{5B8BECC0-CBB4-4903-9364-479DDCEA2E13}">
      <dsp:nvSpPr>
        <dsp:cNvPr id="0" name=""/>
        <dsp:cNvSpPr/>
      </dsp:nvSpPr>
      <dsp:spPr>
        <a:xfrm>
          <a:off x="5030250" y="1226711"/>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1227700"/>
        <a:ext cx="18436" cy="18436"/>
      </dsp:txXfrm>
    </dsp:sp>
    <dsp:sp modelId="{93111271-8D56-4BB2-A507-EE2CAED0BC44}">
      <dsp:nvSpPr>
        <dsp:cNvPr id="0" name=""/>
        <dsp:cNvSpPr/>
      </dsp:nvSpPr>
      <dsp:spPr>
        <a:xfrm>
          <a:off x="5398983" y="1006460"/>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1019960"/>
        <a:ext cx="894833" cy="433916"/>
      </dsp:txXfrm>
    </dsp:sp>
    <dsp:sp modelId="{5F9FB282-0739-4E8F-9E99-D7C2F4ABDA8C}">
      <dsp:nvSpPr>
        <dsp:cNvPr id="0" name=""/>
        <dsp:cNvSpPr/>
      </dsp:nvSpPr>
      <dsp:spPr>
        <a:xfrm rot="19457599">
          <a:off x="6278135" y="109419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093052"/>
        <a:ext cx="22704" cy="22704"/>
      </dsp:txXfrm>
    </dsp:sp>
    <dsp:sp modelId="{6343D274-DF89-4635-8E52-45DD2EF843D0}">
      <dsp:nvSpPr>
        <dsp:cNvPr id="0" name=""/>
        <dsp:cNvSpPr/>
      </dsp:nvSpPr>
      <dsp:spPr>
        <a:xfrm>
          <a:off x="6689550" y="741433"/>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program.py</a:t>
          </a:r>
        </a:p>
      </dsp:txBody>
      <dsp:txXfrm>
        <a:off x="6703050" y="754933"/>
        <a:ext cx="894833" cy="433916"/>
      </dsp:txXfrm>
    </dsp:sp>
    <dsp:sp modelId="{321F3593-E2DD-444D-9C35-54FFA531B38D}">
      <dsp:nvSpPr>
        <dsp:cNvPr id="0" name=""/>
        <dsp:cNvSpPr/>
      </dsp:nvSpPr>
      <dsp:spPr>
        <a:xfrm rot="2142401">
          <a:off x="6278135" y="1359225"/>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1358079"/>
        <a:ext cx="22704" cy="22704"/>
      </dsp:txXfrm>
    </dsp:sp>
    <dsp:sp modelId="{314BD3CB-6A8B-4D85-B73C-1E00D06B2A52}">
      <dsp:nvSpPr>
        <dsp:cNvPr id="0" name=""/>
        <dsp:cNvSpPr/>
      </dsp:nvSpPr>
      <dsp:spPr>
        <a:xfrm>
          <a:off x="6689550" y="127148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data.txt</a:t>
          </a:r>
        </a:p>
      </dsp:txBody>
      <dsp:txXfrm>
        <a:off x="6703050" y="1284987"/>
        <a:ext cx="894833" cy="433916"/>
      </dsp:txXfrm>
    </dsp:sp>
    <dsp:sp modelId="{FD9E3204-65A3-483C-9980-F79BDD48465B}">
      <dsp:nvSpPr>
        <dsp:cNvPr id="0" name=""/>
        <dsp:cNvSpPr/>
      </dsp:nvSpPr>
      <dsp:spPr>
        <a:xfrm rot="3310531">
          <a:off x="3601202" y="1491738"/>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1485803"/>
        <a:ext cx="32284" cy="32284"/>
      </dsp:txXfrm>
    </dsp:sp>
    <dsp:sp modelId="{589C148F-5D97-43D2-8DB1-2F3DE250B053}">
      <dsp:nvSpPr>
        <dsp:cNvPr id="0" name=""/>
        <dsp:cNvSpPr/>
      </dsp:nvSpPr>
      <dsp:spPr>
        <a:xfrm>
          <a:off x="4108416" y="1536514"/>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1550014"/>
        <a:ext cx="894833" cy="433916"/>
      </dsp:txXfrm>
    </dsp:sp>
    <dsp:sp modelId="{E19180BB-978E-48BC-B7A8-30C624CD2701}">
      <dsp:nvSpPr>
        <dsp:cNvPr id="0" name=""/>
        <dsp:cNvSpPr/>
      </dsp:nvSpPr>
      <dsp:spPr>
        <a:xfrm rot="3907178">
          <a:off x="2195271" y="2419333"/>
          <a:ext cx="876423" cy="20414"/>
        </a:xfrm>
        <a:custGeom>
          <a:avLst/>
          <a:gdLst/>
          <a:ahLst/>
          <a:cxnLst/>
          <a:rect l="0" t="0" r="0" b="0"/>
          <a:pathLst>
            <a:path>
              <a:moveTo>
                <a:pt x="0" y="10207"/>
              </a:moveTo>
              <a:lnTo>
                <a:pt x="87642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11573" y="2407630"/>
        <a:ext cx="43821" cy="43821"/>
      </dsp:txXfrm>
    </dsp:sp>
    <dsp:sp modelId="{05A56470-D7F4-4F8C-8FD6-51FE725026E2}">
      <dsp:nvSpPr>
        <dsp:cNvPr id="0" name=""/>
        <dsp:cNvSpPr/>
      </dsp:nvSpPr>
      <dsp:spPr>
        <a:xfrm>
          <a:off x="2817850"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scratch</a:t>
          </a:r>
        </a:p>
      </dsp:txBody>
      <dsp:txXfrm>
        <a:off x="2831350" y="2610122"/>
        <a:ext cx="894833" cy="433916"/>
      </dsp:txXfrm>
    </dsp:sp>
    <dsp:sp modelId="{B5880C52-9843-4FA4-9DCA-A3209A1C21F5}">
      <dsp:nvSpPr>
        <dsp:cNvPr id="0" name=""/>
        <dsp:cNvSpPr/>
      </dsp:nvSpPr>
      <dsp:spPr>
        <a:xfrm rot="18289469">
          <a:off x="3601202" y="2551846"/>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2545911"/>
        <a:ext cx="32284" cy="32284"/>
      </dsp:txXfrm>
    </dsp:sp>
    <dsp:sp modelId="{28920F26-FC7A-47CD-844A-D2BC3F978484}">
      <dsp:nvSpPr>
        <dsp:cNvPr id="0" name=""/>
        <dsp:cNvSpPr/>
      </dsp:nvSpPr>
      <dsp:spPr>
        <a:xfrm>
          <a:off x="4108416" y="2066568"/>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 – l</a:t>
          </a:r>
        </a:p>
      </dsp:txBody>
      <dsp:txXfrm>
        <a:off x="4121916" y="2080068"/>
        <a:ext cx="894833" cy="433916"/>
      </dsp:txXfrm>
    </dsp:sp>
    <dsp:sp modelId="{DCF0820C-4BF7-4E70-ADEC-766A81F4F354}">
      <dsp:nvSpPr>
        <dsp:cNvPr id="0" name=""/>
        <dsp:cNvSpPr/>
      </dsp:nvSpPr>
      <dsp:spPr>
        <a:xfrm>
          <a:off x="3739683"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4831" y="2817862"/>
        <a:ext cx="18436" cy="18436"/>
      </dsp:txXfrm>
    </dsp:sp>
    <dsp:sp modelId="{FA670F69-19DD-4065-AC77-8BA3E405BA62}">
      <dsp:nvSpPr>
        <dsp:cNvPr id="0" name=""/>
        <dsp:cNvSpPr/>
      </dsp:nvSpPr>
      <dsp:spPr>
        <a:xfrm>
          <a:off x="4108416" y="2596622"/>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m</a:t>
          </a:r>
        </a:p>
      </dsp:txBody>
      <dsp:txXfrm>
        <a:off x="4121916" y="2610122"/>
        <a:ext cx="894833" cy="433916"/>
      </dsp:txXfrm>
    </dsp:sp>
    <dsp:sp modelId="{1E85691C-525A-4CAD-93DD-E17B5C3C822D}">
      <dsp:nvSpPr>
        <dsp:cNvPr id="0" name=""/>
        <dsp:cNvSpPr/>
      </dsp:nvSpPr>
      <dsp:spPr>
        <a:xfrm>
          <a:off x="5030250" y="2816873"/>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05398" y="2817862"/>
        <a:ext cx="18436" cy="18436"/>
      </dsp:txXfrm>
    </dsp:sp>
    <dsp:sp modelId="{B689BE9D-3582-47D6-9FD2-89ED158397D4}">
      <dsp:nvSpPr>
        <dsp:cNvPr id="0" name=""/>
        <dsp:cNvSpPr/>
      </dsp:nvSpPr>
      <dsp:spPr>
        <a:xfrm>
          <a:off x="5398983" y="2596622"/>
          <a:ext cx="921833" cy="460916"/>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err="1"/>
            <a:t>mweinstein</a:t>
          </a:r>
          <a:endParaRPr lang="en-US" sz="1200" kern="1200" dirty="0"/>
        </a:p>
      </dsp:txBody>
      <dsp:txXfrm>
        <a:off x="5412483" y="2610122"/>
        <a:ext cx="894833" cy="433916"/>
      </dsp:txXfrm>
    </dsp:sp>
    <dsp:sp modelId="{C7CCAF47-36DE-4779-A8DA-2A279854E988}">
      <dsp:nvSpPr>
        <dsp:cNvPr id="0" name=""/>
        <dsp:cNvSpPr/>
      </dsp:nvSpPr>
      <dsp:spPr>
        <a:xfrm rot="19457599">
          <a:off x="6278135" y="2684360"/>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683215"/>
        <a:ext cx="22704" cy="22704"/>
      </dsp:txXfrm>
    </dsp:sp>
    <dsp:sp modelId="{A2194F2F-CF28-4D57-AA96-14FF079A41B1}">
      <dsp:nvSpPr>
        <dsp:cNvPr id="0" name=""/>
        <dsp:cNvSpPr/>
      </dsp:nvSpPr>
      <dsp:spPr>
        <a:xfrm>
          <a:off x="6689550" y="2331595"/>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program2.py</a:t>
          </a:r>
        </a:p>
      </dsp:txBody>
      <dsp:txXfrm>
        <a:off x="6703050" y="2345095"/>
        <a:ext cx="894833" cy="433916"/>
      </dsp:txXfrm>
    </dsp:sp>
    <dsp:sp modelId="{3289D6EB-7014-40D0-926B-783320111DDF}">
      <dsp:nvSpPr>
        <dsp:cNvPr id="0" name=""/>
        <dsp:cNvSpPr/>
      </dsp:nvSpPr>
      <dsp:spPr>
        <a:xfrm rot="2142401">
          <a:off x="6278135" y="2949387"/>
          <a:ext cx="454096" cy="20414"/>
        </a:xfrm>
        <a:custGeom>
          <a:avLst/>
          <a:gdLst/>
          <a:ahLst/>
          <a:cxnLst/>
          <a:rect l="0" t="0" r="0" b="0"/>
          <a:pathLst>
            <a:path>
              <a:moveTo>
                <a:pt x="0" y="10207"/>
              </a:moveTo>
              <a:lnTo>
                <a:pt x="454096"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93830" y="2948242"/>
        <a:ext cx="22704" cy="22704"/>
      </dsp:txXfrm>
    </dsp:sp>
    <dsp:sp modelId="{A627C7A9-C30C-400F-9192-EF071FFA0B75}">
      <dsp:nvSpPr>
        <dsp:cNvPr id="0" name=""/>
        <dsp:cNvSpPr/>
      </dsp:nvSpPr>
      <dsp:spPr>
        <a:xfrm>
          <a:off x="6689550" y="2861649"/>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data2.txt</a:t>
          </a:r>
        </a:p>
      </dsp:txBody>
      <dsp:txXfrm>
        <a:off x="6703050" y="2875149"/>
        <a:ext cx="894833" cy="433916"/>
      </dsp:txXfrm>
    </dsp:sp>
    <dsp:sp modelId="{3F8A1941-3E37-4E1D-A6F3-60D99C570C36}">
      <dsp:nvSpPr>
        <dsp:cNvPr id="0" name=""/>
        <dsp:cNvSpPr/>
      </dsp:nvSpPr>
      <dsp:spPr>
        <a:xfrm rot="3310531">
          <a:off x="3601202" y="3081900"/>
          <a:ext cx="645694" cy="20414"/>
        </a:xfrm>
        <a:custGeom>
          <a:avLst/>
          <a:gdLst/>
          <a:ahLst/>
          <a:cxnLst/>
          <a:rect l="0" t="0" r="0" b="0"/>
          <a:pathLst>
            <a:path>
              <a:moveTo>
                <a:pt x="0" y="10207"/>
              </a:moveTo>
              <a:lnTo>
                <a:pt x="645694"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07907" y="3075965"/>
        <a:ext cx="32284" cy="32284"/>
      </dsp:txXfrm>
    </dsp:sp>
    <dsp:sp modelId="{9072FF32-D342-4522-91FE-9ADF3BAFB747}">
      <dsp:nvSpPr>
        <dsp:cNvPr id="0" name=""/>
        <dsp:cNvSpPr/>
      </dsp:nvSpPr>
      <dsp:spPr>
        <a:xfrm>
          <a:off x="4108416"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 - z</a:t>
          </a:r>
        </a:p>
      </dsp:txBody>
      <dsp:txXfrm>
        <a:off x="4121916" y="3140177"/>
        <a:ext cx="894833" cy="433916"/>
      </dsp:txXfrm>
    </dsp:sp>
    <dsp:sp modelId="{AAABABAC-8BC0-4ED0-A8CF-76F328C2D22D}">
      <dsp:nvSpPr>
        <dsp:cNvPr id="0" name=""/>
        <dsp:cNvSpPr/>
      </dsp:nvSpPr>
      <dsp:spPr>
        <a:xfrm rot="3654187">
          <a:off x="963786" y="3015644"/>
          <a:ext cx="758261" cy="20414"/>
        </a:xfrm>
        <a:custGeom>
          <a:avLst/>
          <a:gdLst/>
          <a:ahLst/>
          <a:cxnLst/>
          <a:rect l="0" t="0" r="0" b="0"/>
          <a:pathLst>
            <a:path>
              <a:moveTo>
                <a:pt x="0" y="10207"/>
              </a:moveTo>
              <a:lnTo>
                <a:pt x="758261" y="102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23960" y="3006894"/>
        <a:ext cx="37913" cy="37913"/>
      </dsp:txXfrm>
    </dsp:sp>
    <dsp:sp modelId="{6F542D5A-01BB-45AF-991B-DD595EA6B09F}">
      <dsp:nvSpPr>
        <dsp:cNvPr id="0" name=""/>
        <dsp:cNvSpPr/>
      </dsp:nvSpPr>
      <dsp:spPr>
        <a:xfrm>
          <a:off x="1527283"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bin</a:t>
          </a:r>
        </a:p>
      </dsp:txBody>
      <dsp:txXfrm>
        <a:off x="1540783" y="3140177"/>
        <a:ext cx="894833" cy="433916"/>
      </dsp:txXfrm>
    </dsp:sp>
    <dsp:sp modelId="{796841A9-6DC0-47B4-BCA1-78A41E5F930B}">
      <dsp:nvSpPr>
        <dsp:cNvPr id="0" name=""/>
        <dsp:cNvSpPr/>
      </dsp:nvSpPr>
      <dsp:spPr>
        <a:xfrm>
          <a:off x="2449117" y="3346928"/>
          <a:ext cx="368733" cy="20414"/>
        </a:xfrm>
        <a:custGeom>
          <a:avLst/>
          <a:gdLst/>
          <a:ahLst/>
          <a:cxnLst/>
          <a:rect l="0" t="0" r="0" b="0"/>
          <a:pathLst>
            <a:path>
              <a:moveTo>
                <a:pt x="0" y="10207"/>
              </a:moveTo>
              <a:lnTo>
                <a:pt x="368733" y="102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4265" y="3347916"/>
        <a:ext cx="18436" cy="18436"/>
      </dsp:txXfrm>
    </dsp:sp>
    <dsp:sp modelId="{E13A48D6-A5DB-4EB4-B40B-D243B89F1708}">
      <dsp:nvSpPr>
        <dsp:cNvPr id="0" name=""/>
        <dsp:cNvSpPr/>
      </dsp:nvSpPr>
      <dsp:spPr>
        <a:xfrm>
          <a:off x="2817850" y="3126677"/>
          <a:ext cx="921833" cy="460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python</a:t>
          </a:r>
        </a:p>
      </dsp:txBody>
      <dsp:txXfrm>
        <a:off x="2831350" y="3140177"/>
        <a:ext cx="894833" cy="4339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A5E37-3A67-EE46-AE6F-745A0EEF17F3}" type="datetimeFigureOut">
              <a:rPr lang="en-US" smtClean="0"/>
              <a:t>5/18/2020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D2381-FA7F-3B4F-861F-D0662239D2ED}" type="slidenum">
              <a:rPr lang="en-US" smtClean="0"/>
              <a:t>‹#›</a:t>
            </a:fld>
            <a:endParaRPr lang="en-US"/>
          </a:p>
        </p:txBody>
      </p:sp>
    </p:spTree>
    <p:extLst>
      <p:ext uri="{BB962C8B-B14F-4D97-AF65-F5344CB8AC3E}">
        <p14:creationId xmlns:p14="http://schemas.microsoft.com/office/powerpoint/2010/main" val="19964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Rot="1" noChangeAspect="1" noChangeArrowheads="1"/>
          </p:cNvSpPr>
          <p:nvPr>
            <p:ph type="sldImg"/>
          </p:nvPr>
        </p:nvSpPr>
        <p:spPr>
          <a:solidFill>
            <a:srgbClr val="FFFFFF"/>
          </a:solidFill>
          <a:ln/>
        </p:spPr>
      </p:sp>
      <p:sp>
        <p:nvSpPr>
          <p:cNvPr id="183299" name="Rectangle 2"/>
          <p:cNvSpPr>
            <a:spLocks noGrp="1" noChangeArrowheads="1"/>
          </p:cNvSpPr>
          <p:nvPr>
            <p:ph type="body" idx="1"/>
          </p:nvPr>
        </p:nvSpPr>
        <p:spPr>
          <a:noFill/>
          <a:ln/>
        </p:spPr>
        <p:txBody>
          <a:bodyPr/>
          <a:lstStyle/>
          <a:p>
            <a:pPr eaLnBrk="1" hangingPunct="1"/>
            <a:r>
              <a:rPr lang="en-US" sz="2400">
                <a:ea typeface="Gill Sans" pitchFamily="-84" charset="0"/>
                <a:cs typeface="Gill Sans" pitchFamily="-84" charset="0"/>
              </a:rPr>
              <a:t>If you are ever in doubt about how to use a function:</a:t>
            </a:r>
          </a:p>
          <a:p>
            <a:pPr eaLnBrk="1" hangingPunct="1"/>
            <a:r>
              <a:rPr lang="en-US" sz="2400">
                <a:ea typeface="Gill Sans" pitchFamily="-84" charset="0"/>
                <a:cs typeface="Gill Sans" pitchFamily="-84" charset="0"/>
              </a:rPr>
              <a:t>Google!</a:t>
            </a:r>
          </a:p>
          <a:p>
            <a:pPr eaLnBrk="1" hangingPunct="1"/>
            <a:r>
              <a:rPr lang="en-US" sz="2400">
                <a:ea typeface="Gill Sans" pitchFamily="-84" charset="0"/>
                <a:cs typeface="Gill Sans" pitchFamily="-84" charset="0"/>
              </a:rPr>
              <a:t>Unix manual:      </a:t>
            </a:r>
            <a:r>
              <a:rPr lang="en-US" sz="2400">
                <a:latin typeface="Courier" pitchFamily="-84" charset="0"/>
                <a:ea typeface="Courier" pitchFamily="-84" charset="0"/>
                <a:cs typeface="Courier" pitchFamily="-84" charset="0"/>
                <a:sym typeface="Courier" pitchFamily="-84" charset="0"/>
              </a:rPr>
              <a:t>man functionX </a:t>
            </a:r>
          </a:p>
          <a:p>
            <a:pPr eaLnBrk="1" hangingPunct="1"/>
            <a:endParaRPr lang="en-US" sz="2200">
              <a:latin typeface="Lucida Grande" pitchFamily="-84" charset="0"/>
              <a:ea typeface="Lucida Grande" pitchFamily="-84" charset="0"/>
              <a:cs typeface="Lucida Grande" pitchFamily="-84" charset="0"/>
              <a:sym typeface="Lucida Grande" pitchFamily="-84" charset="0"/>
            </a:endParaRPr>
          </a:p>
          <a:p>
            <a:pPr eaLnBrk="1" hangingPunct="1"/>
            <a:r>
              <a:rPr lang="en-US" sz="2200">
                <a:latin typeface="Lucida Grande" pitchFamily="-84" charset="0"/>
                <a:ea typeface="Lucida Grande" pitchFamily="-84" charset="0"/>
                <a:cs typeface="Lucida Grande" pitchFamily="-84" charset="0"/>
                <a:sym typeface="Lucida Grande" pitchFamily="-84" charset="0"/>
              </a:rPr>
              <a:t>- Note for gzip: the ‘-c’ option is to write to output. If you leave it out, it will simply compress the file in place, replacing the previously uncompressed file (and vice versa for uncompressing files)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Introduction to Hoffman2 </a:t>
            </a:r>
            <a:r>
              <a:rPr lang="en-US">
                <a:latin typeface="Calibri" charset="0"/>
              </a:rPr>
              <a:t>and Unix</a:t>
            </a: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1BD29F-EE12-C647-B043-3E0FB849657E}" type="slidenum">
              <a:rPr lang="en-US" sz="1200">
                <a:latin typeface="Calibri" charset="0"/>
              </a:rPr>
              <a:pPr eaLnBrk="1" hangingPunct="1"/>
              <a:t>50</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dirty="0">
                <a:latin typeface="Calibri" charset="0"/>
              </a:rPr>
              <a:t>You should always immediately login to an interactive node</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58D53F-30F4-7F4D-A6FD-433BF590AE1E}" type="slidenum">
              <a:rPr lang="en-US" sz="1200">
                <a:latin typeface="Calibri" charset="0"/>
              </a:rPr>
              <a:pPr eaLnBrk="1" hangingPunct="1"/>
              <a:t>51</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dirty="0">
                <a:latin typeface="Calibri" charset="0"/>
              </a:rPr>
              <a:t>You</a:t>
            </a:r>
            <a:r>
              <a:rPr lang="en-US" baseline="0" dirty="0">
                <a:latin typeface="Calibri" charset="0"/>
              </a:rPr>
              <a:t> shouldn’t perform commands in the login mode… if you do and the job takes any time it will be killed…..</a:t>
            </a:r>
            <a:endParaRPr lang="en-US" dirty="0">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58D53F-30F4-7F4D-A6FD-433BF590AE1E}" type="slidenum">
              <a:rPr lang="en-US" sz="1200">
                <a:latin typeface="Calibri" charset="0"/>
              </a:rPr>
              <a:pPr eaLnBrk="1" hangingPunct="1"/>
              <a:t>52</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Introduction to Hoffman2 </a:t>
            </a:r>
            <a:r>
              <a:rPr lang="en-US">
                <a:latin typeface="Calibri" charset="0"/>
              </a:rPr>
              <a:t>and Unix</a:t>
            </a: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1BD29F-EE12-C647-B043-3E0FB849657E}" type="slidenum">
              <a:rPr lang="en-US" sz="1200">
                <a:latin typeface="Calibri" charset="0"/>
              </a:rPr>
              <a:pPr eaLnBrk="1" hangingPunct="1"/>
              <a:t>55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Introduction to Hoffman2 </a:t>
            </a:r>
            <a:r>
              <a:rPr lang="en-US">
                <a:latin typeface="Calibri" charset="0"/>
              </a:rPr>
              <a:t>and Unix</a:t>
            </a: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1BD29F-EE12-C647-B043-3E0FB849657E}" type="slidenum">
              <a:rPr lang="en-US" sz="1200">
                <a:latin typeface="Calibri" charset="0"/>
              </a:rPr>
              <a:pPr eaLnBrk="1" hangingPunct="1"/>
              <a:t>56</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12331DAD-76C8-D143-940A-1249F810C751}"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0"/>
            <a:ext cx="9144000" cy="515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4000"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640080" y="4663376"/>
            <a:ext cx="1726178" cy="167097"/>
          </a:xfrm>
          <a:prstGeom prst="rect">
            <a:avLst/>
          </a:prstGeom>
        </p:spPr>
        <p:txBody>
          <a:bodyPr wrap="none" lIns="9144" tIns="0" bIns="0" anchor="b" anchorCtr="0">
            <a:spAutoFit/>
          </a:bodyPr>
          <a:lstStyle>
            <a:lvl1pPr marL="0" indent="0">
              <a:spcBef>
                <a:spcPts val="300"/>
              </a:spcBef>
              <a:buFontTx/>
              <a:buNone/>
              <a:defRPr sz="1200" b="0" i="0">
                <a:solidFill>
                  <a:srgbClr val="898989"/>
                </a:solidFill>
                <a:latin typeface="Helvetica Regular" pitchFamily="2" charset="0"/>
              </a:defRPr>
            </a:lvl1pPr>
            <a:lvl2pPr>
              <a:defRPr sz="1200"/>
            </a:lvl2pPr>
            <a:lvl3pPr>
              <a:defRPr sz="1200"/>
            </a:lvl3pPr>
            <a:lvl4pPr>
              <a:defRPr sz="1200"/>
            </a:lvl4pPr>
            <a:lvl5pPr>
              <a:defRPr sz="1200"/>
            </a:lvl5pPr>
          </a:lstStyle>
          <a:p>
            <a:r>
              <a:rPr lang="en-US" sz="1200" dirty="0">
                <a:solidFill>
                  <a:srgbClr val="58595B"/>
                </a:solidFill>
                <a:latin typeface="Helvetica" pitchFamily="2" charset="0"/>
              </a:rPr>
              <a:t>Title, Department Name</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640080" y="4480496"/>
            <a:ext cx="1188720" cy="167097"/>
          </a:xfrm>
          <a:prstGeom prst="rect">
            <a:avLst/>
          </a:prstGeom>
        </p:spPr>
        <p:txBody>
          <a:bodyPr wrap="none" lIns="9144" tIns="0" bIns="0" anchor="b" anchorCtr="0">
            <a:spAutoFit/>
          </a:bodyPr>
          <a:lstStyle>
            <a:lvl1pPr marL="0" indent="0">
              <a:spcBef>
                <a:spcPts val="300"/>
              </a:spcBef>
              <a:buFontTx/>
              <a:buNone/>
              <a:defRPr sz="1200" b="0" i="0">
                <a:solidFill>
                  <a:srgbClr val="898989"/>
                </a:solidFill>
                <a:latin typeface="Helvetica Regular" pitchFamily="2" charset="0"/>
              </a:defRPr>
            </a:lvl1pPr>
            <a:lvl2pPr>
              <a:defRPr sz="1200"/>
            </a:lvl2pPr>
            <a:lvl3pPr>
              <a:defRPr sz="1200"/>
            </a:lvl3pPr>
            <a:lvl4pPr>
              <a:defRPr sz="1200"/>
            </a:lvl4pPr>
            <a:lvl5pPr>
              <a:defRPr sz="1200"/>
            </a:lvl5pPr>
          </a:lstStyle>
          <a:p>
            <a:r>
              <a:rPr lang="en-US" sz="1200" dirty="0">
                <a:solidFill>
                  <a:srgbClr val="58595B"/>
                </a:solidFill>
                <a:latin typeface="Helvetica" pitchFamily="2" charset="0"/>
              </a:rPr>
              <a:t>Presenter Name</a:t>
            </a:r>
          </a:p>
        </p:txBody>
      </p:sp>
      <p:sp>
        <p:nvSpPr>
          <p:cNvPr id="15" name="Header rule">
            <a:extLst>
              <a:ext uri="{FF2B5EF4-FFF2-40B4-BE49-F238E27FC236}">
                <a16:creationId xmlns:a16="http://schemas.microsoft.com/office/drawing/2014/main" id="{9D6D4E19-3FBE-DF40-B8C1-98D35A8D9F51}"/>
              </a:ext>
            </a:extLst>
          </p:cNvPr>
          <p:cNvSpPr/>
          <p:nvPr/>
        </p:nvSpPr>
        <p:spPr>
          <a:xfrm>
            <a:off x="640080" y="3017520"/>
            <a:ext cx="7772400" cy="36576"/>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640080" y="1828800"/>
            <a:ext cx="7772400" cy="36576"/>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640080" y="473625"/>
            <a:ext cx="3429000" cy="381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647698" y="476251"/>
            <a:ext cx="5564638" cy="1031639"/>
          </a:xfrm>
          <a:prstGeom prst="rect">
            <a:avLst/>
          </a:prstGeom>
        </p:spPr>
        <p:txBody>
          <a:bodyPr wrap="square" lIns="0" tIns="0" rIns="0" anchor="t" anchorCtr="0">
            <a:noAutofit/>
          </a:bodyPr>
          <a:lstStyle>
            <a:lvl1pPr marL="0" indent="0" algn="l">
              <a:buNone/>
              <a:defRPr sz="1000"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649224" y="475488"/>
            <a:ext cx="800100" cy="374904"/>
          </a:xfrm>
          <a:prstGeom prst="rect">
            <a:avLst/>
          </a:prstGeom>
          <a:solidFill>
            <a:srgbClr val="FF00FF"/>
          </a:solidFill>
          <a:ln w="6350">
            <a:noFill/>
          </a:ln>
        </p:spPr>
        <p:txBody>
          <a:bodyPr wrap="square" lIns="18288" tIns="9144" rIns="18288" bIns="0" rtlCol="0" anchor="ctr" anchorCtr="1">
            <a:normAutofit fontScale="92500" lnSpcReduction="2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640080" y="1645920"/>
            <a:ext cx="3383280" cy="91440"/>
          </a:xfrm>
          <a:prstGeom prst="rect">
            <a:avLst/>
          </a:prstGeom>
        </p:spPr>
        <p:txBody>
          <a:bodyPr wrap="none" lIns="18288">
            <a:spAutoFit/>
          </a:bodyPr>
          <a:lstStyle>
            <a:lvl1pPr marL="0" indent="0">
              <a:buNone/>
              <a:defRPr sz="800" cap="all" baseline="0">
                <a:latin typeface="+mn-lt"/>
              </a:defRPr>
            </a:lvl1pPr>
            <a:lvl2pPr marL="0" indent="0">
              <a:buFont typeface="Arial" panose="020B0604020202020204" pitchFamily="34" charset="0"/>
              <a:buNone/>
              <a:defRPr sz="800">
                <a:latin typeface="+mn-lt"/>
              </a:defRPr>
            </a:lvl2pPr>
            <a:lvl3pPr marL="363474" indent="0">
              <a:buNone/>
              <a:defRPr sz="800">
                <a:latin typeface="+mn-lt"/>
              </a:defRPr>
            </a:lvl3pPr>
            <a:lvl4pPr marL="0" indent="0">
              <a:buNone/>
              <a:defRPr sz="800">
                <a:latin typeface="+mn-lt"/>
              </a:defRPr>
            </a:lvl4pPr>
            <a:lvl5pPr marL="0" indent="0">
              <a:buNone/>
              <a:defRPr sz="800">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6594764" y="304800"/>
            <a:ext cx="1427018" cy="1373504"/>
          </a:xfrm>
          <a:prstGeom prst="rect">
            <a:avLst/>
          </a:prstGeom>
          <a:noFill/>
        </p:spPr>
        <p:txBody>
          <a:bodyPr wrap="square" rtlCol="0">
            <a:spAutoFit/>
          </a:bodyPr>
          <a:lstStyle/>
          <a:p>
            <a:endParaRPr lang="en-US"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3529852" y="3192476"/>
            <a:ext cx="4882627" cy="250005"/>
          </a:xfrm>
          <a:prstGeom prst="rect">
            <a:avLst/>
          </a:prstGeom>
        </p:spPr>
        <p:txBody>
          <a:bodyPr lIns="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rgbClr val="FC28FC"/>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3529852" y="3525422"/>
            <a:ext cx="4882627" cy="250005"/>
          </a:xfrm>
          <a:prstGeom prst="rect">
            <a:avLst/>
          </a:prstGeom>
        </p:spPr>
        <p:txBody>
          <a:bodyPr lIns="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rgbClr val="FC28FC"/>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3529852" y="3858368"/>
            <a:ext cx="4882627" cy="716286"/>
          </a:xfrm>
          <a:prstGeom prst="rect">
            <a:avLst/>
          </a:prstGeom>
        </p:spPr>
        <p:txBody>
          <a:bodyPr lIns="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3529852" y="4656177"/>
            <a:ext cx="4882627" cy="125355"/>
          </a:xfrm>
          <a:prstGeom prst="rect">
            <a:avLst/>
          </a:prstGeom>
        </p:spPr>
        <p:txBody>
          <a:bodyPr lIns="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640080" y="2194782"/>
            <a:ext cx="7772400" cy="498598"/>
          </a:xfrm>
          <a:prstGeom prst="rect">
            <a:avLst/>
          </a:prstGeom>
        </p:spPr>
        <p:txBody>
          <a:bodyPr wrap="square" anchor="ctr" anchorCtr="0">
            <a:spAutoFit/>
          </a:bodyPr>
          <a:lstStyle>
            <a:lvl1pPr marL="0" indent="0">
              <a:buNone/>
              <a:defRPr sz="3600" b="1">
                <a:latin typeface="+mj-lt"/>
              </a:defRPr>
            </a:lvl1pPr>
            <a:lvl2pPr marL="0" indent="0">
              <a:buFont typeface="Arial" panose="020B0604020202020204" pitchFamily="34" charset="0"/>
              <a:buNone/>
              <a:defRPr sz="3600" b="1">
                <a:latin typeface="+mj-lt"/>
              </a:defRPr>
            </a:lvl2pPr>
            <a:lvl3pPr marL="363474" indent="0">
              <a:buNone/>
              <a:defRPr sz="3600" b="1">
                <a:latin typeface="+mj-lt"/>
              </a:defRPr>
            </a:lvl3pPr>
            <a:lvl4pPr marL="0" indent="0">
              <a:buNone/>
              <a:defRPr sz="3600" b="1">
                <a:latin typeface="+mj-lt"/>
              </a:defRPr>
            </a:lvl4pPr>
            <a:lvl5pPr marL="0" indent="0">
              <a:buNone/>
              <a:defRPr sz="3600" b="1">
                <a:latin typeface="+mj-lt"/>
              </a:defRPr>
            </a:lvl5pPr>
          </a:lstStyle>
          <a:p>
            <a:pPr lvl="0"/>
            <a:r>
              <a:rPr lang="en-US" dirty="0"/>
              <a:t>Metagenomics Workshop</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649224" y="475488"/>
            <a:ext cx="800100" cy="374904"/>
          </a:xfrm>
          <a:prstGeom prst="rect">
            <a:avLst/>
          </a:prstGeom>
          <a:solidFill>
            <a:srgbClr val="FF00FF"/>
          </a:solidFill>
          <a:ln w="6350">
            <a:noFill/>
          </a:ln>
        </p:spPr>
        <p:txBody>
          <a:bodyPr wrap="square" lIns="18288" tIns="9144" rIns="18288" bIns="0" rtlCol="0" anchor="ctr" anchorCtr="1">
            <a:normAutofit fontScale="92500" lnSpcReduction="2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6594764" y="304800"/>
            <a:ext cx="1427018" cy="1373504"/>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167777195"/>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9EB0CAB-07AA-2647-BE58-7A658EF3CBEE}"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8686800" y="4754880"/>
            <a:ext cx="457200" cy="365760"/>
          </a:xfrm>
        </p:spPr>
        <p:txBody>
          <a:body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735DA87-8D0D-5646-9263-BA8534F57B0F}"/>
              </a:ext>
            </a:extLst>
          </p:cNvPr>
          <p:cNvSpPr/>
          <p:nvPr/>
        </p:nvSpPr>
        <p:spPr>
          <a:xfrm>
            <a:off x="0" y="0"/>
            <a:ext cx="9144000" cy="1168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640079" y="365760"/>
            <a:ext cx="7772400" cy="27432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18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640080" y="673649"/>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639950" y="4114800"/>
            <a:ext cx="3749039" cy="134139"/>
          </a:xfrm>
          <a:prstGeom prst="rect">
            <a:avLst/>
          </a:prstGeom>
        </p:spPr>
        <p:txBody>
          <a:bodyPr wrap="square" anchor="t" anchorCtr="0">
            <a:spAutoFit/>
          </a:bodyPr>
          <a:lstStyle>
            <a:lvl1pPr marL="0" indent="0">
              <a:lnSpc>
                <a:spcPts val="1100"/>
              </a:lnSpc>
              <a:buNone/>
              <a:defRPr sz="800">
                <a:latin typeface="+mn-lt"/>
              </a:defRPr>
            </a:lvl1pPr>
            <a:lvl2pPr>
              <a:defRPr sz="800">
                <a:latin typeface="+mn-lt"/>
              </a:defRPr>
            </a:lvl2pPr>
            <a:lvl3pPr>
              <a:defRPr sz="800">
                <a:latin typeface="+mn-lt"/>
              </a:defRPr>
            </a:lvl3pPr>
            <a:lvl4pPr>
              <a:defRPr sz="800">
                <a:latin typeface="+mn-lt"/>
              </a:defRPr>
            </a:lvl4pPr>
            <a:lvl5pPr>
              <a:defRPr sz="800">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9144000" cy="1168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640079" y="365760"/>
            <a:ext cx="7772400" cy="27432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18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640080" y="673649"/>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639951" y="1038977"/>
            <a:ext cx="3749039" cy="301752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4663439" y="4114800"/>
            <a:ext cx="3749039" cy="134139"/>
          </a:xfrm>
          <a:prstGeom prst="rect">
            <a:avLst/>
          </a:prstGeom>
        </p:spPr>
        <p:txBody>
          <a:bodyPr wrap="square" anchor="t" anchorCtr="0">
            <a:spAutoFit/>
          </a:bodyPr>
          <a:lstStyle>
            <a:lvl1pPr marL="0" indent="0">
              <a:lnSpc>
                <a:spcPts val="1100"/>
              </a:lnSpc>
              <a:buNone/>
              <a:defRPr sz="800">
                <a:latin typeface="+mn-lt"/>
              </a:defRPr>
            </a:lvl1pPr>
            <a:lvl2pPr>
              <a:defRPr sz="800">
                <a:latin typeface="+mn-lt"/>
              </a:defRPr>
            </a:lvl2pPr>
            <a:lvl3pPr>
              <a:defRPr sz="800">
                <a:latin typeface="+mn-lt"/>
              </a:defRPr>
            </a:lvl3pPr>
            <a:lvl4pPr>
              <a:defRPr sz="800">
                <a:latin typeface="+mn-lt"/>
              </a:defRPr>
            </a:lvl4pPr>
            <a:lvl5pPr>
              <a:defRPr sz="800">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4663440" y="1038977"/>
            <a:ext cx="3749039" cy="301752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33576871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8C78506B-CDED-764D-A072-FDCE7A00B000}"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188720"/>
            <a:ext cx="2468880" cy="20574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29184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188720"/>
            <a:ext cx="2468880" cy="20574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29184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188720"/>
            <a:ext cx="2468880" cy="205740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29184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94709349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65760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188720"/>
            <a:ext cx="7772400" cy="242316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3079666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828800" y="1188720"/>
            <a:ext cx="5486400" cy="301752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6232393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EFEDD32-F5EB-A741-9F8B-E23B8F80D24B}"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554480"/>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188720"/>
            <a:ext cx="2743200" cy="215444"/>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188720"/>
            <a:ext cx="5029200" cy="283464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174147452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9144000" cy="459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4000"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4D8B39A-01F2-FA4B-87F6-F02AC7945853}"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371600" y="1371600"/>
            <a:ext cx="6400800" cy="1846659"/>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4000" b="0" i="0" dirty="0">
                <a:solidFill>
                  <a:srgbClr val="2774AE"/>
                </a:solidFill>
                <a:latin typeface="Helvetica Regular" pitchFamily="2" charset="0"/>
              </a:rPr>
              <a:t>Lorem ipsum dolor sit </a:t>
            </a:r>
            <a:r>
              <a:rPr lang="en-US" sz="4000" b="0" i="0" dirty="0" err="1">
                <a:solidFill>
                  <a:srgbClr val="2774AE"/>
                </a:solidFill>
                <a:latin typeface="Helvetica Regular" pitchFamily="2" charset="0"/>
              </a:rPr>
              <a:t>amet</a:t>
            </a:r>
            <a:r>
              <a:rPr lang="en-US" sz="4000" b="0" i="0" dirty="0">
                <a:solidFill>
                  <a:srgbClr val="2774AE"/>
                </a:solidFill>
                <a:latin typeface="Helvetica Regular" pitchFamily="2" charset="0"/>
              </a:rPr>
              <a:t> ex </a:t>
            </a:r>
            <a:r>
              <a:rPr lang="en-US" sz="4000" b="0" i="0" dirty="0" err="1">
                <a:solidFill>
                  <a:srgbClr val="2774AE"/>
                </a:solidFill>
                <a:latin typeface="Helvetica Regular" pitchFamily="2" charset="0"/>
              </a:rPr>
              <a:t>eum</a:t>
            </a:r>
            <a:r>
              <a:rPr lang="en-US" sz="4000" b="0" i="0" dirty="0">
                <a:solidFill>
                  <a:srgbClr val="2774AE"/>
                </a:solidFill>
                <a:latin typeface="Helvetica Regular" pitchFamily="2" charset="0"/>
              </a:rPr>
              <a:t> </a:t>
            </a:r>
            <a:r>
              <a:rPr lang="en-US" sz="4000" b="0" i="0" dirty="0" err="1">
                <a:solidFill>
                  <a:srgbClr val="2774AE"/>
                </a:solidFill>
                <a:latin typeface="Helvetica Regular" pitchFamily="2" charset="0"/>
              </a:rPr>
              <a:t>reque</a:t>
            </a:r>
            <a:r>
              <a:rPr lang="en-US" sz="4000" b="0" i="0" dirty="0">
                <a:solidFill>
                  <a:srgbClr val="2774AE"/>
                </a:solidFill>
                <a:latin typeface="Helvetica Regular" pitchFamily="2" charset="0"/>
              </a:rPr>
              <a:t> </a:t>
            </a:r>
            <a:r>
              <a:rPr lang="en-US" sz="4000" b="0" i="0" dirty="0" err="1">
                <a:solidFill>
                  <a:srgbClr val="2774AE"/>
                </a:solidFill>
                <a:latin typeface="Helvetica Regular" pitchFamily="2" charset="0"/>
              </a:rPr>
              <a:t>graece</a:t>
            </a:r>
            <a:r>
              <a:rPr lang="en-US" sz="4000" b="0" i="0" dirty="0">
                <a:solidFill>
                  <a:srgbClr val="2774AE"/>
                </a:solidFill>
                <a:latin typeface="Helvetica Regular" pitchFamily="2" charset="0"/>
              </a:rPr>
              <a:t> </a:t>
            </a:r>
            <a:r>
              <a:rPr lang="en-US" sz="4000" b="0" i="0" dirty="0" err="1">
                <a:solidFill>
                  <a:srgbClr val="2774AE"/>
                </a:solidFill>
                <a:latin typeface="Helvetica Regular" pitchFamily="2" charset="0"/>
              </a:rPr>
              <a:t>nam</a:t>
            </a:r>
            <a:r>
              <a:rPr lang="en-US" sz="4000" b="0" i="0" dirty="0">
                <a:solidFill>
                  <a:srgbClr val="2774AE"/>
                </a:solidFill>
                <a:latin typeface="Helvetica Regular" pitchFamily="2" charset="0"/>
              </a:rPr>
              <a:t> </a:t>
            </a:r>
            <a:r>
              <a:rPr lang="en-US" sz="4000" b="0" i="0" dirty="0" err="1">
                <a:solidFill>
                  <a:srgbClr val="2774AE"/>
                </a:solidFill>
                <a:latin typeface="Helvetica Regular" pitchFamily="2" charset="0"/>
              </a:rPr>
              <a:t>harum</a:t>
            </a:r>
            <a:r>
              <a:rPr lang="en-US" sz="4000" b="0" i="0" dirty="0">
                <a:solidFill>
                  <a:srgbClr val="2774AE"/>
                </a:solidFill>
                <a:latin typeface="Helvetica Regular" pitchFamily="2" charset="0"/>
              </a:rPr>
              <a:t> </a:t>
            </a:r>
            <a:r>
              <a:rPr lang="en-US" sz="4000" b="0" i="0" dirty="0" err="1">
                <a:solidFill>
                  <a:srgbClr val="2774AE"/>
                </a:solidFill>
                <a:latin typeface="Helvetica Regular" pitchFamily="2" charset="0"/>
              </a:rPr>
              <a:t>vonsequat</a:t>
            </a:r>
            <a:endParaRPr lang="en-US" sz="4000"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371600" y="1371600"/>
            <a:ext cx="6400800" cy="1665071"/>
          </a:xfrm>
        </p:spPr>
        <p:txBody>
          <a:bodyPr anchor="ctr" anchorCtr="0"/>
          <a:lstStyle>
            <a:lvl1pPr marL="0" indent="0" algn="ctr">
              <a:buNone/>
              <a:defRPr sz="4000">
                <a:solidFill>
                  <a:srgbClr val="2774AE"/>
                </a:solidFill>
              </a:defRPr>
            </a:lvl1pPr>
            <a:lvl2pPr marL="274320" indent="0" algn="ctr">
              <a:buNone/>
              <a:defRPr sz="4000">
                <a:solidFill>
                  <a:srgbClr val="2774AE"/>
                </a:solidFill>
              </a:defRPr>
            </a:lvl2pPr>
            <a:lvl3pPr marL="548640" indent="0" algn="ctr">
              <a:buNone/>
              <a:defRPr sz="4000">
                <a:solidFill>
                  <a:srgbClr val="2774AE"/>
                </a:solidFill>
              </a:defRPr>
            </a:lvl3pPr>
            <a:lvl4pPr marL="822960" indent="0" algn="ctr">
              <a:buNone/>
              <a:defRPr sz="4000">
                <a:solidFill>
                  <a:srgbClr val="2774AE"/>
                </a:solidFill>
              </a:defRPr>
            </a:lvl4pPr>
            <a:lvl5pPr marL="1097280" indent="0" algn="ctr">
              <a:buNone/>
              <a:defRPr sz="4000">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41781128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9144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4000"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736718671"/>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D19E2CA-7A22-2A47-87A7-154317480B32}"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extBox 2">
            <a:extLst>
              <a:ext uri="{FF2B5EF4-FFF2-40B4-BE49-F238E27FC236}">
                <a16:creationId xmlns:a16="http://schemas.microsoft.com/office/drawing/2014/main" id="{5F64B9DE-6557-C54A-BF36-8E798604EA3F}"/>
              </a:ext>
            </a:extLst>
          </p:cNvPr>
          <p:cNvSpPr txBox="1"/>
          <p:nvPr/>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640080" y="2468880"/>
            <a:ext cx="7772400" cy="36576"/>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42495035"/>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2393666196"/>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36190825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81858"/>
            <a:ext cx="4040188" cy="2492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118160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381858"/>
            <a:ext cx="4041775" cy="2492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118160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407534" y="4754880"/>
            <a:ext cx="941832" cy="381643"/>
          </a:xfrm>
        </p:spPr>
        <p:txBody>
          <a:bodyPr/>
          <a:lstStyle/>
          <a:p>
            <a:fld id="{9F77682F-0B9D-3B4E-959A-DF3B483BB795}" type="datetimeFigureOut">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86800" y="4754880"/>
            <a:ext cx="457200" cy="381643"/>
          </a:xfrm>
        </p:spPr>
        <p:txBody>
          <a:bodyPr/>
          <a:lstStyle/>
          <a:p>
            <a:fld id="{B7EF1114-A442-774B-B3A3-7065FC00DEA8}" type="slidenum">
              <a:rPr lang="en-US" smtClean="0"/>
              <a:t>‹#›</a:t>
            </a:fld>
            <a:endParaRPr lang="en-US"/>
          </a:p>
        </p:txBody>
      </p:sp>
    </p:spTree>
    <p:extLst>
      <p:ext uri="{BB962C8B-B14F-4D97-AF65-F5344CB8AC3E}">
        <p14:creationId xmlns:p14="http://schemas.microsoft.com/office/powerpoint/2010/main" val="1879128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07534" y="4754880"/>
            <a:ext cx="941832" cy="381643"/>
          </a:xfrm>
        </p:spPr>
        <p:txBody>
          <a:bodyPr/>
          <a:lstStyle/>
          <a:p>
            <a:fld id="{9F77682F-0B9D-3B4E-959A-DF3B483BB795}"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86800" y="4754880"/>
            <a:ext cx="457200" cy="381643"/>
          </a:xfrm>
        </p:spPr>
        <p:txBody>
          <a:bodyPr/>
          <a:lstStyle/>
          <a:p>
            <a:fld id="{B7EF1114-A442-774B-B3A3-7065FC00DEA8}" type="slidenum">
              <a:rPr lang="en-US" smtClean="0"/>
              <a:t>‹#›</a:t>
            </a:fld>
            <a:endParaRPr lang="en-US"/>
          </a:p>
        </p:txBody>
      </p:sp>
    </p:spTree>
    <p:extLst>
      <p:ext uri="{BB962C8B-B14F-4D97-AF65-F5344CB8AC3E}">
        <p14:creationId xmlns:p14="http://schemas.microsoft.com/office/powerpoint/2010/main" val="2860256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tatement w/dark backgroun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C5EC3F5-808B-184C-A89B-4B25F801B6AC}"/>
              </a:ext>
            </a:extLst>
          </p:cNvPr>
          <p:cNvSpPr>
            <a:spLocks noGrp="1"/>
          </p:cNvSpPr>
          <p:nvPr>
            <p:ph type="body" sz="quarter" idx="21" hasCustomPrompt="1"/>
          </p:nvPr>
        </p:nvSpPr>
        <p:spPr>
          <a:xfrm>
            <a:off x="1371600" y="1407743"/>
            <a:ext cx="6400800" cy="1665071"/>
          </a:xfrm>
          <a:prstGeom prst="rect">
            <a:avLst/>
          </a:prstGeom>
        </p:spPr>
        <p:txBody>
          <a:bodyPr lIns="0" tIns="0" rIns="0" bIns="0" anchor="ctr" anchorCtr="0">
            <a:spAutoFit/>
          </a:bodyPr>
          <a:lstStyle>
            <a:lvl1pPr marL="0" indent="0" algn="ctr">
              <a:buNone/>
              <a:defRPr sz="4000">
                <a:solidFill>
                  <a:schemeClr val="bg1"/>
                </a:solidFill>
              </a:defRPr>
            </a:lvl1pPr>
            <a:lvl2pPr marL="274320" indent="0" algn="ctr">
              <a:buNone/>
              <a:defRPr sz="4000">
                <a:solidFill>
                  <a:srgbClr val="2774AE"/>
                </a:solidFill>
              </a:defRPr>
            </a:lvl2pPr>
            <a:lvl3pPr marL="548640" indent="0" algn="ctr">
              <a:buNone/>
              <a:defRPr sz="4000">
                <a:solidFill>
                  <a:srgbClr val="2774AE"/>
                </a:solidFill>
              </a:defRPr>
            </a:lvl3pPr>
            <a:lvl4pPr marL="822960" indent="0" algn="ctr">
              <a:buNone/>
              <a:defRPr sz="4000">
                <a:solidFill>
                  <a:srgbClr val="2774AE"/>
                </a:solidFill>
              </a:defRPr>
            </a:lvl4pPr>
            <a:lvl5pPr marL="1097280" indent="0" algn="ctr">
              <a:buNone/>
              <a:defRPr sz="4000">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89837761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9144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4000"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113960386"/>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640079" y="2651760"/>
            <a:ext cx="7772400" cy="274320"/>
          </a:xfrm>
          <a:prstGeom prst="rect">
            <a:avLst/>
          </a:prstGeom>
        </p:spPr>
        <p:txBody>
          <a:bodyPr>
            <a:spAutoFit/>
          </a:bodyPr>
          <a:lstStyle>
            <a:lvl1pPr marL="0" indent="0">
              <a:buFontTx/>
              <a:buNone/>
              <a:defRPr sz="1600" b="1" i="0" cap="all" baseline="0">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rgbClr val="58595B"/>
                </a:solidFill>
                <a:latin typeface="Helvetica" pitchFamily="2" charset="0"/>
              </a:rPr>
              <a:t>Topic</a:t>
            </a:r>
          </a:p>
        </p:txBody>
      </p:sp>
      <p:sp>
        <p:nvSpPr>
          <p:cNvPr id="7" name="Header rule">
            <a:extLst>
              <a:ext uri="{FF2B5EF4-FFF2-40B4-BE49-F238E27FC236}">
                <a16:creationId xmlns:a16="http://schemas.microsoft.com/office/drawing/2014/main" id="{09B1960F-507A-E84C-8B64-1891B754A975}"/>
              </a:ext>
            </a:extLst>
          </p:cNvPr>
          <p:cNvSpPr/>
          <p:nvPr/>
        </p:nvSpPr>
        <p:spPr>
          <a:xfrm>
            <a:off x="640080" y="2468880"/>
            <a:ext cx="7772400" cy="36576"/>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3279498072"/>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4083986431"/>
              </p:ext>
            </p:extLst>
          </p:nvPr>
        </p:nvGraphicFramePr>
        <p:xfrm>
          <a:off x="640080" y="1783080"/>
          <a:ext cx="7772400" cy="676656"/>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550949">
                <a:tc>
                  <a:txBody>
                    <a:bodyPr/>
                    <a:lstStyle/>
                    <a:p>
                      <a:pPr>
                        <a:lnSpc>
                          <a:spcPct val="100000"/>
                        </a:lnSpc>
                      </a:pPr>
                      <a:r>
                        <a:rPr lang="en-US" sz="3600" b="1" dirty="0">
                          <a:ln>
                            <a:noFill/>
                          </a:ln>
                          <a:solidFill>
                            <a:srgbClr val="58595B"/>
                          </a:solidFill>
                          <a:latin typeface="Helvetica" pitchFamily="2" charset="0"/>
                          <a:cs typeface="Arial" panose="020B0604020202020204" pitchFamily="34" charset="0"/>
                        </a:rPr>
                        <a:t>Thank You</a:t>
                      </a:r>
                      <a:endParaRPr lang="en-US" sz="3600" dirty="0">
                        <a:ln>
                          <a:noFill/>
                        </a:ln>
                      </a:endParaRPr>
                    </a:p>
                  </a:txBody>
                  <a:tcPr marL="45720" marT="91440" marB="3657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Tree>
    <p:extLst>
      <p:ext uri="{BB962C8B-B14F-4D97-AF65-F5344CB8AC3E}">
        <p14:creationId xmlns:p14="http://schemas.microsoft.com/office/powerpoint/2010/main" val="215678567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55448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8872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640077" y="367401"/>
            <a:ext cx="7772400" cy="389979"/>
          </a:xfrm>
        </p:spPr>
        <p:txBody>
          <a:bodyPr anchor="b" anchorCtr="0"/>
          <a:lstStyle/>
          <a:p>
            <a:r>
              <a:rPr lang="en-US" dirty="0"/>
              <a:t>Header w/copy</a:t>
            </a:r>
          </a:p>
        </p:txBody>
      </p:sp>
    </p:spTree>
    <p:extLst>
      <p:ext uri="{BB962C8B-B14F-4D97-AF65-F5344CB8AC3E}">
        <p14:creationId xmlns:p14="http://schemas.microsoft.com/office/powerpoint/2010/main" val="414783277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55448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8872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097281" y="228600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10535181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55448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18872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97A3B5-6613-4F46-BF76-6FADC2B102EA}"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55448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18872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802737949"/>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188720"/>
            <a:ext cx="6400800" cy="3108960"/>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9" y="1188720"/>
            <a:ext cx="946991" cy="1354217"/>
          </a:xfrm>
          <a:prstGeom prst="rect">
            <a:avLst/>
          </a:prstGeom>
        </p:spPr>
        <p:txBody>
          <a:bodyPr wrap="square" lIns="0">
            <a:spAutoFit/>
          </a:bodyPr>
          <a:lstStyle>
            <a:lvl1pPr marL="0" indent="0" algn="l">
              <a:lnSpc>
                <a:spcPct val="100000"/>
              </a:lnSpc>
              <a:buNone/>
              <a:defRPr sz="800" b="0">
                <a:solidFill>
                  <a:srgbClr val="FC28FC"/>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25398422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11D0AFF7-781E-9C49-9DD3-A4DFB4A9395B}"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554480"/>
            <a:ext cx="3840478" cy="1205209"/>
          </a:xfrm>
          <a:prstGeom prst="rect">
            <a:avLst/>
          </a:prstGeom>
        </p:spPr>
        <p:txBody>
          <a:bodyPr l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188720"/>
            <a:ext cx="3840479" cy="215444"/>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188720"/>
            <a:ext cx="3931920" cy="329184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822431351"/>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FE47C0C-C9E7-AE4D-809E-5CBF13CABA9B}"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79" y="155448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18872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188720"/>
            <a:ext cx="3931920" cy="3291840"/>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40724290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E467E6B-9A71-6D40-8626-10A71C7AA91F}" type="datetime4">
              <a:rPr lang="en-US" smtClean="0"/>
              <a:t>May 18,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188720"/>
            <a:ext cx="3749039" cy="20574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291840"/>
            <a:ext cx="3749039" cy="82296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4663440" y="1188720"/>
            <a:ext cx="3749039" cy="2057400"/>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4663440" y="3291840"/>
            <a:ext cx="3749039" cy="82296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88372541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9.xml"/><Relationship Id="rId4"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2900" y="4724784"/>
            <a:ext cx="423229" cy="136525"/>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640080" y="821642"/>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367401"/>
            <a:ext cx="7772400" cy="389979"/>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7407534" y="4754880"/>
            <a:ext cx="941832" cy="365760"/>
          </a:xfrm>
          <a:prstGeom prst="rect">
            <a:avLst/>
          </a:prstGeom>
        </p:spPr>
        <p:txBody>
          <a:bodyPr vert="horz" wrap="square" lIns="0" tIns="0" rIns="0" bIns="256032" rtlCol="0" anchor="t" anchorCtr="0">
            <a:spAutoFit/>
          </a:bodyPr>
          <a:lstStyle>
            <a:lvl1pPr algn="r">
              <a:lnSpc>
                <a:spcPct val="100000"/>
              </a:lnSpc>
              <a:defRPr sz="800" b="0" i="0">
                <a:solidFill>
                  <a:srgbClr val="898989"/>
                </a:solidFill>
                <a:latin typeface="Helvetica Regular" pitchFamily="2" charset="0"/>
              </a:defRPr>
            </a:lvl1pPr>
          </a:lstStyle>
          <a:p>
            <a:fld id="{8F65F54E-23BA-FB43-B77B-991F1BE0DB6C}" type="datetime4">
              <a:rPr lang="en-US" smtClean="0"/>
              <a:t>May 18, 2020</a:t>
            </a:fld>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686800" y="4754880"/>
            <a:ext cx="457200" cy="365760"/>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097280" y="4773168"/>
            <a:ext cx="2651760" cy="369973"/>
          </a:xfrm>
          <a:prstGeom prst="rect">
            <a:avLst/>
          </a:prstGeom>
        </p:spPr>
        <p:txBody>
          <a:bodyPr wrap="square" lIns="0" tIns="0" rIns="0" bIns="256032">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err="1">
                <a:latin typeface="Helvetica Regular" pitchFamily="2" charset="0"/>
              </a:rPr>
              <a:t>QCBio</a:t>
            </a:r>
            <a:r>
              <a:rPr lang="en-US" b="0" i="0" dirty="0">
                <a:latin typeface="Helvetica Regular" pitchFamily="2" charset="0"/>
              </a:rPr>
              <a:t> Collaboratory</a:t>
            </a:r>
          </a:p>
        </p:txBody>
      </p:sp>
      <p:sp>
        <p:nvSpPr>
          <p:cNvPr id="10" name="Text Placeholder-middle">
            <a:extLst>
              <a:ext uri="{FF2B5EF4-FFF2-40B4-BE49-F238E27FC236}">
                <a16:creationId xmlns:a16="http://schemas.microsoft.com/office/drawing/2014/main" id="{1D05E4E6-3004-4849-9241-63072375FC1B}"/>
              </a:ext>
            </a:extLst>
          </p:cNvPr>
          <p:cNvSpPr txBox="1">
            <a:spLocks/>
          </p:cNvSpPr>
          <p:nvPr/>
        </p:nvSpPr>
        <p:spPr>
          <a:xfrm>
            <a:off x="3840480" y="4773168"/>
            <a:ext cx="347472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latin typeface="Helvetica Regular" pitchFamily="2" charset="0"/>
              </a:rPr>
              <a:t>Metagenomics Workshop</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097280" y="1188720"/>
            <a:ext cx="7315199" cy="117577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718646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8" r:id="rId13"/>
    <p:sldLayoutId id="2147483825" r:id="rId14"/>
    <p:sldLayoutId id="2147483826" r:id="rId15"/>
    <p:sldLayoutId id="2147483827" r:id="rId16"/>
    <p:sldLayoutId id="2147483829" r:id="rId17"/>
    <p:sldLayoutId id="2147483830" r:id="rId18"/>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7C7160C-D279-C84E-A714-5CF37C5CC49F}"/>
              </a:ext>
            </a:extLst>
          </p:cNvPr>
          <p:cNvSpPr/>
          <p:nvPr/>
        </p:nvSpPr>
        <p:spPr>
          <a:xfrm>
            <a:off x="0" y="0"/>
            <a:ext cx="9144000" cy="51365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Helvetica Regular" pitchFamily="2" charset="0"/>
            </a:endParaRPr>
          </a:p>
        </p:txBody>
      </p:sp>
      <p:graphicFrame>
        <p:nvGraphicFramePr>
          <p:cNvPr id="15" name="Table 14" hidden="1">
            <a:extLst>
              <a:ext uri="{FF2B5EF4-FFF2-40B4-BE49-F238E27FC236}">
                <a16:creationId xmlns:a16="http://schemas.microsoft.com/office/drawing/2014/main" id="{2684D85E-2681-5C44-AFBC-F0E79677A166}"/>
              </a:ext>
            </a:extLst>
          </p:cNvPr>
          <p:cNvGraphicFramePr>
            <a:graphicFrameLocks noGrp="1"/>
          </p:cNvGraphicFramePr>
          <p:nvPr>
            <p:extLst>
              <p:ext uri="{D42A27DB-BD31-4B8C-83A1-F6EECF244321}">
                <p14:modId xmlns:p14="http://schemas.microsoft.com/office/powerpoint/2010/main" val="1915787603"/>
              </p:ext>
            </p:extLst>
          </p:nvPr>
        </p:nvGraphicFramePr>
        <p:xfrm>
          <a:off x="685800" y="356673"/>
          <a:ext cx="7772400" cy="458139"/>
        </p:xfrm>
        <a:graphic>
          <a:graphicData uri="http://schemas.openxmlformats.org/drawingml/2006/table">
            <a:tbl>
              <a:tblPr firstRow="1" bandRow="1">
                <a:tableStyleId>{5C22544A-7EE6-4342-B048-85BDC9FD1C3A}</a:tableStyleId>
              </a:tblPr>
              <a:tblGrid>
                <a:gridCol w="7772400">
                  <a:extLst>
                    <a:ext uri="{9D8B030D-6E8A-4147-A177-3AD203B41FA5}">
                      <a16:colId xmlns:a16="http://schemas.microsoft.com/office/drawing/2014/main" val="4064186770"/>
                    </a:ext>
                  </a:extLst>
                </a:gridCol>
              </a:tblGrid>
              <a:tr h="458139">
                <a:tc>
                  <a:txBody>
                    <a:bodyPr/>
                    <a:lstStyle/>
                    <a:p>
                      <a:pPr>
                        <a:lnSpc>
                          <a:spcPct val="100000"/>
                        </a:lnSpc>
                      </a:pPr>
                      <a:r>
                        <a:rPr lang="en-US" sz="2800" b="0" i="0" dirty="0">
                          <a:ln>
                            <a:noFill/>
                          </a:ln>
                          <a:solidFill>
                            <a:srgbClr val="58595B"/>
                          </a:solidFill>
                          <a:latin typeface="Helvetica Regular" pitchFamily="2" charset="0"/>
                          <a:cs typeface="Arial" panose="020B0604020202020204" pitchFamily="34" charset="0"/>
                        </a:rPr>
                        <a:t>Preferred Header Size</a:t>
                      </a:r>
                      <a:endParaRPr lang="en-US" sz="2800" b="0" i="0" dirty="0">
                        <a:ln>
                          <a:noFill/>
                        </a:ln>
                        <a:latin typeface="Helvetica Regular" pitchFamily="2" charset="0"/>
                      </a:endParaRPr>
                    </a:p>
                  </a:txBody>
                  <a:tcPr marL="0" marR="0" marT="0" marB="1828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pic>
        <p:nvPicPr>
          <p:cNvPr id="9" name="brand logo-white">
            <a:extLst>
              <a:ext uri="{FF2B5EF4-FFF2-40B4-BE49-F238E27FC236}">
                <a16:creationId xmlns:a16="http://schemas.microsoft.com/office/drawing/2014/main" id="{51676347-45D6-CD47-AAC8-2B1B358153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2900" y="4727575"/>
            <a:ext cx="423229" cy="136525"/>
          </a:xfrm>
          <a:prstGeom prst="rect">
            <a:avLst/>
          </a:prstGeom>
        </p:spPr>
      </p:pic>
      <p:sp>
        <p:nvSpPr>
          <p:cNvPr id="10" name="Date Placeholder">
            <a:extLst>
              <a:ext uri="{FF2B5EF4-FFF2-40B4-BE49-F238E27FC236}">
                <a16:creationId xmlns:a16="http://schemas.microsoft.com/office/drawing/2014/main" id="{FA478317-E98C-5C4D-8ED4-27BAFC60FBB0}"/>
              </a:ext>
            </a:extLst>
          </p:cNvPr>
          <p:cNvSpPr txBox="1">
            <a:spLocks/>
          </p:cNvSpPr>
          <p:nvPr/>
        </p:nvSpPr>
        <p:spPr>
          <a:xfrm>
            <a:off x="7407534" y="4754880"/>
            <a:ext cx="941832" cy="381643"/>
          </a:xfrm>
          <a:prstGeom prst="rect">
            <a:avLst/>
          </a:prstGeom>
        </p:spPr>
        <p:txBody>
          <a:bodyPr vert="horz" wrap="square" lIns="0" tIns="0" rIns="0" bIns="256032" rtlCol="0" anchor="t" anchorCtr="0">
            <a:spAutoFit/>
          </a:bodyPr>
          <a:lstStyle>
            <a:defPPr>
              <a:defRPr lang="en-US"/>
            </a:defPPr>
            <a:lvl1pPr marL="0" algn="r" defTabSz="685800" rtl="0" eaLnBrk="1" latinLnBrk="0" hangingPunct="1">
              <a:lnSpc>
                <a:spcPct val="100000"/>
              </a:lnSpc>
              <a:defRPr sz="800" b="0" i="0" kern="1200">
                <a:solidFill>
                  <a:srgbClr val="898989"/>
                </a:solidFill>
                <a:latin typeface="Helvetica Regular" pitchFamily="2"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DB7B64D7-70E9-C546-AE78-4C392EDC5411}" type="datetime4">
              <a:rPr lang="en-US" smtClean="0">
                <a:solidFill>
                  <a:schemeClr val="bg1"/>
                </a:solidFill>
              </a:rPr>
              <a:pPr/>
              <a:t>May 18, 2020</a:t>
            </a:fld>
            <a:endParaRPr lang="en-US" dirty="0">
              <a:solidFill>
                <a:schemeClr val="bg1"/>
              </a:solidFill>
            </a:endParaRPr>
          </a:p>
        </p:txBody>
      </p:sp>
      <p:sp>
        <p:nvSpPr>
          <p:cNvPr id="11" name="Slide Number Placeholder">
            <a:extLst>
              <a:ext uri="{FF2B5EF4-FFF2-40B4-BE49-F238E27FC236}">
                <a16:creationId xmlns:a16="http://schemas.microsoft.com/office/drawing/2014/main" id="{DA79644A-3B18-374D-AEC4-AF294BA47711}"/>
              </a:ext>
            </a:extLst>
          </p:cNvPr>
          <p:cNvSpPr txBox="1">
            <a:spLocks/>
          </p:cNvSpPr>
          <p:nvPr/>
        </p:nvSpPr>
        <p:spPr>
          <a:xfrm>
            <a:off x="8686800" y="4754880"/>
            <a:ext cx="457200" cy="381643"/>
          </a:xfrm>
          <a:prstGeom prst="rect">
            <a:avLst/>
          </a:prstGeom>
        </p:spPr>
        <p:txBody>
          <a:bodyPr vert="horz" wrap="square" lIns="0" tIns="0" rIns="0" bIns="256032" rtlCol="0" anchor="t" anchorCtr="0">
            <a:spAutoFit/>
          </a:bodyPr>
          <a:lstStyle>
            <a:defPPr>
              <a:defRPr lang="en-US"/>
            </a:defPPr>
            <a:lvl1pPr marL="0" algn="l" defTabSz="685800" rtl="0" eaLnBrk="1" latinLnBrk="0" hangingPunct="1">
              <a:lnSpc>
                <a:spcPct val="100000"/>
              </a:lnSpc>
              <a:defRPr sz="800" b="0" i="0" kern="1200">
                <a:solidFill>
                  <a:srgbClr val="898989"/>
                </a:solidFill>
                <a:latin typeface="Helvetica Regular" pitchFamily="2"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solidFill>
                  <a:schemeClr val="bg1"/>
                </a:solidFill>
              </a:rPr>
              <a:pPr/>
              <a:t>‹#›</a:t>
            </a:fld>
            <a:endParaRPr lang="en-US" dirty="0">
              <a:solidFill>
                <a:schemeClr val="bg1"/>
              </a:solidFill>
            </a:endParaRPr>
          </a:p>
        </p:txBody>
      </p:sp>
      <p:sp>
        <p:nvSpPr>
          <p:cNvPr id="12" name="Text Placeholder-left">
            <a:extLst>
              <a:ext uri="{FF2B5EF4-FFF2-40B4-BE49-F238E27FC236}">
                <a16:creationId xmlns:a16="http://schemas.microsoft.com/office/drawing/2014/main" id="{23F08363-883B-8749-9AEA-BC16C3EB8CE3}"/>
              </a:ext>
            </a:extLst>
          </p:cNvPr>
          <p:cNvSpPr txBox="1">
            <a:spLocks/>
          </p:cNvSpPr>
          <p:nvPr/>
        </p:nvSpPr>
        <p:spPr>
          <a:xfrm>
            <a:off x="1097280" y="4773168"/>
            <a:ext cx="2651760" cy="369973"/>
          </a:xfrm>
          <a:prstGeom prst="rect">
            <a:avLst/>
          </a:prstGeom>
        </p:spPr>
        <p:txBody>
          <a:bodyPr wrap="square" lIns="0" tIns="0" rIns="0" bIns="256032">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Department Name (edit in Slide Master)</a:t>
            </a:r>
          </a:p>
        </p:txBody>
      </p:sp>
      <p:sp>
        <p:nvSpPr>
          <p:cNvPr id="13" name="Text Placeholder-middle">
            <a:extLst>
              <a:ext uri="{FF2B5EF4-FFF2-40B4-BE49-F238E27FC236}">
                <a16:creationId xmlns:a16="http://schemas.microsoft.com/office/drawing/2014/main" id="{71380050-84F1-D143-BCF2-F067E310EFE8}"/>
              </a:ext>
            </a:extLst>
          </p:cNvPr>
          <p:cNvSpPr txBox="1">
            <a:spLocks/>
          </p:cNvSpPr>
          <p:nvPr/>
        </p:nvSpPr>
        <p:spPr>
          <a:xfrm>
            <a:off x="3840480" y="4773168"/>
            <a:ext cx="347472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Presentation Title (edit in Slide Master)</a:t>
            </a:r>
          </a:p>
        </p:txBody>
      </p:sp>
    </p:spTree>
    <p:extLst>
      <p:ext uri="{BB962C8B-B14F-4D97-AF65-F5344CB8AC3E}">
        <p14:creationId xmlns:p14="http://schemas.microsoft.com/office/powerpoint/2010/main" val="1216462480"/>
      </p:ext>
    </p:extLst>
  </p:cSld>
  <p:clrMap bg1="lt1" tx1="dk1" bg2="lt2" tx2="dk2" accent1="accent1" accent2="accent2" accent3="accent3" accent4="accent4" accent5="accent5" accent6="accent6" hlink="hlink" folHlink="folHlink"/>
  <p:sldLayoutIdLst>
    <p:sldLayoutId id="2147483811" r:id="rId1"/>
  </p:sldLayoutIdLst>
  <p:hf hdr="0" ftr="0"/>
  <p:txStyles>
    <p:titleStyle>
      <a:lvl1pPr algn="l" defTabSz="685800" rtl="0" eaLnBrk="1" latinLnBrk="0" hangingPunct="1">
        <a:lnSpc>
          <a:spcPct val="90000"/>
        </a:lnSpc>
        <a:spcBef>
          <a:spcPct val="0"/>
        </a:spcBef>
        <a:buNone/>
        <a:defRPr sz="2800" b="1" i="0" kern="120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kern="1200">
          <a:solidFill>
            <a:srgbClr val="58595B"/>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14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5.svg"/></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5.sv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svg"/></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svg"/></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72.tif"/><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71.ti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diagramLayout" Target="../diagrams/layout15.xml"/><Relationship Id="rId7" Type="http://schemas.openxmlformats.org/officeDocument/2006/relationships/image" Target="../media/image49.png"/><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8.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8.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8.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8.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8.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8.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600A9-5681-478A-8B50-9E7CCE815D5F}"/>
              </a:ext>
            </a:extLst>
          </p:cNvPr>
          <p:cNvSpPr>
            <a:spLocks noGrp="1"/>
          </p:cNvSpPr>
          <p:nvPr>
            <p:ph type="body" sz="quarter" idx="15"/>
          </p:nvPr>
        </p:nvSpPr>
        <p:spPr>
          <a:xfrm>
            <a:off x="1097280" y="973276"/>
            <a:ext cx="6858000" cy="215444"/>
          </a:xfrm>
        </p:spPr>
        <p:txBody>
          <a:bodyPr/>
          <a:lstStyle/>
          <a:p>
            <a:r>
              <a:rPr lang="en-US" dirty="0"/>
              <a:t>This workshop has been significantly rewritten</a:t>
            </a:r>
          </a:p>
        </p:txBody>
      </p:sp>
      <p:sp>
        <p:nvSpPr>
          <p:cNvPr id="4" name="Date Placeholder 3">
            <a:extLst>
              <a:ext uri="{FF2B5EF4-FFF2-40B4-BE49-F238E27FC236}">
                <a16:creationId xmlns:a16="http://schemas.microsoft.com/office/drawing/2014/main" id="{ACE321A7-CE12-4A2F-81B5-216F7E99978F}"/>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D6B633F1-7F8B-4A61-BB5D-4C2543BEBA7A}"/>
              </a:ext>
            </a:extLst>
          </p:cNvPr>
          <p:cNvSpPr>
            <a:spLocks noGrp="1"/>
          </p:cNvSpPr>
          <p:nvPr>
            <p:ph type="sldNum" sz="quarter" idx="19"/>
          </p:nvPr>
        </p:nvSpPr>
        <p:spPr/>
        <p:txBody>
          <a:bodyPr/>
          <a:lstStyle/>
          <a:p>
            <a:fld id="{B6238B5B-F19C-E947-A0BC-87BD7983F871}" type="slidenum">
              <a:rPr lang="en-US" smtClean="0"/>
              <a:pPr/>
              <a:t>1</a:t>
            </a:fld>
            <a:endParaRPr lang="en-US" dirty="0"/>
          </a:p>
        </p:txBody>
      </p:sp>
      <p:sp>
        <p:nvSpPr>
          <p:cNvPr id="6" name="Title 5">
            <a:extLst>
              <a:ext uri="{FF2B5EF4-FFF2-40B4-BE49-F238E27FC236}">
                <a16:creationId xmlns:a16="http://schemas.microsoft.com/office/drawing/2014/main" id="{AF4F9DD9-252D-423E-BD5F-8475B91C2D47}"/>
              </a:ext>
            </a:extLst>
          </p:cNvPr>
          <p:cNvSpPr>
            <a:spLocks noGrp="1"/>
          </p:cNvSpPr>
          <p:nvPr>
            <p:ph type="title"/>
          </p:nvPr>
        </p:nvSpPr>
        <p:spPr/>
        <p:txBody>
          <a:bodyPr/>
          <a:lstStyle/>
          <a:p>
            <a:r>
              <a:rPr lang="en-US" dirty="0"/>
              <a:t>Welcome to the New Workshop 11</a:t>
            </a:r>
          </a:p>
        </p:txBody>
      </p:sp>
      <p:sp>
        <p:nvSpPr>
          <p:cNvPr id="7" name="Text Placeholder 6">
            <a:extLst>
              <a:ext uri="{FF2B5EF4-FFF2-40B4-BE49-F238E27FC236}">
                <a16:creationId xmlns:a16="http://schemas.microsoft.com/office/drawing/2014/main" id="{6E34D8A8-8584-4B38-A3D1-1A029D1D891F}"/>
              </a:ext>
            </a:extLst>
          </p:cNvPr>
          <p:cNvSpPr>
            <a:spLocks noGrp="1"/>
          </p:cNvSpPr>
          <p:nvPr>
            <p:ph type="body" sz="quarter" idx="21"/>
          </p:nvPr>
        </p:nvSpPr>
        <p:spPr>
          <a:xfrm>
            <a:off x="1097281" y="1188720"/>
            <a:ext cx="6858000" cy="3524042"/>
          </a:xfrm>
        </p:spPr>
        <p:txBody>
          <a:bodyPr/>
          <a:lstStyle/>
          <a:p>
            <a:r>
              <a:rPr lang="en-US" dirty="0"/>
              <a:t>This workshop has an increased focus on understanding the process from end-to-end</a:t>
            </a:r>
          </a:p>
          <a:p>
            <a:r>
              <a:rPr lang="en-US" dirty="0"/>
              <a:t>The input datasets are new</a:t>
            </a:r>
          </a:p>
          <a:p>
            <a:pPr lvl="1"/>
            <a:r>
              <a:rPr lang="en-US" dirty="0"/>
              <a:t>The use of a standardized mock microbial community can give us a known input with an expected output</a:t>
            </a:r>
          </a:p>
          <a:p>
            <a:pPr lvl="1"/>
            <a:r>
              <a:rPr lang="en-US" dirty="0"/>
              <a:t>Also contains a stool sequencing run for a more complex community</a:t>
            </a:r>
          </a:p>
          <a:p>
            <a:r>
              <a:rPr lang="en-US" dirty="0"/>
              <a:t>I am making this up as I go along (</a:t>
            </a:r>
            <a:r>
              <a:rPr lang="en-US" dirty="0" err="1"/>
              <a:t>sorta</a:t>
            </a:r>
            <a:r>
              <a:rPr lang="en-US" dirty="0"/>
              <a:t>)</a:t>
            </a:r>
          </a:p>
          <a:p>
            <a:pPr lvl="1"/>
            <a:r>
              <a:rPr lang="en-US" dirty="0"/>
              <a:t>We are scheduled for 3 hours of class time per day, but nobody really wants that</a:t>
            </a:r>
          </a:p>
          <a:p>
            <a:pPr lvl="1"/>
            <a:r>
              <a:rPr lang="en-US" dirty="0"/>
              <a:t>I aim to have everybody out between 2 and 2.5 hours</a:t>
            </a:r>
          </a:p>
          <a:p>
            <a:pPr lvl="1"/>
            <a:r>
              <a:rPr lang="en-US" dirty="0"/>
              <a:t>You are my first class, so slides distributed before class are draft versions. Slides that are posted after a session are the final product. I need to work out the timing of the days</a:t>
            </a:r>
          </a:p>
          <a:p>
            <a:pPr lvl="1"/>
            <a:r>
              <a:rPr lang="en-US" dirty="0"/>
              <a:t>I am still adding and cutting material for the next two days as I see the timing</a:t>
            </a:r>
          </a:p>
          <a:p>
            <a:r>
              <a:rPr lang="en-US" dirty="0"/>
              <a:t>If nothing else, I have removed all content teaching you about 454 sequencing.</a:t>
            </a:r>
          </a:p>
        </p:txBody>
      </p:sp>
    </p:spTree>
    <p:extLst>
      <p:ext uri="{BB962C8B-B14F-4D97-AF65-F5344CB8AC3E}">
        <p14:creationId xmlns:p14="http://schemas.microsoft.com/office/powerpoint/2010/main" val="55150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mans face&#10;&#10;Description automatically generated">
            <a:extLst>
              <a:ext uri="{FF2B5EF4-FFF2-40B4-BE49-F238E27FC236}">
                <a16:creationId xmlns:a16="http://schemas.microsoft.com/office/drawing/2014/main" id="{9C1F10A1-5D9C-4BFD-8941-1B05474C45D5}"/>
              </a:ext>
            </a:extLst>
          </p:cNvPr>
          <p:cNvPicPr>
            <a:picLocks noChangeAspect="1"/>
          </p:cNvPicPr>
          <p:nvPr/>
        </p:nvPicPr>
        <p:blipFill rotWithShape="1">
          <a:blip r:embed="rId2"/>
          <a:srcRect l="42644" t="6506" r="12594" b="8838"/>
          <a:stretch/>
        </p:blipFill>
        <p:spPr>
          <a:xfrm>
            <a:off x="4474030" y="1038497"/>
            <a:ext cx="2762794" cy="3657600"/>
          </a:xfrm>
          <a:prstGeom prst="rect">
            <a:avLst/>
          </a:prstGeom>
        </p:spPr>
      </p:pic>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10</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spTree>
    <p:extLst>
      <p:ext uri="{BB962C8B-B14F-4D97-AF65-F5344CB8AC3E}">
        <p14:creationId xmlns:p14="http://schemas.microsoft.com/office/powerpoint/2010/main" val="4279176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74D9D56B-EE16-4EA0-9BB5-C5550DEC499B}"/>
              </a:ext>
            </a:extLst>
          </p:cNvPr>
          <p:cNvPicPr>
            <a:picLocks noChangeAspect="1"/>
          </p:cNvPicPr>
          <p:nvPr/>
        </p:nvPicPr>
        <p:blipFill rotWithShape="1">
          <a:blip r:embed="rId2"/>
          <a:srcRect l="7474" t="47411" r="7246" b="22660"/>
          <a:stretch/>
        </p:blipFill>
        <p:spPr>
          <a:xfrm>
            <a:off x="457199" y="2110740"/>
            <a:ext cx="8084821" cy="1986158"/>
          </a:xfrm>
          <a:prstGeom prst="rect">
            <a:avLst/>
          </a:prstGeom>
        </p:spPr>
      </p:pic>
      <p:sp>
        <p:nvSpPr>
          <p:cNvPr id="2" name="Date Placeholder 1">
            <a:extLst>
              <a:ext uri="{FF2B5EF4-FFF2-40B4-BE49-F238E27FC236}">
                <a16:creationId xmlns:a16="http://schemas.microsoft.com/office/drawing/2014/main" id="{233CF483-E32B-480F-871D-3C0207A5E91B}"/>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89536983-ADE9-41C3-B583-6687CAE4E29E}"/>
              </a:ext>
            </a:extLst>
          </p:cNvPr>
          <p:cNvSpPr>
            <a:spLocks noGrp="1"/>
          </p:cNvSpPr>
          <p:nvPr>
            <p:ph type="sldNum" sz="quarter" idx="19"/>
          </p:nvPr>
        </p:nvSpPr>
        <p:spPr/>
        <p:txBody>
          <a:bodyPr/>
          <a:lstStyle/>
          <a:p>
            <a:fld id="{B6238B5B-F19C-E947-A0BC-87BD7983F871}" type="slidenum">
              <a:rPr lang="en-US" smtClean="0"/>
              <a:pPr/>
              <a:t>100</a:t>
            </a:fld>
            <a:endParaRPr lang="en-US" dirty="0"/>
          </a:p>
        </p:txBody>
      </p:sp>
      <p:sp>
        <p:nvSpPr>
          <p:cNvPr id="4" name="Text Placeholder 3">
            <a:extLst>
              <a:ext uri="{FF2B5EF4-FFF2-40B4-BE49-F238E27FC236}">
                <a16:creationId xmlns:a16="http://schemas.microsoft.com/office/drawing/2014/main" id="{5C36BA79-959C-4DF6-B88E-FB23268394D5}"/>
              </a:ext>
            </a:extLst>
          </p:cNvPr>
          <p:cNvSpPr>
            <a:spLocks noGrp="1"/>
          </p:cNvSpPr>
          <p:nvPr>
            <p:ph type="body" sz="quarter" idx="20"/>
          </p:nvPr>
        </p:nvSpPr>
        <p:spPr>
          <a:xfrm>
            <a:off x="640080" y="4225834"/>
            <a:ext cx="7772400" cy="400110"/>
          </a:xfrm>
        </p:spPr>
        <p:txBody>
          <a:bodyPr/>
          <a:lstStyle/>
          <a:p>
            <a:r>
              <a:rPr lang="en-US" dirty="0"/>
              <a:t>…or with longer reads</a:t>
            </a:r>
          </a:p>
        </p:txBody>
      </p:sp>
      <p:sp>
        <p:nvSpPr>
          <p:cNvPr id="6" name="Title 5">
            <a:extLst>
              <a:ext uri="{FF2B5EF4-FFF2-40B4-BE49-F238E27FC236}">
                <a16:creationId xmlns:a16="http://schemas.microsoft.com/office/drawing/2014/main" id="{2308EFA7-6FC7-4E8E-8A72-71986BD4A21E}"/>
              </a:ext>
            </a:extLst>
          </p:cNvPr>
          <p:cNvSpPr>
            <a:spLocks noGrp="1"/>
          </p:cNvSpPr>
          <p:nvPr>
            <p:ph type="title"/>
          </p:nvPr>
        </p:nvSpPr>
        <p:spPr>
          <a:xfrm>
            <a:off x="640079" y="369582"/>
            <a:ext cx="7772400" cy="387798"/>
          </a:xfrm>
        </p:spPr>
        <p:txBody>
          <a:bodyPr/>
          <a:lstStyle/>
          <a:p>
            <a:r>
              <a:rPr lang="en-US" dirty="0"/>
              <a:t>Genome Assembly Is Possible…</a:t>
            </a:r>
          </a:p>
        </p:txBody>
      </p:sp>
    </p:spTree>
    <p:extLst>
      <p:ext uri="{BB962C8B-B14F-4D97-AF65-F5344CB8AC3E}">
        <p14:creationId xmlns:p14="http://schemas.microsoft.com/office/powerpoint/2010/main" val="31431829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101</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sp>
        <p:nvSpPr>
          <p:cNvPr id="4" name="TextBox 3">
            <a:extLst>
              <a:ext uri="{FF2B5EF4-FFF2-40B4-BE49-F238E27FC236}">
                <a16:creationId xmlns:a16="http://schemas.microsoft.com/office/drawing/2014/main" id="{13196E9E-FA1D-4B93-B362-E22123022EAC}"/>
              </a:ext>
            </a:extLst>
          </p:cNvPr>
          <p:cNvSpPr txBox="1"/>
          <p:nvPr/>
        </p:nvSpPr>
        <p:spPr>
          <a:xfrm>
            <a:off x="3773511" y="4188916"/>
            <a:ext cx="1312860" cy="215444"/>
          </a:xfrm>
          <a:prstGeom prst="rect">
            <a:avLst/>
          </a:prstGeom>
          <a:noFill/>
        </p:spPr>
        <p:txBody>
          <a:bodyPr wrap="none" lIns="0" tIns="0" rIns="0" bIns="0" rtlCol="0">
            <a:spAutoFit/>
          </a:bodyPr>
          <a:lstStyle/>
          <a:p>
            <a:pPr algn="l"/>
            <a:r>
              <a:rPr lang="en-US" sz="1400" b="1" dirty="0"/>
              <a:t>Bacillus cereus</a:t>
            </a:r>
          </a:p>
        </p:txBody>
      </p:sp>
    </p:spTree>
    <p:extLst>
      <p:ext uri="{BB962C8B-B14F-4D97-AF65-F5344CB8AC3E}">
        <p14:creationId xmlns:p14="http://schemas.microsoft.com/office/powerpoint/2010/main" val="34106928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102</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sp>
        <p:nvSpPr>
          <p:cNvPr id="4" name="TextBox 3">
            <a:extLst>
              <a:ext uri="{FF2B5EF4-FFF2-40B4-BE49-F238E27FC236}">
                <a16:creationId xmlns:a16="http://schemas.microsoft.com/office/drawing/2014/main" id="{13196E9E-FA1D-4B93-B362-E22123022EAC}"/>
              </a:ext>
            </a:extLst>
          </p:cNvPr>
          <p:cNvSpPr txBox="1"/>
          <p:nvPr/>
        </p:nvSpPr>
        <p:spPr>
          <a:xfrm>
            <a:off x="3773511" y="4188916"/>
            <a:ext cx="1312860" cy="215444"/>
          </a:xfrm>
          <a:prstGeom prst="rect">
            <a:avLst/>
          </a:prstGeom>
          <a:noFill/>
        </p:spPr>
        <p:txBody>
          <a:bodyPr wrap="none" lIns="0" tIns="0" rIns="0" bIns="0" rtlCol="0">
            <a:spAutoFit/>
          </a:bodyPr>
          <a:lstStyle/>
          <a:p>
            <a:pPr algn="l"/>
            <a:r>
              <a:rPr lang="en-US" sz="1400" b="1" dirty="0"/>
              <a:t>Bacillus cereus</a:t>
            </a:r>
          </a:p>
        </p:txBody>
      </p:sp>
      <p:pic>
        <p:nvPicPr>
          <p:cNvPr id="4098" name="Picture 2">
            <a:extLst>
              <a:ext uri="{FF2B5EF4-FFF2-40B4-BE49-F238E27FC236}">
                <a16:creationId xmlns:a16="http://schemas.microsoft.com/office/drawing/2014/main" id="{8AD30620-ED7F-49F6-9558-854DD2CEA7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342"/>
          <a:stretch/>
        </p:blipFill>
        <p:spPr bwMode="auto">
          <a:xfrm>
            <a:off x="1701663" y="1745222"/>
            <a:ext cx="5456555" cy="215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2295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103</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spTree>
    <p:extLst>
      <p:ext uri="{BB962C8B-B14F-4D97-AF65-F5344CB8AC3E}">
        <p14:creationId xmlns:p14="http://schemas.microsoft.com/office/powerpoint/2010/main" val="22155080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104</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pic>
        <p:nvPicPr>
          <p:cNvPr id="5" name="Graphic 4" descr="Skull">
            <a:extLst>
              <a:ext uri="{FF2B5EF4-FFF2-40B4-BE49-F238E27FC236}">
                <a16:creationId xmlns:a16="http://schemas.microsoft.com/office/drawing/2014/main" id="{9791F26D-B6B3-480B-82B4-35F89B4ACC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849" y="2011136"/>
            <a:ext cx="560614" cy="560614"/>
          </a:xfrm>
          <a:prstGeom prst="rect">
            <a:avLst/>
          </a:prstGeom>
        </p:spPr>
      </p:pic>
      <p:pic>
        <p:nvPicPr>
          <p:cNvPr id="7" name="Graphic 6" descr="Skull">
            <a:extLst>
              <a:ext uri="{FF2B5EF4-FFF2-40B4-BE49-F238E27FC236}">
                <a16:creationId xmlns:a16="http://schemas.microsoft.com/office/drawing/2014/main" id="{4D6CDEC3-C3DB-448B-9149-36279F696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8218" y="2291443"/>
            <a:ext cx="560614" cy="560614"/>
          </a:xfrm>
          <a:prstGeom prst="rect">
            <a:avLst/>
          </a:prstGeom>
        </p:spPr>
      </p:pic>
    </p:spTree>
    <p:extLst>
      <p:ext uri="{BB962C8B-B14F-4D97-AF65-F5344CB8AC3E}">
        <p14:creationId xmlns:p14="http://schemas.microsoft.com/office/powerpoint/2010/main" val="1195690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105</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pic>
        <p:nvPicPr>
          <p:cNvPr id="5" name="Graphic 4" descr="Skull">
            <a:extLst>
              <a:ext uri="{FF2B5EF4-FFF2-40B4-BE49-F238E27FC236}">
                <a16:creationId xmlns:a16="http://schemas.microsoft.com/office/drawing/2014/main" id="{9791F26D-B6B3-480B-82B4-35F89B4ACC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849" y="2011136"/>
            <a:ext cx="560614" cy="560614"/>
          </a:xfrm>
          <a:prstGeom prst="rect">
            <a:avLst/>
          </a:prstGeom>
        </p:spPr>
      </p:pic>
      <p:pic>
        <p:nvPicPr>
          <p:cNvPr id="7" name="Graphic 6" descr="Skull">
            <a:extLst>
              <a:ext uri="{FF2B5EF4-FFF2-40B4-BE49-F238E27FC236}">
                <a16:creationId xmlns:a16="http://schemas.microsoft.com/office/drawing/2014/main" id="{4D6CDEC3-C3DB-448B-9149-36279F696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8218" y="2291443"/>
            <a:ext cx="560614" cy="560614"/>
          </a:xfrm>
          <a:prstGeom prst="rect">
            <a:avLst/>
          </a:prstGeom>
        </p:spPr>
      </p:pic>
      <p:sp>
        <p:nvSpPr>
          <p:cNvPr id="9" name="TextBox 8">
            <a:extLst>
              <a:ext uri="{FF2B5EF4-FFF2-40B4-BE49-F238E27FC236}">
                <a16:creationId xmlns:a16="http://schemas.microsoft.com/office/drawing/2014/main" id="{47A7A236-5C1B-4C02-BBC4-49ECC9F6F076}"/>
              </a:ext>
            </a:extLst>
          </p:cNvPr>
          <p:cNvSpPr txBox="1"/>
          <p:nvPr/>
        </p:nvSpPr>
        <p:spPr>
          <a:xfrm>
            <a:off x="3697311" y="4188916"/>
            <a:ext cx="1530868" cy="215444"/>
          </a:xfrm>
          <a:prstGeom prst="rect">
            <a:avLst/>
          </a:prstGeom>
          <a:noFill/>
        </p:spPr>
        <p:txBody>
          <a:bodyPr wrap="none" lIns="0" tIns="0" rIns="0" bIns="0" rtlCol="0">
            <a:spAutoFit/>
          </a:bodyPr>
          <a:lstStyle/>
          <a:p>
            <a:pPr algn="l"/>
            <a:r>
              <a:rPr lang="en-US" sz="1400" b="1" dirty="0"/>
              <a:t>Bacillus anthracis</a:t>
            </a:r>
          </a:p>
        </p:txBody>
      </p:sp>
    </p:spTree>
    <p:extLst>
      <p:ext uri="{BB962C8B-B14F-4D97-AF65-F5344CB8AC3E}">
        <p14:creationId xmlns:p14="http://schemas.microsoft.com/office/powerpoint/2010/main" val="9345525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106</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pic>
        <p:nvPicPr>
          <p:cNvPr id="5" name="Graphic 4" descr="Skull">
            <a:extLst>
              <a:ext uri="{FF2B5EF4-FFF2-40B4-BE49-F238E27FC236}">
                <a16:creationId xmlns:a16="http://schemas.microsoft.com/office/drawing/2014/main" id="{9791F26D-B6B3-480B-82B4-35F89B4ACC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849" y="2011136"/>
            <a:ext cx="560614" cy="560614"/>
          </a:xfrm>
          <a:prstGeom prst="rect">
            <a:avLst/>
          </a:prstGeom>
        </p:spPr>
      </p:pic>
      <p:pic>
        <p:nvPicPr>
          <p:cNvPr id="7" name="Graphic 6" descr="Skull">
            <a:extLst>
              <a:ext uri="{FF2B5EF4-FFF2-40B4-BE49-F238E27FC236}">
                <a16:creationId xmlns:a16="http://schemas.microsoft.com/office/drawing/2014/main" id="{4D6CDEC3-C3DB-448B-9149-36279F696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8218" y="2291443"/>
            <a:ext cx="560614" cy="560614"/>
          </a:xfrm>
          <a:prstGeom prst="rect">
            <a:avLst/>
          </a:prstGeom>
        </p:spPr>
      </p:pic>
      <p:sp>
        <p:nvSpPr>
          <p:cNvPr id="9" name="TextBox 8">
            <a:extLst>
              <a:ext uri="{FF2B5EF4-FFF2-40B4-BE49-F238E27FC236}">
                <a16:creationId xmlns:a16="http://schemas.microsoft.com/office/drawing/2014/main" id="{47A7A236-5C1B-4C02-BBC4-49ECC9F6F076}"/>
              </a:ext>
            </a:extLst>
          </p:cNvPr>
          <p:cNvSpPr txBox="1"/>
          <p:nvPr/>
        </p:nvSpPr>
        <p:spPr>
          <a:xfrm>
            <a:off x="3697311" y="4188916"/>
            <a:ext cx="1530868" cy="215444"/>
          </a:xfrm>
          <a:prstGeom prst="rect">
            <a:avLst/>
          </a:prstGeom>
          <a:noFill/>
        </p:spPr>
        <p:txBody>
          <a:bodyPr wrap="none" lIns="0" tIns="0" rIns="0" bIns="0" rtlCol="0">
            <a:spAutoFit/>
          </a:bodyPr>
          <a:lstStyle/>
          <a:p>
            <a:pPr algn="l"/>
            <a:r>
              <a:rPr lang="en-US" sz="1400" b="1" dirty="0"/>
              <a:t>Bacillus anthracis</a:t>
            </a:r>
          </a:p>
        </p:txBody>
      </p:sp>
      <p:pic>
        <p:nvPicPr>
          <p:cNvPr id="5122" name="Picture 2" descr="Anthrax: Causes, treatments, and risks">
            <a:extLst>
              <a:ext uri="{FF2B5EF4-FFF2-40B4-BE49-F238E27FC236}">
                <a16:creationId xmlns:a16="http://schemas.microsoft.com/office/drawing/2014/main" id="{89197A1B-BDBE-4A67-9CFF-4176CA938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2849" y="1292411"/>
            <a:ext cx="4085179" cy="306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160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107</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a:xfrm>
            <a:off x="68580" y="320040"/>
            <a:ext cx="8991600" cy="437340"/>
          </a:xfrm>
        </p:spPr>
        <p:txBody>
          <a:bodyPr/>
          <a:lstStyle/>
          <a:p>
            <a:r>
              <a:rPr lang="en-US" dirty="0"/>
              <a:t>Some Species Were Differentiated on Their Plasmids</a:t>
            </a:r>
          </a:p>
        </p:txBody>
      </p:sp>
      <p:pic>
        <p:nvPicPr>
          <p:cNvPr id="5" name="Graphic 4" descr="Skull">
            <a:extLst>
              <a:ext uri="{FF2B5EF4-FFF2-40B4-BE49-F238E27FC236}">
                <a16:creationId xmlns:a16="http://schemas.microsoft.com/office/drawing/2014/main" id="{9791F26D-B6B3-480B-82B4-35F89B4ACC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849" y="2011136"/>
            <a:ext cx="560614" cy="560614"/>
          </a:xfrm>
          <a:prstGeom prst="rect">
            <a:avLst/>
          </a:prstGeom>
        </p:spPr>
      </p:pic>
      <p:pic>
        <p:nvPicPr>
          <p:cNvPr id="7" name="Graphic 6" descr="Skull">
            <a:extLst>
              <a:ext uri="{FF2B5EF4-FFF2-40B4-BE49-F238E27FC236}">
                <a16:creationId xmlns:a16="http://schemas.microsoft.com/office/drawing/2014/main" id="{4D6CDEC3-C3DB-448B-9149-36279F696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8218" y="2291443"/>
            <a:ext cx="560614" cy="560614"/>
          </a:xfrm>
          <a:prstGeom prst="rect">
            <a:avLst/>
          </a:prstGeom>
        </p:spPr>
      </p:pic>
      <p:sp>
        <p:nvSpPr>
          <p:cNvPr id="9" name="TextBox 8">
            <a:extLst>
              <a:ext uri="{FF2B5EF4-FFF2-40B4-BE49-F238E27FC236}">
                <a16:creationId xmlns:a16="http://schemas.microsoft.com/office/drawing/2014/main" id="{47A7A236-5C1B-4C02-BBC4-49ECC9F6F076}"/>
              </a:ext>
            </a:extLst>
          </p:cNvPr>
          <p:cNvSpPr txBox="1"/>
          <p:nvPr/>
        </p:nvSpPr>
        <p:spPr>
          <a:xfrm>
            <a:off x="3697311" y="4188916"/>
            <a:ext cx="1530868" cy="215444"/>
          </a:xfrm>
          <a:prstGeom prst="rect">
            <a:avLst/>
          </a:prstGeom>
          <a:noFill/>
        </p:spPr>
        <p:txBody>
          <a:bodyPr wrap="none" lIns="0" tIns="0" rIns="0" bIns="0" rtlCol="0">
            <a:spAutoFit/>
          </a:bodyPr>
          <a:lstStyle/>
          <a:p>
            <a:pPr algn="l"/>
            <a:r>
              <a:rPr lang="en-US" sz="1400" b="1" dirty="0"/>
              <a:t>Bacillus anthracis</a:t>
            </a:r>
          </a:p>
        </p:txBody>
      </p:sp>
      <p:pic>
        <p:nvPicPr>
          <p:cNvPr id="5122" name="Picture 2" descr="Anthrax: Causes, treatments, and risks">
            <a:extLst>
              <a:ext uri="{FF2B5EF4-FFF2-40B4-BE49-F238E27FC236}">
                <a16:creationId xmlns:a16="http://schemas.microsoft.com/office/drawing/2014/main" id="{89197A1B-BDBE-4A67-9CFF-4176CA938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2849" y="1292411"/>
            <a:ext cx="4085179" cy="30638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4EDBE3-26A5-45CF-8735-B009F355090E}"/>
              </a:ext>
            </a:extLst>
          </p:cNvPr>
          <p:cNvSpPr txBox="1"/>
          <p:nvPr/>
        </p:nvSpPr>
        <p:spPr>
          <a:xfrm>
            <a:off x="3628226" y="2325242"/>
            <a:ext cx="936154" cy="430887"/>
          </a:xfrm>
          <a:prstGeom prst="rect">
            <a:avLst/>
          </a:prstGeom>
          <a:noFill/>
        </p:spPr>
        <p:txBody>
          <a:bodyPr wrap="none" lIns="0" tIns="0" rIns="0" bIns="0" rtlCol="0">
            <a:spAutoFit/>
          </a:bodyPr>
          <a:lstStyle/>
          <a:p>
            <a:pPr algn="l"/>
            <a:r>
              <a:rPr lang="en-US" sz="2800" b="1" dirty="0"/>
              <a:t>PPE?</a:t>
            </a:r>
          </a:p>
        </p:txBody>
      </p:sp>
    </p:spTree>
    <p:extLst>
      <p:ext uri="{BB962C8B-B14F-4D97-AF65-F5344CB8AC3E}">
        <p14:creationId xmlns:p14="http://schemas.microsoft.com/office/powerpoint/2010/main" val="34658721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late&#10;&#10;Description automatically generated">
            <a:extLst>
              <a:ext uri="{FF2B5EF4-FFF2-40B4-BE49-F238E27FC236}">
                <a16:creationId xmlns:a16="http://schemas.microsoft.com/office/drawing/2014/main" id="{2AE362C8-218E-498C-8FDA-395F13A7E117}"/>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108</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5" name="Picture 4">
            <a:extLst>
              <a:ext uri="{FF2B5EF4-FFF2-40B4-BE49-F238E27FC236}">
                <a16:creationId xmlns:a16="http://schemas.microsoft.com/office/drawing/2014/main" id="{22F04F4C-51DB-4ACD-A4EE-36EE14BE1849}"/>
              </a:ext>
            </a:extLst>
          </p:cNvPr>
          <p:cNvPicPr>
            <a:picLocks noChangeAspect="1"/>
          </p:cNvPicPr>
          <p:nvPr/>
        </p:nvPicPr>
        <p:blipFill rotWithShape="1">
          <a:blip r:embed="rId3"/>
          <a:srcRect b="13954"/>
          <a:stretch/>
        </p:blipFill>
        <p:spPr>
          <a:xfrm>
            <a:off x="4331297" y="1050131"/>
            <a:ext cx="826277" cy="497682"/>
          </a:xfrm>
          <a:prstGeom prst="rect">
            <a:avLst/>
          </a:prstGeom>
        </p:spPr>
      </p:pic>
    </p:spTree>
    <p:extLst>
      <p:ext uri="{BB962C8B-B14F-4D97-AF65-F5344CB8AC3E}">
        <p14:creationId xmlns:p14="http://schemas.microsoft.com/office/powerpoint/2010/main" val="4066463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109</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7" name="Picture 6">
            <a:extLst>
              <a:ext uri="{FF2B5EF4-FFF2-40B4-BE49-F238E27FC236}">
                <a16:creationId xmlns:a16="http://schemas.microsoft.com/office/drawing/2014/main" id="{87E90E1E-307C-4090-AEF9-27329807D9FC}"/>
              </a:ext>
            </a:extLst>
          </p:cNvPr>
          <p:cNvPicPr>
            <a:picLocks noChangeAspect="1"/>
          </p:cNvPicPr>
          <p:nvPr/>
        </p:nvPicPr>
        <p:blipFill rotWithShape="1">
          <a:blip r:embed="rId2"/>
          <a:srcRect t="15259" b="16000"/>
          <a:stretch/>
        </p:blipFill>
        <p:spPr>
          <a:xfrm>
            <a:off x="898071" y="1028700"/>
            <a:ext cx="7347857" cy="3535680"/>
          </a:xfrm>
          <a:prstGeom prst="rect">
            <a:avLst/>
          </a:prstGeom>
        </p:spPr>
      </p:pic>
    </p:spTree>
    <p:extLst>
      <p:ext uri="{BB962C8B-B14F-4D97-AF65-F5344CB8AC3E}">
        <p14:creationId xmlns:p14="http://schemas.microsoft.com/office/powerpoint/2010/main" val="236852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11</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spTree>
    <p:extLst>
      <p:ext uri="{BB962C8B-B14F-4D97-AF65-F5344CB8AC3E}">
        <p14:creationId xmlns:p14="http://schemas.microsoft.com/office/powerpoint/2010/main" val="21769959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110</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7" name="Picture 6">
            <a:extLst>
              <a:ext uri="{FF2B5EF4-FFF2-40B4-BE49-F238E27FC236}">
                <a16:creationId xmlns:a16="http://schemas.microsoft.com/office/drawing/2014/main" id="{87E90E1E-307C-4090-AEF9-27329807D9FC}"/>
              </a:ext>
            </a:extLst>
          </p:cNvPr>
          <p:cNvPicPr>
            <a:picLocks noChangeAspect="1"/>
          </p:cNvPicPr>
          <p:nvPr/>
        </p:nvPicPr>
        <p:blipFill rotWithShape="1">
          <a:blip r:embed="rId2"/>
          <a:srcRect t="15259" b="16000"/>
          <a:stretch/>
        </p:blipFill>
        <p:spPr>
          <a:xfrm>
            <a:off x="898071" y="1028700"/>
            <a:ext cx="7347857" cy="3535680"/>
          </a:xfrm>
          <a:prstGeom prst="rect">
            <a:avLst/>
          </a:prstGeom>
        </p:spPr>
      </p:pic>
      <p:sp>
        <p:nvSpPr>
          <p:cNvPr id="9" name="TextBox 8">
            <a:extLst>
              <a:ext uri="{FF2B5EF4-FFF2-40B4-BE49-F238E27FC236}">
                <a16:creationId xmlns:a16="http://schemas.microsoft.com/office/drawing/2014/main" id="{09D7449D-CA92-4B91-B6D5-AAD417A80E7C}"/>
              </a:ext>
            </a:extLst>
          </p:cNvPr>
          <p:cNvSpPr txBox="1"/>
          <p:nvPr/>
        </p:nvSpPr>
        <p:spPr>
          <a:xfrm>
            <a:off x="1402080" y="1196340"/>
            <a:ext cx="2000548" cy="276999"/>
          </a:xfrm>
          <a:prstGeom prst="rect">
            <a:avLst/>
          </a:prstGeom>
          <a:noFill/>
        </p:spPr>
        <p:txBody>
          <a:bodyPr wrap="none" lIns="0" tIns="0" rIns="0" bIns="0" rtlCol="0">
            <a:spAutoFit/>
          </a:bodyPr>
          <a:lstStyle/>
          <a:p>
            <a:pPr algn="l"/>
            <a:r>
              <a:rPr lang="en-US" sz="1800" b="1" dirty="0"/>
              <a:t>Useful for Priming</a:t>
            </a:r>
          </a:p>
        </p:txBody>
      </p:sp>
    </p:spTree>
    <p:extLst>
      <p:ext uri="{BB962C8B-B14F-4D97-AF65-F5344CB8AC3E}">
        <p14:creationId xmlns:p14="http://schemas.microsoft.com/office/powerpoint/2010/main" val="18290743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111</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7" name="Picture 6">
            <a:extLst>
              <a:ext uri="{FF2B5EF4-FFF2-40B4-BE49-F238E27FC236}">
                <a16:creationId xmlns:a16="http://schemas.microsoft.com/office/drawing/2014/main" id="{87E90E1E-307C-4090-AEF9-27329807D9FC}"/>
              </a:ext>
            </a:extLst>
          </p:cNvPr>
          <p:cNvPicPr>
            <a:picLocks noChangeAspect="1"/>
          </p:cNvPicPr>
          <p:nvPr/>
        </p:nvPicPr>
        <p:blipFill rotWithShape="1">
          <a:blip r:embed="rId2"/>
          <a:srcRect t="15259" b="16000"/>
          <a:stretch/>
        </p:blipFill>
        <p:spPr>
          <a:xfrm>
            <a:off x="898071" y="1028700"/>
            <a:ext cx="7347857" cy="3535680"/>
          </a:xfrm>
          <a:prstGeom prst="rect">
            <a:avLst/>
          </a:prstGeom>
        </p:spPr>
      </p:pic>
      <p:sp>
        <p:nvSpPr>
          <p:cNvPr id="9" name="TextBox 8">
            <a:extLst>
              <a:ext uri="{FF2B5EF4-FFF2-40B4-BE49-F238E27FC236}">
                <a16:creationId xmlns:a16="http://schemas.microsoft.com/office/drawing/2014/main" id="{09D7449D-CA92-4B91-B6D5-AAD417A80E7C}"/>
              </a:ext>
            </a:extLst>
          </p:cNvPr>
          <p:cNvSpPr txBox="1"/>
          <p:nvPr/>
        </p:nvSpPr>
        <p:spPr>
          <a:xfrm>
            <a:off x="3237464" y="3566160"/>
            <a:ext cx="2577629" cy="276999"/>
          </a:xfrm>
          <a:prstGeom prst="rect">
            <a:avLst/>
          </a:prstGeom>
          <a:noFill/>
        </p:spPr>
        <p:txBody>
          <a:bodyPr wrap="none" lIns="0" tIns="0" rIns="0" bIns="0" rtlCol="0">
            <a:spAutoFit/>
          </a:bodyPr>
          <a:lstStyle/>
          <a:p>
            <a:pPr algn="l"/>
            <a:r>
              <a:rPr lang="en-US" sz="1800" b="1" dirty="0"/>
              <a:t>Useful for Identification</a:t>
            </a:r>
          </a:p>
        </p:txBody>
      </p:sp>
    </p:spTree>
    <p:extLst>
      <p:ext uri="{BB962C8B-B14F-4D97-AF65-F5344CB8AC3E}">
        <p14:creationId xmlns:p14="http://schemas.microsoft.com/office/powerpoint/2010/main" val="17885594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112</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7" name="Picture 6">
            <a:extLst>
              <a:ext uri="{FF2B5EF4-FFF2-40B4-BE49-F238E27FC236}">
                <a16:creationId xmlns:a16="http://schemas.microsoft.com/office/drawing/2014/main" id="{87E90E1E-307C-4090-AEF9-27329807D9FC}"/>
              </a:ext>
            </a:extLst>
          </p:cNvPr>
          <p:cNvPicPr>
            <a:picLocks noChangeAspect="1"/>
          </p:cNvPicPr>
          <p:nvPr/>
        </p:nvPicPr>
        <p:blipFill rotWithShape="1">
          <a:blip r:embed="rId2"/>
          <a:srcRect t="15259" b="16000"/>
          <a:stretch/>
        </p:blipFill>
        <p:spPr>
          <a:xfrm>
            <a:off x="898071" y="1028700"/>
            <a:ext cx="7347857" cy="3535680"/>
          </a:xfrm>
          <a:prstGeom prst="rect">
            <a:avLst/>
          </a:prstGeom>
        </p:spPr>
      </p:pic>
      <p:sp>
        <p:nvSpPr>
          <p:cNvPr id="4" name="Rectangle 3">
            <a:extLst>
              <a:ext uri="{FF2B5EF4-FFF2-40B4-BE49-F238E27FC236}">
                <a16:creationId xmlns:a16="http://schemas.microsoft.com/office/drawing/2014/main" id="{3928D88A-1700-49B2-B381-E6189D808CB1}"/>
              </a:ext>
            </a:extLst>
          </p:cNvPr>
          <p:cNvSpPr/>
          <p:nvPr/>
        </p:nvSpPr>
        <p:spPr>
          <a:xfrm>
            <a:off x="1104900" y="4206240"/>
            <a:ext cx="7141028"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541712-A909-4AF2-A7D2-3E1CBD1D28B9}"/>
              </a:ext>
            </a:extLst>
          </p:cNvPr>
          <p:cNvPicPr>
            <a:picLocks noChangeAspect="1"/>
          </p:cNvPicPr>
          <p:nvPr/>
        </p:nvPicPr>
        <p:blipFill rotWithShape="1">
          <a:blip r:embed="rId2"/>
          <a:srcRect l="4044" t="93037" r="85260" b="1926"/>
          <a:stretch/>
        </p:blipFill>
        <p:spPr>
          <a:xfrm>
            <a:off x="2205445" y="4160520"/>
            <a:ext cx="785949" cy="259080"/>
          </a:xfrm>
          <a:prstGeom prst="rect">
            <a:avLst/>
          </a:prstGeom>
        </p:spPr>
      </p:pic>
      <p:pic>
        <p:nvPicPr>
          <p:cNvPr id="10" name="Picture 9">
            <a:extLst>
              <a:ext uri="{FF2B5EF4-FFF2-40B4-BE49-F238E27FC236}">
                <a16:creationId xmlns:a16="http://schemas.microsoft.com/office/drawing/2014/main" id="{CAB5AAF0-8E9A-438D-B773-C95E7BDC7B9C}"/>
              </a:ext>
            </a:extLst>
          </p:cNvPr>
          <p:cNvPicPr>
            <a:picLocks noChangeAspect="1"/>
          </p:cNvPicPr>
          <p:nvPr/>
        </p:nvPicPr>
        <p:blipFill rotWithShape="1">
          <a:blip r:embed="rId2"/>
          <a:srcRect l="4044" t="93037" r="85260" b="1926"/>
          <a:stretch/>
        </p:blipFill>
        <p:spPr>
          <a:xfrm>
            <a:off x="3862250" y="4168140"/>
            <a:ext cx="785949" cy="259080"/>
          </a:xfrm>
          <a:prstGeom prst="rect">
            <a:avLst/>
          </a:prstGeom>
        </p:spPr>
      </p:pic>
      <p:cxnSp>
        <p:nvCxnSpPr>
          <p:cNvPr id="11" name="Straight Arrow Connector 10">
            <a:extLst>
              <a:ext uri="{FF2B5EF4-FFF2-40B4-BE49-F238E27FC236}">
                <a16:creationId xmlns:a16="http://schemas.microsoft.com/office/drawing/2014/main" id="{85EB7CB9-0DD4-4D26-A2B9-C1441AD2965C}"/>
              </a:ext>
            </a:extLst>
          </p:cNvPr>
          <p:cNvCxnSpPr>
            <a:cxnSpLocks/>
          </p:cNvCxnSpPr>
          <p:nvPr/>
        </p:nvCxnSpPr>
        <p:spPr>
          <a:xfrm>
            <a:off x="2991394" y="4274820"/>
            <a:ext cx="3766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806097-FA18-4CD7-B350-73B55293A646}"/>
              </a:ext>
            </a:extLst>
          </p:cNvPr>
          <p:cNvCxnSpPr>
            <a:cxnSpLocks/>
          </p:cNvCxnSpPr>
          <p:nvPr/>
        </p:nvCxnSpPr>
        <p:spPr>
          <a:xfrm flipH="1">
            <a:off x="3452947" y="4274820"/>
            <a:ext cx="4093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6903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113</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7" name="Picture 6">
            <a:extLst>
              <a:ext uri="{FF2B5EF4-FFF2-40B4-BE49-F238E27FC236}">
                <a16:creationId xmlns:a16="http://schemas.microsoft.com/office/drawing/2014/main" id="{87E90E1E-307C-4090-AEF9-27329807D9FC}"/>
              </a:ext>
            </a:extLst>
          </p:cNvPr>
          <p:cNvPicPr>
            <a:picLocks noChangeAspect="1"/>
          </p:cNvPicPr>
          <p:nvPr/>
        </p:nvPicPr>
        <p:blipFill rotWithShape="1">
          <a:blip r:embed="rId2"/>
          <a:srcRect t="15259" b="16000"/>
          <a:stretch/>
        </p:blipFill>
        <p:spPr>
          <a:xfrm>
            <a:off x="898071" y="1028700"/>
            <a:ext cx="7347857" cy="3535680"/>
          </a:xfrm>
          <a:prstGeom prst="rect">
            <a:avLst/>
          </a:prstGeom>
        </p:spPr>
      </p:pic>
      <p:sp>
        <p:nvSpPr>
          <p:cNvPr id="4" name="Rectangle 3">
            <a:extLst>
              <a:ext uri="{FF2B5EF4-FFF2-40B4-BE49-F238E27FC236}">
                <a16:creationId xmlns:a16="http://schemas.microsoft.com/office/drawing/2014/main" id="{3928D88A-1700-49B2-B381-E6189D808CB1}"/>
              </a:ext>
            </a:extLst>
          </p:cNvPr>
          <p:cNvSpPr/>
          <p:nvPr/>
        </p:nvSpPr>
        <p:spPr>
          <a:xfrm>
            <a:off x="1104900" y="4206240"/>
            <a:ext cx="7141028"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541712-A909-4AF2-A7D2-3E1CBD1D28B9}"/>
              </a:ext>
            </a:extLst>
          </p:cNvPr>
          <p:cNvPicPr>
            <a:picLocks noChangeAspect="1"/>
          </p:cNvPicPr>
          <p:nvPr/>
        </p:nvPicPr>
        <p:blipFill rotWithShape="1">
          <a:blip r:embed="rId2"/>
          <a:srcRect l="4044" t="93037" r="85260" b="1926"/>
          <a:stretch/>
        </p:blipFill>
        <p:spPr>
          <a:xfrm>
            <a:off x="2205445" y="4160520"/>
            <a:ext cx="785949" cy="259080"/>
          </a:xfrm>
          <a:prstGeom prst="rect">
            <a:avLst/>
          </a:prstGeom>
        </p:spPr>
      </p:pic>
      <p:pic>
        <p:nvPicPr>
          <p:cNvPr id="10" name="Picture 9">
            <a:extLst>
              <a:ext uri="{FF2B5EF4-FFF2-40B4-BE49-F238E27FC236}">
                <a16:creationId xmlns:a16="http://schemas.microsoft.com/office/drawing/2014/main" id="{CAB5AAF0-8E9A-438D-B773-C95E7BDC7B9C}"/>
              </a:ext>
            </a:extLst>
          </p:cNvPr>
          <p:cNvPicPr>
            <a:picLocks noChangeAspect="1"/>
          </p:cNvPicPr>
          <p:nvPr/>
        </p:nvPicPr>
        <p:blipFill rotWithShape="1">
          <a:blip r:embed="rId2"/>
          <a:srcRect l="4044" t="93037" r="85260" b="1926"/>
          <a:stretch/>
        </p:blipFill>
        <p:spPr>
          <a:xfrm>
            <a:off x="6114506" y="4168140"/>
            <a:ext cx="785949" cy="259080"/>
          </a:xfrm>
          <a:prstGeom prst="rect">
            <a:avLst/>
          </a:prstGeom>
        </p:spPr>
      </p:pic>
      <p:cxnSp>
        <p:nvCxnSpPr>
          <p:cNvPr id="11" name="Straight Arrow Connector 10">
            <a:extLst>
              <a:ext uri="{FF2B5EF4-FFF2-40B4-BE49-F238E27FC236}">
                <a16:creationId xmlns:a16="http://schemas.microsoft.com/office/drawing/2014/main" id="{85EB7CB9-0DD4-4D26-A2B9-C1441AD2965C}"/>
              </a:ext>
            </a:extLst>
          </p:cNvPr>
          <p:cNvCxnSpPr>
            <a:cxnSpLocks/>
          </p:cNvCxnSpPr>
          <p:nvPr/>
        </p:nvCxnSpPr>
        <p:spPr>
          <a:xfrm>
            <a:off x="2991394" y="4274820"/>
            <a:ext cx="14053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806097-FA18-4CD7-B350-73B55293A646}"/>
              </a:ext>
            </a:extLst>
          </p:cNvPr>
          <p:cNvCxnSpPr>
            <a:cxnSpLocks/>
          </p:cNvCxnSpPr>
          <p:nvPr/>
        </p:nvCxnSpPr>
        <p:spPr>
          <a:xfrm flipH="1">
            <a:off x="4572000" y="4274820"/>
            <a:ext cx="15425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5888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94FB18-5F6E-44C3-9D3D-468FFCF601E9}"/>
              </a:ext>
            </a:extLst>
          </p:cNvPr>
          <p:cNvSpPr>
            <a:spLocks noGrp="1"/>
          </p:cNvSpPr>
          <p:nvPr>
            <p:ph type="body" sz="quarter" idx="15"/>
          </p:nvPr>
        </p:nvSpPr>
        <p:spPr/>
        <p:txBody>
          <a:bodyPr/>
          <a:lstStyle/>
          <a:p>
            <a:r>
              <a:rPr lang="en-US" dirty="0"/>
              <a:t>What to look for In a targeted sequencing gene</a:t>
            </a:r>
          </a:p>
        </p:txBody>
      </p:sp>
      <p:sp>
        <p:nvSpPr>
          <p:cNvPr id="4" name="Date Placeholder 3">
            <a:extLst>
              <a:ext uri="{FF2B5EF4-FFF2-40B4-BE49-F238E27FC236}">
                <a16:creationId xmlns:a16="http://schemas.microsoft.com/office/drawing/2014/main" id="{AB4D1612-AC55-4657-B4B3-0078468ED679}"/>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405F0CBC-D72D-4947-AE58-FDBA7CB61FEC}"/>
              </a:ext>
            </a:extLst>
          </p:cNvPr>
          <p:cNvSpPr>
            <a:spLocks noGrp="1"/>
          </p:cNvSpPr>
          <p:nvPr>
            <p:ph type="sldNum" sz="quarter" idx="19"/>
          </p:nvPr>
        </p:nvSpPr>
        <p:spPr/>
        <p:txBody>
          <a:bodyPr/>
          <a:lstStyle/>
          <a:p>
            <a:fld id="{B6238B5B-F19C-E947-A0BC-87BD7983F871}" type="slidenum">
              <a:rPr lang="en-US" smtClean="0"/>
              <a:pPr/>
              <a:t>114</a:t>
            </a:fld>
            <a:endParaRPr lang="en-US" dirty="0"/>
          </a:p>
        </p:txBody>
      </p:sp>
      <p:sp>
        <p:nvSpPr>
          <p:cNvPr id="6" name="Title 5">
            <a:extLst>
              <a:ext uri="{FF2B5EF4-FFF2-40B4-BE49-F238E27FC236}">
                <a16:creationId xmlns:a16="http://schemas.microsoft.com/office/drawing/2014/main" id="{AA8F7350-530D-4503-BC5A-B4B3C5E4CD43}"/>
              </a:ext>
            </a:extLst>
          </p:cNvPr>
          <p:cNvSpPr>
            <a:spLocks noGrp="1"/>
          </p:cNvSpPr>
          <p:nvPr>
            <p:ph type="title"/>
          </p:nvPr>
        </p:nvSpPr>
        <p:spPr/>
        <p:txBody>
          <a:bodyPr/>
          <a:lstStyle/>
          <a:p>
            <a:r>
              <a:rPr lang="en-US" dirty="0"/>
              <a:t>Ideal Target Properties</a:t>
            </a:r>
          </a:p>
        </p:txBody>
      </p:sp>
      <p:sp>
        <p:nvSpPr>
          <p:cNvPr id="7" name="Text Placeholder 6">
            <a:extLst>
              <a:ext uri="{FF2B5EF4-FFF2-40B4-BE49-F238E27FC236}">
                <a16:creationId xmlns:a16="http://schemas.microsoft.com/office/drawing/2014/main" id="{93F494F8-572A-4920-9F7D-4BEE2AC276FE}"/>
              </a:ext>
            </a:extLst>
          </p:cNvPr>
          <p:cNvSpPr>
            <a:spLocks noGrp="1"/>
          </p:cNvSpPr>
          <p:nvPr>
            <p:ph type="body" sz="quarter" idx="21"/>
          </p:nvPr>
        </p:nvSpPr>
        <p:spPr>
          <a:xfrm>
            <a:off x="1097281" y="1531620"/>
            <a:ext cx="6858000" cy="1083374"/>
          </a:xfrm>
        </p:spPr>
        <p:txBody>
          <a:bodyPr/>
          <a:lstStyle/>
          <a:p>
            <a:r>
              <a:rPr lang="en-US" dirty="0" err="1"/>
              <a:t>Sequencable</a:t>
            </a:r>
            <a:r>
              <a:rPr lang="en-US" dirty="0"/>
              <a:t> highly conserved regions surrounding variable regions</a:t>
            </a:r>
          </a:p>
          <a:p>
            <a:r>
              <a:rPr lang="en-US" dirty="0"/>
              <a:t>Present in potential target species</a:t>
            </a:r>
          </a:p>
          <a:p>
            <a:r>
              <a:rPr lang="en-US" dirty="0"/>
              <a:t>Reasonably well-characterized and understood</a:t>
            </a:r>
          </a:p>
          <a:p>
            <a:r>
              <a:rPr lang="en-US" dirty="0"/>
              <a:t>Large existing database for already available</a:t>
            </a:r>
          </a:p>
        </p:txBody>
      </p:sp>
    </p:spTree>
    <p:extLst>
      <p:ext uri="{BB962C8B-B14F-4D97-AF65-F5344CB8AC3E}">
        <p14:creationId xmlns:p14="http://schemas.microsoft.com/office/powerpoint/2010/main" val="24464238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94FB18-5F6E-44C3-9D3D-468FFCF601E9}"/>
              </a:ext>
            </a:extLst>
          </p:cNvPr>
          <p:cNvSpPr>
            <a:spLocks noGrp="1"/>
          </p:cNvSpPr>
          <p:nvPr>
            <p:ph type="body" sz="quarter" idx="15"/>
          </p:nvPr>
        </p:nvSpPr>
        <p:spPr/>
        <p:txBody>
          <a:bodyPr/>
          <a:lstStyle/>
          <a:p>
            <a:r>
              <a:rPr lang="en-US" dirty="0"/>
              <a:t>What to look for In a targeted sequencing gene</a:t>
            </a:r>
          </a:p>
        </p:txBody>
      </p:sp>
      <p:sp>
        <p:nvSpPr>
          <p:cNvPr id="4" name="Date Placeholder 3">
            <a:extLst>
              <a:ext uri="{FF2B5EF4-FFF2-40B4-BE49-F238E27FC236}">
                <a16:creationId xmlns:a16="http://schemas.microsoft.com/office/drawing/2014/main" id="{AB4D1612-AC55-4657-B4B3-0078468ED679}"/>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405F0CBC-D72D-4947-AE58-FDBA7CB61FEC}"/>
              </a:ext>
            </a:extLst>
          </p:cNvPr>
          <p:cNvSpPr>
            <a:spLocks noGrp="1"/>
          </p:cNvSpPr>
          <p:nvPr>
            <p:ph type="sldNum" sz="quarter" idx="19"/>
          </p:nvPr>
        </p:nvSpPr>
        <p:spPr/>
        <p:txBody>
          <a:bodyPr/>
          <a:lstStyle/>
          <a:p>
            <a:fld id="{B6238B5B-F19C-E947-A0BC-87BD7983F871}" type="slidenum">
              <a:rPr lang="en-US" smtClean="0"/>
              <a:pPr/>
              <a:t>115</a:t>
            </a:fld>
            <a:endParaRPr lang="en-US" dirty="0"/>
          </a:p>
        </p:txBody>
      </p:sp>
      <p:sp>
        <p:nvSpPr>
          <p:cNvPr id="6" name="Title 5">
            <a:extLst>
              <a:ext uri="{FF2B5EF4-FFF2-40B4-BE49-F238E27FC236}">
                <a16:creationId xmlns:a16="http://schemas.microsoft.com/office/drawing/2014/main" id="{AA8F7350-530D-4503-BC5A-B4B3C5E4CD43}"/>
              </a:ext>
            </a:extLst>
          </p:cNvPr>
          <p:cNvSpPr>
            <a:spLocks noGrp="1"/>
          </p:cNvSpPr>
          <p:nvPr>
            <p:ph type="title"/>
          </p:nvPr>
        </p:nvSpPr>
        <p:spPr/>
        <p:txBody>
          <a:bodyPr/>
          <a:lstStyle/>
          <a:p>
            <a:r>
              <a:rPr lang="en-US" dirty="0"/>
              <a:t>Ideal Target Properties</a:t>
            </a:r>
          </a:p>
        </p:txBody>
      </p:sp>
      <p:sp>
        <p:nvSpPr>
          <p:cNvPr id="7" name="Text Placeholder 6">
            <a:extLst>
              <a:ext uri="{FF2B5EF4-FFF2-40B4-BE49-F238E27FC236}">
                <a16:creationId xmlns:a16="http://schemas.microsoft.com/office/drawing/2014/main" id="{93F494F8-572A-4920-9F7D-4BEE2AC276FE}"/>
              </a:ext>
            </a:extLst>
          </p:cNvPr>
          <p:cNvSpPr>
            <a:spLocks noGrp="1"/>
          </p:cNvSpPr>
          <p:nvPr>
            <p:ph type="body" sz="quarter" idx="21"/>
          </p:nvPr>
        </p:nvSpPr>
        <p:spPr>
          <a:xfrm>
            <a:off x="1097281" y="1531620"/>
            <a:ext cx="6858000" cy="1083374"/>
          </a:xfrm>
        </p:spPr>
        <p:txBody>
          <a:bodyPr/>
          <a:lstStyle/>
          <a:p>
            <a:r>
              <a:rPr lang="en-US" dirty="0" err="1"/>
              <a:t>Sequencable</a:t>
            </a:r>
            <a:r>
              <a:rPr lang="en-US" dirty="0"/>
              <a:t> highly conserved regions surrounding variable regions</a:t>
            </a:r>
          </a:p>
          <a:p>
            <a:r>
              <a:rPr lang="en-US" dirty="0"/>
              <a:t>Present in potential target species</a:t>
            </a:r>
          </a:p>
          <a:p>
            <a:r>
              <a:rPr lang="en-US" dirty="0"/>
              <a:t>Reasonably well-characterized and understood</a:t>
            </a:r>
          </a:p>
          <a:p>
            <a:r>
              <a:rPr lang="en-US" dirty="0"/>
              <a:t>Large existing database for already available</a:t>
            </a:r>
          </a:p>
        </p:txBody>
      </p:sp>
      <p:pic>
        <p:nvPicPr>
          <p:cNvPr id="9" name="Picture 8" descr="A picture containing cake, toy, table, food&#10;&#10;Description automatically generated">
            <a:extLst>
              <a:ext uri="{FF2B5EF4-FFF2-40B4-BE49-F238E27FC236}">
                <a16:creationId xmlns:a16="http://schemas.microsoft.com/office/drawing/2014/main" id="{BEA6FB23-D058-4D31-B39A-FB0F523C14DA}"/>
              </a:ext>
            </a:extLst>
          </p:cNvPr>
          <p:cNvPicPr>
            <a:picLocks noChangeAspect="1"/>
          </p:cNvPicPr>
          <p:nvPr/>
        </p:nvPicPr>
        <p:blipFill>
          <a:blip r:embed="rId2"/>
          <a:stretch>
            <a:fillRect/>
          </a:stretch>
        </p:blipFill>
        <p:spPr>
          <a:xfrm>
            <a:off x="731521" y="439650"/>
            <a:ext cx="6618514" cy="4632960"/>
          </a:xfrm>
          <a:prstGeom prst="rect">
            <a:avLst/>
          </a:prstGeom>
        </p:spPr>
      </p:pic>
    </p:spTree>
    <p:extLst>
      <p:ext uri="{BB962C8B-B14F-4D97-AF65-F5344CB8AC3E}">
        <p14:creationId xmlns:p14="http://schemas.microsoft.com/office/powerpoint/2010/main" val="7113101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94FB18-5F6E-44C3-9D3D-468FFCF601E9}"/>
              </a:ext>
            </a:extLst>
          </p:cNvPr>
          <p:cNvSpPr>
            <a:spLocks noGrp="1"/>
          </p:cNvSpPr>
          <p:nvPr>
            <p:ph type="body" sz="quarter" idx="15"/>
          </p:nvPr>
        </p:nvSpPr>
        <p:spPr/>
        <p:txBody>
          <a:bodyPr/>
          <a:lstStyle/>
          <a:p>
            <a:r>
              <a:rPr lang="en-US" dirty="0"/>
              <a:t>What to look for In a targeted sequencing gene</a:t>
            </a:r>
          </a:p>
        </p:txBody>
      </p:sp>
      <p:sp>
        <p:nvSpPr>
          <p:cNvPr id="4" name="Date Placeholder 3">
            <a:extLst>
              <a:ext uri="{FF2B5EF4-FFF2-40B4-BE49-F238E27FC236}">
                <a16:creationId xmlns:a16="http://schemas.microsoft.com/office/drawing/2014/main" id="{AB4D1612-AC55-4657-B4B3-0078468ED679}"/>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405F0CBC-D72D-4947-AE58-FDBA7CB61FEC}"/>
              </a:ext>
            </a:extLst>
          </p:cNvPr>
          <p:cNvSpPr>
            <a:spLocks noGrp="1"/>
          </p:cNvSpPr>
          <p:nvPr>
            <p:ph type="sldNum" sz="quarter" idx="19"/>
          </p:nvPr>
        </p:nvSpPr>
        <p:spPr/>
        <p:txBody>
          <a:bodyPr/>
          <a:lstStyle/>
          <a:p>
            <a:fld id="{B6238B5B-F19C-E947-A0BC-87BD7983F871}" type="slidenum">
              <a:rPr lang="en-US" smtClean="0"/>
              <a:pPr/>
              <a:t>116</a:t>
            </a:fld>
            <a:endParaRPr lang="en-US" dirty="0"/>
          </a:p>
        </p:txBody>
      </p:sp>
      <p:sp>
        <p:nvSpPr>
          <p:cNvPr id="6" name="Title 5">
            <a:extLst>
              <a:ext uri="{FF2B5EF4-FFF2-40B4-BE49-F238E27FC236}">
                <a16:creationId xmlns:a16="http://schemas.microsoft.com/office/drawing/2014/main" id="{AA8F7350-530D-4503-BC5A-B4B3C5E4CD43}"/>
              </a:ext>
            </a:extLst>
          </p:cNvPr>
          <p:cNvSpPr>
            <a:spLocks noGrp="1"/>
          </p:cNvSpPr>
          <p:nvPr>
            <p:ph type="title"/>
          </p:nvPr>
        </p:nvSpPr>
        <p:spPr/>
        <p:txBody>
          <a:bodyPr/>
          <a:lstStyle/>
          <a:p>
            <a:r>
              <a:rPr lang="en-US" dirty="0"/>
              <a:t>Ideal Target Properties</a:t>
            </a:r>
          </a:p>
        </p:txBody>
      </p:sp>
      <p:sp>
        <p:nvSpPr>
          <p:cNvPr id="7" name="Text Placeholder 6">
            <a:extLst>
              <a:ext uri="{FF2B5EF4-FFF2-40B4-BE49-F238E27FC236}">
                <a16:creationId xmlns:a16="http://schemas.microsoft.com/office/drawing/2014/main" id="{93F494F8-572A-4920-9F7D-4BEE2AC276FE}"/>
              </a:ext>
            </a:extLst>
          </p:cNvPr>
          <p:cNvSpPr>
            <a:spLocks noGrp="1"/>
          </p:cNvSpPr>
          <p:nvPr>
            <p:ph type="body" sz="quarter" idx="21"/>
          </p:nvPr>
        </p:nvSpPr>
        <p:spPr>
          <a:xfrm>
            <a:off x="1097281" y="1531620"/>
            <a:ext cx="6858000" cy="1083374"/>
          </a:xfrm>
        </p:spPr>
        <p:txBody>
          <a:bodyPr/>
          <a:lstStyle/>
          <a:p>
            <a:r>
              <a:rPr lang="en-US" dirty="0" err="1"/>
              <a:t>Sequencable</a:t>
            </a:r>
            <a:r>
              <a:rPr lang="en-US" dirty="0"/>
              <a:t> highly conserved regions surrounding variable regions</a:t>
            </a:r>
          </a:p>
          <a:p>
            <a:r>
              <a:rPr lang="en-US" dirty="0"/>
              <a:t>Present in potential target species</a:t>
            </a:r>
          </a:p>
          <a:p>
            <a:r>
              <a:rPr lang="en-US" dirty="0"/>
              <a:t>Reasonably well-characterized and understood</a:t>
            </a:r>
          </a:p>
          <a:p>
            <a:r>
              <a:rPr lang="en-US" dirty="0"/>
              <a:t>Large existing database for already available</a:t>
            </a:r>
          </a:p>
        </p:txBody>
      </p:sp>
      <p:pic>
        <p:nvPicPr>
          <p:cNvPr id="9" name="Picture 8" descr="A picture containing cake, toy, table, food&#10;&#10;Description automatically generated">
            <a:extLst>
              <a:ext uri="{FF2B5EF4-FFF2-40B4-BE49-F238E27FC236}">
                <a16:creationId xmlns:a16="http://schemas.microsoft.com/office/drawing/2014/main" id="{BEA6FB23-D058-4D31-B39A-FB0F523C14DA}"/>
              </a:ext>
            </a:extLst>
          </p:cNvPr>
          <p:cNvPicPr>
            <a:picLocks noChangeAspect="1"/>
          </p:cNvPicPr>
          <p:nvPr/>
        </p:nvPicPr>
        <p:blipFill>
          <a:blip r:embed="rId2"/>
          <a:stretch>
            <a:fillRect/>
          </a:stretch>
        </p:blipFill>
        <p:spPr>
          <a:xfrm>
            <a:off x="731521" y="439650"/>
            <a:ext cx="6618514" cy="4632960"/>
          </a:xfrm>
          <a:prstGeom prst="rect">
            <a:avLst/>
          </a:prstGeom>
        </p:spPr>
      </p:pic>
      <p:sp>
        <p:nvSpPr>
          <p:cNvPr id="2" name="TextBox 1">
            <a:extLst>
              <a:ext uri="{FF2B5EF4-FFF2-40B4-BE49-F238E27FC236}">
                <a16:creationId xmlns:a16="http://schemas.microsoft.com/office/drawing/2014/main" id="{410439C3-BF4E-422C-9CBC-9F6AB46985A9}"/>
              </a:ext>
            </a:extLst>
          </p:cNvPr>
          <p:cNvSpPr txBox="1"/>
          <p:nvPr/>
        </p:nvSpPr>
        <p:spPr>
          <a:xfrm>
            <a:off x="3588269" y="3739336"/>
            <a:ext cx="1967462" cy="430887"/>
          </a:xfrm>
          <a:prstGeom prst="rect">
            <a:avLst/>
          </a:prstGeom>
          <a:noFill/>
        </p:spPr>
        <p:txBody>
          <a:bodyPr wrap="none" lIns="0" tIns="0" rIns="0" bIns="0" rtlCol="0">
            <a:spAutoFit/>
          </a:bodyPr>
          <a:lstStyle/>
          <a:p>
            <a:pPr algn="l"/>
            <a:r>
              <a:rPr lang="en-US" sz="2800" b="1" dirty="0">
                <a:solidFill>
                  <a:schemeClr val="tx2">
                    <a:lumMod val="75000"/>
                  </a:schemeClr>
                </a:solidFill>
              </a:rPr>
              <a:t>THIS  PART</a:t>
            </a:r>
          </a:p>
        </p:txBody>
      </p:sp>
    </p:spTree>
    <p:extLst>
      <p:ext uri="{BB962C8B-B14F-4D97-AF65-F5344CB8AC3E}">
        <p14:creationId xmlns:p14="http://schemas.microsoft.com/office/powerpoint/2010/main" val="24921197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02E03-DF2D-4CAF-9AB1-74F77BE87CD9}"/>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69FCBBB0-46C5-4415-9707-BBAFAD4622B2}"/>
              </a:ext>
            </a:extLst>
          </p:cNvPr>
          <p:cNvSpPr>
            <a:spLocks noGrp="1"/>
          </p:cNvSpPr>
          <p:nvPr>
            <p:ph type="sldNum" sz="quarter" idx="19"/>
          </p:nvPr>
        </p:nvSpPr>
        <p:spPr/>
        <p:txBody>
          <a:bodyPr/>
          <a:lstStyle/>
          <a:p>
            <a:fld id="{B6238B5B-F19C-E947-A0BC-87BD7983F871}" type="slidenum">
              <a:rPr lang="en-US" smtClean="0"/>
              <a:pPr/>
              <a:t>117</a:t>
            </a:fld>
            <a:endParaRPr lang="en-US" dirty="0"/>
          </a:p>
        </p:txBody>
      </p:sp>
      <p:sp>
        <p:nvSpPr>
          <p:cNvPr id="4" name="Text Placeholder 3">
            <a:extLst>
              <a:ext uri="{FF2B5EF4-FFF2-40B4-BE49-F238E27FC236}">
                <a16:creationId xmlns:a16="http://schemas.microsoft.com/office/drawing/2014/main" id="{5EC589B9-7398-4C45-9705-15924F1E2DC6}"/>
              </a:ext>
            </a:extLst>
          </p:cNvPr>
          <p:cNvSpPr>
            <a:spLocks noGrp="1"/>
          </p:cNvSpPr>
          <p:nvPr>
            <p:ph type="body" sz="quarter" idx="20"/>
          </p:nvPr>
        </p:nvSpPr>
        <p:spPr>
          <a:xfrm>
            <a:off x="640079" y="2651760"/>
            <a:ext cx="7772400" cy="221599"/>
          </a:xfrm>
        </p:spPr>
        <p:txBody>
          <a:bodyPr/>
          <a:lstStyle/>
          <a:p>
            <a:r>
              <a:rPr lang="en-US" dirty="0"/>
              <a:t>16S Analysis</a:t>
            </a:r>
          </a:p>
        </p:txBody>
      </p:sp>
    </p:spTree>
    <p:extLst>
      <p:ext uri="{BB962C8B-B14F-4D97-AF65-F5344CB8AC3E}">
        <p14:creationId xmlns:p14="http://schemas.microsoft.com/office/powerpoint/2010/main" val="38290362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7E6A10-9575-4893-A071-BA4FF6376B2B}"/>
              </a:ext>
            </a:extLst>
          </p:cNvPr>
          <p:cNvSpPr>
            <a:spLocks noGrp="1"/>
          </p:cNvSpPr>
          <p:nvPr>
            <p:ph type="body" sz="quarter" idx="15"/>
          </p:nvPr>
        </p:nvSpPr>
        <p:spPr/>
        <p:txBody>
          <a:bodyPr/>
          <a:lstStyle/>
          <a:p>
            <a:r>
              <a:rPr lang="en-US" dirty="0"/>
              <a:t>Targeted sequence with a few bases differentiating species</a:t>
            </a:r>
          </a:p>
        </p:txBody>
      </p:sp>
      <p:sp>
        <p:nvSpPr>
          <p:cNvPr id="4" name="Date Placeholder 3">
            <a:extLst>
              <a:ext uri="{FF2B5EF4-FFF2-40B4-BE49-F238E27FC236}">
                <a16:creationId xmlns:a16="http://schemas.microsoft.com/office/drawing/2014/main" id="{93368D18-B433-47EA-BCE2-7ECEA0129C63}"/>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745475C9-09C5-462D-B837-B1AE6C779A07}"/>
              </a:ext>
            </a:extLst>
          </p:cNvPr>
          <p:cNvSpPr>
            <a:spLocks noGrp="1"/>
          </p:cNvSpPr>
          <p:nvPr>
            <p:ph type="sldNum" sz="quarter" idx="19"/>
          </p:nvPr>
        </p:nvSpPr>
        <p:spPr/>
        <p:txBody>
          <a:bodyPr/>
          <a:lstStyle/>
          <a:p>
            <a:fld id="{B6238B5B-F19C-E947-A0BC-87BD7983F871}" type="slidenum">
              <a:rPr lang="en-US" smtClean="0"/>
              <a:pPr/>
              <a:t>118</a:t>
            </a:fld>
            <a:endParaRPr lang="en-US" dirty="0"/>
          </a:p>
        </p:txBody>
      </p:sp>
      <p:sp>
        <p:nvSpPr>
          <p:cNvPr id="6" name="Title 5">
            <a:extLst>
              <a:ext uri="{FF2B5EF4-FFF2-40B4-BE49-F238E27FC236}">
                <a16:creationId xmlns:a16="http://schemas.microsoft.com/office/drawing/2014/main" id="{B753D93D-FC43-407D-8706-FE6E01519D81}"/>
              </a:ext>
            </a:extLst>
          </p:cNvPr>
          <p:cNvSpPr>
            <a:spLocks noGrp="1"/>
          </p:cNvSpPr>
          <p:nvPr>
            <p:ph type="title"/>
          </p:nvPr>
        </p:nvSpPr>
        <p:spPr/>
        <p:txBody>
          <a:bodyPr/>
          <a:lstStyle/>
          <a:p>
            <a:r>
              <a:rPr lang="en-US" dirty="0"/>
              <a:t>16S Sequencing Challenges</a:t>
            </a:r>
          </a:p>
        </p:txBody>
      </p:sp>
      <p:sp>
        <p:nvSpPr>
          <p:cNvPr id="7" name="Text Placeholder 6">
            <a:extLst>
              <a:ext uri="{FF2B5EF4-FFF2-40B4-BE49-F238E27FC236}">
                <a16:creationId xmlns:a16="http://schemas.microsoft.com/office/drawing/2014/main" id="{0FBB1BE7-D940-49EB-B38E-43CCFAC43030}"/>
              </a:ext>
            </a:extLst>
          </p:cNvPr>
          <p:cNvSpPr>
            <a:spLocks noGrp="1"/>
          </p:cNvSpPr>
          <p:nvPr>
            <p:ph type="body" sz="quarter" idx="21"/>
          </p:nvPr>
        </p:nvSpPr>
        <p:spPr>
          <a:xfrm>
            <a:off x="1097281" y="1539240"/>
            <a:ext cx="6858000" cy="1225977"/>
          </a:xfrm>
        </p:spPr>
        <p:txBody>
          <a:bodyPr/>
          <a:lstStyle/>
          <a:p>
            <a:r>
              <a:rPr lang="en-US" dirty="0"/>
              <a:t>Sequencing is imperfect</a:t>
            </a:r>
          </a:p>
          <a:p>
            <a:pPr lvl="1"/>
            <a:r>
              <a:rPr lang="en-US" dirty="0"/>
              <a:t>Illumina usually makes about 2% base call errors</a:t>
            </a:r>
          </a:p>
          <a:p>
            <a:pPr lvl="1"/>
            <a:r>
              <a:rPr lang="en-US" dirty="0"/>
              <a:t>Nanopore makes more</a:t>
            </a:r>
          </a:p>
          <a:p>
            <a:pPr lvl="1"/>
            <a:r>
              <a:rPr lang="en-US" dirty="0"/>
              <a:t>Errors are not necessarily evenly-distributed</a:t>
            </a:r>
          </a:p>
          <a:p>
            <a:r>
              <a:rPr lang="en-US" dirty="0"/>
              <a:t>We do not want errors to be confused with real diversity/new species</a:t>
            </a:r>
          </a:p>
        </p:txBody>
      </p:sp>
    </p:spTree>
    <p:extLst>
      <p:ext uri="{BB962C8B-B14F-4D97-AF65-F5344CB8AC3E}">
        <p14:creationId xmlns:p14="http://schemas.microsoft.com/office/powerpoint/2010/main" val="3798621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119</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p:txBody>
          <a:bodyPr/>
          <a:lstStyle/>
          <a:p>
            <a:r>
              <a:rPr lang="en-US" dirty="0"/>
              <a:t>The True Image</a:t>
            </a:r>
          </a:p>
        </p:txBody>
      </p:sp>
      <p:pic>
        <p:nvPicPr>
          <p:cNvPr id="3" name="Picture 2" descr="A dog wearing a red leash&#10;&#10;Description automatically generated">
            <a:extLst>
              <a:ext uri="{FF2B5EF4-FFF2-40B4-BE49-F238E27FC236}">
                <a16:creationId xmlns:a16="http://schemas.microsoft.com/office/drawing/2014/main" id="{4DAB357B-DDE8-4D5E-B5A9-69880DDD1054}"/>
              </a:ext>
            </a:extLst>
          </p:cNvPr>
          <p:cNvPicPr>
            <a:picLocks noChangeAspect="1"/>
          </p:cNvPicPr>
          <p:nvPr/>
        </p:nvPicPr>
        <p:blipFill>
          <a:blip r:embed="rId2"/>
          <a:stretch>
            <a:fillRect/>
          </a:stretch>
        </p:blipFill>
        <p:spPr>
          <a:xfrm>
            <a:off x="2502309" y="968639"/>
            <a:ext cx="3664147" cy="3738535"/>
          </a:xfrm>
          <a:prstGeom prst="rect">
            <a:avLst/>
          </a:prstGeom>
        </p:spPr>
      </p:pic>
    </p:spTree>
    <p:extLst>
      <p:ext uri="{BB962C8B-B14F-4D97-AF65-F5344CB8AC3E}">
        <p14:creationId xmlns:p14="http://schemas.microsoft.com/office/powerpoint/2010/main" val="703778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12</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cxnSp>
        <p:nvCxnSpPr>
          <p:cNvPr id="5" name="Straight Arrow Connector 4">
            <a:extLst>
              <a:ext uri="{FF2B5EF4-FFF2-40B4-BE49-F238E27FC236}">
                <a16:creationId xmlns:a16="http://schemas.microsoft.com/office/drawing/2014/main" id="{339736F3-279F-4840-80AE-4FD23C5B948C}"/>
              </a:ext>
            </a:extLst>
          </p:cNvPr>
          <p:cNvCxnSpPr/>
          <p:nvPr/>
        </p:nvCxnSpPr>
        <p:spPr>
          <a:xfrm flipV="1">
            <a:off x="3827417" y="2403566"/>
            <a:ext cx="0" cy="7707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707B93-C110-4C47-B243-4A5DFC809C31}"/>
              </a:ext>
            </a:extLst>
          </p:cNvPr>
          <p:cNvCxnSpPr>
            <a:cxnSpLocks/>
          </p:cNvCxnSpPr>
          <p:nvPr/>
        </p:nvCxnSpPr>
        <p:spPr>
          <a:xfrm flipH="1">
            <a:off x="4427218" y="2201636"/>
            <a:ext cx="198121" cy="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5DF3F0-DF09-4522-99B6-F1F191FD73E7}"/>
              </a:ext>
            </a:extLst>
          </p:cNvPr>
          <p:cNvSpPr txBox="1"/>
          <p:nvPr/>
        </p:nvSpPr>
        <p:spPr>
          <a:xfrm>
            <a:off x="1985555" y="2642056"/>
            <a:ext cx="1662315" cy="215444"/>
          </a:xfrm>
          <a:prstGeom prst="rect">
            <a:avLst/>
          </a:prstGeom>
          <a:noFill/>
        </p:spPr>
        <p:txBody>
          <a:bodyPr wrap="none" lIns="0" tIns="0" rIns="0" bIns="0" rtlCol="0">
            <a:spAutoFit/>
          </a:bodyPr>
          <a:lstStyle/>
          <a:p>
            <a:pPr algn="l"/>
            <a:r>
              <a:rPr lang="en-US" sz="1400" b="1" dirty="0"/>
              <a:t>Strictly Microbiome</a:t>
            </a:r>
          </a:p>
        </p:txBody>
      </p:sp>
    </p:spTree>
    <p:extLst>
      <p:ext uri="{BB962C8B-B14F-4D97-AF65-F5344CB8AC3E}">
        <p14:creationId xmlns:p14="http://schemas.microsoft.com/office/powerpoint/2010/main" val="2516702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g looking at the camera&#10;&#10;Description automatically generated">
            <a:extLst>
              <a:ext uri="{FF2B5EF4-FFF2-40B4-BE49-F238E27FC236}">
                <a16:creationId xmlns:a16="http://schemas.microsoft.com/office/drawing/2014/main" id="{8303F56E-E8B0-4336-8F76-96857A831635}"/>
              </a:ext>
            </a:extLst>
          </p:cNvPr>
          <p:cNvPicPr>
            <a:picLocks noChangeAspect="1"/>
          </p:cNvPicPr>
          <p:nvPr/>
        </p:nvPicPr>
        <p:blipFill>
          <a:blip r:embed="rId2"/>
          <a:stretch>
            <a:fillRect/>
          </a:stretch>
        </p:blipFill>
        <p:spPr>
          <a:xfrm>
            <a:off x="2502309" y="968639"/>
            <a:ext cx="3664147" cy="3738535"/>
          </a:xfrm>
          <a:prstGeom prst="rect">
            <a:avLst/>
          </a:prstGeom>
        </p:spPr>
      </p:pic>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120</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p:txBody>
          <a:bodyPr/>
          <a:lstStyle/>
          <a:p>
            <a:r>
              <a:rPr lang="en-US" dirty="0"/>
              <a:t>The Addition of Noise</a:t>
            </a:r>
          </a:p>
        </p:txBody>
      </p:sp>
    </p:spTree>
    <p:extLst>
      <p:ext uri="{BB962C8B-B14F-4D97-AF65-F5344CB8AC3E}">
        <p14:creationId xmlns:p14="http://schemas.microsoft.com/office/powerpoint/2010/main" val="7579622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rown and black dog that is looking at the camera&#10;&#10;Description automatically generated">
            <a:extLst>
              <a:ext uri="{FF2B5EF4-FFF2-40B4-BE49-F238E27FC236}">
                <a16:creationId xmlns:a16="http://schemas.microsoft.com/office/drawing/2014/main" id="{5F9B9E7A-4052-4EEF-8A98-534469C5D266}"/>
              </a:ext>
            </a:extLst>
          </p:cNvPr>
          <p:cNvPicPr>
            <a:picLocks noChangeAspect="1"/>
          </p:cNvPicPr>
          <p:nvPr/>
        </p:nvPicPr>
        <p:blipFill>
          <a:blip r:embed="rId2"/>
          <a:stretch>
            <a:fillRect/>
          </a:stretch>
        </p:blipFill>
        <p:spPr>
          <a:xfrm>
            <a:off x="2502309" y="968639"/>
            <a:ext cx="3664147" cy="3738535"/>
          </a:xfrm>
          <a:prstGeom prst="rect">
            <a:avLst/>
          </a:prstGeom>
        </p:spPr>
      </p:pic>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121</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p:txBody>
          <a:bodyPr/>
          <a:lstStyle/>
          <a:p>
            <a:r>
              <a:rPr lang="en-US" dirty="0"/>
              <a:t>Blur: Loss of Detail and Noise</a:t>
            </a:r>
          </a:p>
        </p:txBody>
      </p:sp>
    </p:spTree>
    <p:extLst>
      <p:ext uri="{BB962C8B-B14F-4D97-AF65-F5344CB8AC3E}">
        <p14:creationId xmlns:p14="http://schemas.microsoft.com/office/powerpoint/2010/main" val="26017240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wearing a red leash&#10;&#10;Description automatically generated">
            <a:extLst>
              <a:ext uri="{FF2B5EF4-FFF2-40B4-BE49-F238E27FC236}">
                <a16:creationId xmlns:a16="http://schemas.microsoft.com/office/drawing/2014/main" id="{4DAB357B-DDE8-4D5E-B5A9-69880DDD1054}"/>
              </a:ext>
            </a:extLst>
          </p:cNvPr>
          <p:cNvPicPr>
            <a:picLocks noChangeAspect="1"/>
          </p:cNvPicPr>
          <p:nvPr/>
        </p:nvPicPr>
        <p:blipFill>
          <a:blip r:embed="rId2"/>
          <a:stretch>
            <a:fillRect/>
          </a:stretch>
        </p:blipFill>
        <p:spPr>
          <a:xfrm>
            <a:off x="2502309" y="968639"/>
            <a:ext cx="3664147" cy="3738535"/>
          </a:xfrm>
          <a:prstGeom prst="rect">
            <a:avLst/>
          </a:prstGeom>
        </p:spPr>
      </p:pic>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122</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p:txBody>
          <a:bodyPr/>
          <a:lstStyle/>
          <a:p>
            <a:r>
              <a:rPr lang="en-US" dirty="0"/>
              <a:t>Blur </a:t>
            </a:r>
            <a:r>
              <a:rPr lang="en-US" i="1" dirty="0"/>
              <a:t>vs. </a:t>
            </a:r>
            <a:r>
              <a:rPr lang="en-US" dirty="0"/>
              <a:t>Denoise</a:t>
            </a:r>
          </a:p>
        </p:txBody>
      </p:sp>
    </p:spTree>
    <p:extLst>
      <p:ext uri="{BB962C8B-B14F-4D97-AF65-F5344CB8AC3E}">
        <p14:creationId xmlns:p14="http://schemas.microsoft.com/office/powerpoint/2010/main" val="100511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g looking at the camera&#10;&#10;Description automatically generated">
            <a:extLst>
              <a:ext uri="{FF2B5EF4-FFF2-40B4-BE49-F238E27FC236}">
                <a16:creationId xmlns:a16="http://schemas.microsoft.com/office/drawing/2014/main" id="{8303F56E-E8B0-4336-8F76-96857A831635}"/>
              </a:ext>
            </a:extLst>
          </p:cNvPr>
          <p:cNvPicPr>
            <a:picLocks noChangeAspect="1"/>
          </p:cNvPicPr>
          <p:nvPr/>
        </p:nvPicPr>
        <p:blipFill>
          <a:blip r:embed="rId2"/>
          <a:stretch>
            <a:fillRect/>
          </a:stretch>
        </p:blipFill>
        <p:spPr>
          <a:xfrm>
            <a:off x="2502309" y="968639"/>
            <a:ext cx="3664147" cy="3738535"/>
          </a:xfrm>
          <a:prstGeom prst="rect">
            <a:avLst/>
          </a:prstGeom>
        </p:spPr>
      </p:pic>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123</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a:xfrm>
            <a:off x="640079" y="369582"/>
            <a:ext cx="7772400" cy="387798"/>
          </a:xfrm>
        </p:spPr>
        <p:txBody>
          <a:bodyPr/>
          <a:lstStyle/>
          <a:p>
            <a:r>
              <a:rPr lang="en-US" dirty="0"/>
              <a:t>If the Noise Could Be Predicted</a:t>
            </a:r>
          </a:p>
        </p:txBody>
      </p:sp>
    </p:spTree>
    <p:extLst>
      <p:ext uri="{BB962C8B-B14F-4D97-AF65-F5344CB8AC3E}">
        <p14:creationId xmlns:p14="http://schemas.microsoft.com/office/powerpoint/2010/main" val="21950453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wearing a red leash&#10;&#10;Description automatically generated">
            <a:extLst>
              <a:ext uri="{FF2B5EF4-FFF2-40B4-BE49-F238E27FC236}">
                <a16:creationId xmlns:a16="http://schemas.microsoft.com/office/drawing/2014/main" id="{4DAB357B-DDE8-4D5E-B5A9-69880DDD1054}"/>
              </a:ext>
            </a:extLst>
          </p:cNvPr>
          <p:cNvPicPr>
            <a:picLocks noChangeAspect="1"/>
          </p:cNvPicPr>
          <p:nvPr/>
        </p:nvPicPr>
        <p:blipFill>
          <a:blip r:embed="rId2"/>
          <a:stretch>
            <a:fillRect/>
          </a:stretch>
        </p:blipFill>
        <p:spPr>
          <a:xfrm>
            <a:off x="2502309" y="968639"/>
            <a:ext cx="3664147" cy="3738535"/>
          </a:xfrm>
          <a:prstGeom prst="rect">
            <a:avLst/>
          </a:prstGeom>
        </p:spPr>
      </p:pic>
      <p:sp>
        <p:nvSpPr>
          <p:cNvPr id="4" name="Date Placeholder 3">
            <a:extLst>
              <a:ext uri="{FF2B5EF4-FFF2-40B4-BE49-F238E27FC236}">
                <a16:creationId xmlns:a16="http://schemas.microsoft.com/office/drawing/2014/main" id="{98DDB98A-6CDA-4C2C-ADE9-EB5C12E10E11}"/>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C05CA90C-BE10-42D4-B8AA-44D3AD999A65}"/>
              </a:ext>
            </a:extLst>
          </p:cNvPr>
          <p:cNvSpPr>
            <a:spLocks noGrp="1"/>
          </p:cNvSpPr>
          <p:nvPr>
            <p:ph type="sldNum" sz="quarter" idx="19"/>
          </p:nvPr>
        </p:nvSpPr>
        <p:spPr/>
        <p:txBody>
          <a:bodyPr/>
          <a:lstStyle/>
          <a:p>
            <a:fld id="{B6238B5B-F19C-E947-A0BC-87BD7983F871}" type="slidenum">
              <a:rPr lang="en-US" smtClean="0"/>
              <a:pPr/>
              <a:t>124</a:t>
            </a:fld>
            <a:endParaRPr lang="en-US" dirty="0"/>
          </a:p>
        </p:txBody>
      </p:sp>
      <p:sp>
        <p:nvSpPr>
          <p:cNvPr id="6" name="Title 5">
            <a:extLst>
              <a:ext uri="{FF2B5EF4-FFF2-40B4-BE49-F238E27FC236}">
                <a16:creationId xmlns:a16="http://schemas.microsoft.com/office/drawing/2014/main" id="{E9FCF2B5-53BF-467C-969D-DEC708295E84}"/>
              </a:ext>
            </a:extLst>
          </p:cNvPr>
          <p:cNvSpPr>
            <a:spLocks noGrp="1"/>
          </p:cNvSpPr>
          <p:nvPr>
            <p:ph type="title"/>
          </p:nvPr>
        </p:nvSpPr>
        <p:spPr/>
        <p:txBody>
          <a:bodyPr/>
          <a:lstStyle/>
          <a:p>
            <a:r>
              <a:rPr lang="en-US" dirty="0"/>
              <a:t>Could We Return to Something </a:t>
            </a:r>
          </a:p>
        </p:txBody>
      </p:sp>
    </p:spTree>
    <p:extLst>
      <p:ext uri="{BB962C8B-B14F-4D97-AF65-F5344CB8AC3E}">
        <p14:creationId xmlns:p14="http://schemas.microsoft.com/office/powerpoint/2010/main" val="19227092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125</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Clustering (Blurring)</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1" name="Rectangle 10">
            <a:extLst>
              <a:ext uri="{FF2B5EF4-FFF2-40B4-BE49-F238E27FC236}">
                <a16:creationId xmlns:a16="http://schemas.microsoft.com/office/drawing/2014/main" id="{C035C7DC-4353-4FCE-A6A2-A127D91A98DD}"/>
              </a:ext>
            </a:extLst>
          </p:cNvPr>
          <p:cNvSpPr/>
          <p:nvPr/>
        </p:nvSpPr>
        <p:spPr>
          <a:xfrm>
            <a:off x="1756954" y="2475411"/>
            <a:ext cx="1521823" cy="70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906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126</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Clustering</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1" name="Rectangle 10">
            <a:extLst>
              <a:ext uri="{FF2B5EF4-FFF2-40B4-BE49-F238E27FC236}">
                <a16:creationId xmlns:a16="http://schemas.microsoft.com/office/drawing/2014/main" id="{C035C7DC-4353-4FCE-A6A2-A127D91A98DD}"/>
              </a:ext>
            </a:extLst>
          </p:cNvPr>
          <p:cNvSpPr/>
          <p:nvPr/>
        </p:nvSpPr>
        <p:spPr>
          <a:xfrm>
            <a:off x="1756954" y="2475411"/>
            <a:ext cx="1521823" cy="70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BF432B-4087-435D-8248-A45ED5CCA225}"/>
              </a:ext>
            </a:extLst>
          </p:cNvPr>
          <p:cNvSpPr/>
          <p:nvPr/>
        </p:nvSpPr>
        <p:spPr>
          <a:xfrm>
            <a:off x="1685109" y="927463"/>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D4A1AB-B3BC-4879-8864-628466AFD2B8}"/>
              </a:ext>
            </a:extLst>
          </p:cNvPr>
          <p:cNvSpPr/>
          <p:nvPr/>
        </p:nvSpPr>
        <p:spPr>
          <a:xfrm>
            <a:off x="1685109" y="31808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0652D-4558-407C-A2A9-A6831D0A0F5A}"/>
              </a:ext>
            </a:extLst>
          </p:cNvPr>
          <p:cNvSpPr/>
          <p:nvPr/>
        </p:nvSpPr>
        <p:spPr>
          <a:xfrm>
            <a:off x="6142808" y="927463"/>
            <a:ext cx="1365068" cy="770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DFEC9C-3400-4888-9BA1-22AD728CC9FD}"/>
              </a:ext>
            </a:extLst>
          </p:cNvPr>
          <p:cNvSpPr/>
          <p:nvPr/>
        </p:nvSpPr>
        <p:spPr>
          <a:xfrm>
            <a:off x="6109065" y="1962696"/>
            <a:ext cx="1365068" cy="891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B8B6-582B-44E3-817F-FA9BEFFD0762}"/>
              </a:ext>
            </a:extLst>
          </p:cNvPr>
          <p:cNvSpPr/>
          <p:nvPr/>
        </p:nvSpPr>
        <p:spPr>
          <a:xfrm>
            <a:off x="6234250" y="3598817"/>
            <a:ext cx="1365068" cy="1202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6534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127</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Clustering</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2" name="Rectangle 11">
            <a:extLst>
              <a:ext uri="{FF2B5EF4-FFF2-40B4-BE49-F238E27FC236}">
                <a16:creationId xmlns:a16="http://schemas.microsoft.com/office/drawing/2014/main" id="{FBBF432B-4087-435D-8248-A45ED5CCA225}"/>
              </a:ext>
            </a:extLst>
          </p:cNvPr>
          <p:cNvSpPr/>
          <p:nvPr/>
        </p:nvSpPr>
        <p:spPr>
          <a:xfrm>
            <a:off x="1685109" y="927463"/>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D4A1AB-B3BC-4879-8864-628466AFD2B8}"/>
              </a:ext>
            </a:extLst>
          </p:cNvPr>
          <p:cNvSpPr/>
          <p:nvPr/>
        </p:nvSpPr>
        <p:spPr>
          <a:xfrm>
            <a:off x="1685109" y="31808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0652D-4558-407C-A2A9-A6831D0A0F5A}"/>
              </a:ext>
            </a:extLst>
          </p:cNvPr>
          <p:cNvSpPr/>
          <p:nvPr/>
        </p:nvSpPr>
        <p:spPr>
          <a:xfrm>
            <a:off x="6142808" y="927463"/>
            <a:ext cx="1365068" cy="770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DFEC9C-3400-4888-9BA1-22AD728CC9FD}"/>
              </a:ext>
            </a:extLst>
          </p:cNvPr>
          <p:cNvSpPr/>
          <p:nvPr/>
        </p:nvSpPr>
        <p:spPr>
          <a:xfrm>
            <a:off x="6109065" y="1962696"/>
            <a:ext cx="1365068" cy="891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B8B6-582B-44E3-817F-FA9BEFFD0762}"/>
              </a:ext>
            </a:extLst>
          </p:cNvPr>
          <p:cNvSpPr/>
          <p:nvPr/>
        </p:nvSpPr>
        <p:spPr>
          <a:xfrm>
            <a:off x="6234250" y="3598817"/>
            <a:ext cx="1365068" cy="1202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91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128</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Clustering</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2" name="Rectangle 11">
            <a:extLst>
              <a:ext uri="{FF2B5EF4-FFF2-40B4-BE49-F238E27FC236}">
                <a16:creationId xmlns:a16="http://schemas.microsoft.com/office/drawing/2014/main" id="{FBBF432B-4087-435D-8248-A45ED5CCA225}"/>
              </a:ext>
            </a:extLst>
          </p:cNvPr>
          <p:cNvSpPr/>
          <p:nvPr/>
        </p:nvSpPr>
        <p:spPr>
          <a:xfrm>
            <a:off x="1685109" y="927462"/>
            <a:ext cx="1574074" cy="378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0652D-4558-407C-A2A9-A6831D0A0F5A}"/>
              </a:ext>
            </a:extLst>
          </p:cNvPr>
          <p:cNvSpPr/>
          <p:nvPr/>
        </p:nvSpPr>
        <p:spPr>
          <a:xfrm>
            <a:off x="6142808" y="927463"/>
            <a:ext cx="1365068" cy="770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DFEC9C-3400-4888-9BA1-22AD728CC9FD}"/>
              </a:ext>
            </a:extLst>
          </p:cNvPr>
          <p:cNvSpPr/>
          <p:nvPr/>
        </p:nvSpPr>
        <p:spPr>
          <a:xfrm>
            <a:off x="6109065" y="1962696"/>
            <a:ext cx="1365068" cy="891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B8B6-582B-44E3-817F-FA9BEFFD0762}"/>
              </a:ext>
            </a:extLst>
          </p:cNvPr>
          <p:cNvSpPr/>
          <p:nvPr/>
        </p:nvSpPr>
        <p:spPr>
          <a:xfrm>
            <a:off x="6234250" y="3598817"/>
            <a:ext cx="1365068" cy="1202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6E2215-C202-45C2-A5D9-FDF6397B3C4B}"/>
              </a:ext>
            </a:extLst>
          </p:cNvPr>
          <p:cNvSpPr txBox="1"/>
          <p:nvPr/>
        </p:nvSpPr>
        <p:spPr>
          <a:xfrm>
            <a:off x="3872736" y="768288"/>
            <a:ext cx="1543692" cy="1477328"/>
          </a:xfrm>
          <a:prstGeom prst="rect">
            <a:avLst/>
          </a:prstGeom>
          <a:noFill/>
        </p:spPr>
        <p:txBody>
          <a:bodyPr wrap="none" lIns="0" tIns="0" rIns="0" bIns="0" rtlCol="0">
            <a:spAutoFit/>
          </a:bodyPr>
          <a:lstStyle/>
          <a:p>
            <a:pPr algn="l"/>
            <a:r>
              <a:rPr lang="en-US" sz="3200" b="1" dirty="0"/>
              <a:t>O</a:t>
            </a:r>
            <a:r>
              <a:rPr lang="en-US" sz="2000" b="1" dirty="0"/>
              <a:t>perational</a:t>
            </a:r>
          </a:p>
          <a:p>
            <a:pPr algn="l"/>
            <a:r>
              <a:rPr lang="en-US" sz="3200" b="1" dirty="0"/>
              <a:t>T</a:t>
            </a:r>
            <a:r>
              <a:rPr lang="en-US" sz="2000" b="1" dirty="0"/>
              <a:t>axonomic</a:t>
            </a:r>
          </a:p>
          <a:p>
            <a:pPr algn="l"/>
            <a:r>
              <a:rPr lang="en-US" sz="3200" b="1" dirty="0"/>
              <a:t>U</a:t>
            </a:r>
            <a:r>
              <a:rPr lang="en-US" sz="2000" b="1" dirty="0"/>
              <a:t>nits</a:t>
            </a:r>
          </a:p>
        </p:txBody>
      </p:sp>
    </p:spTree>
    <p:extLst>
      <p:ext uri="{BB962C8B-B14F-4D97-AF65-F5344CB8AC3E}">
        <p14:creationId xmlns:p14="http://schemas.microsoft.com/office/powerpoint/2010/main" val="14003841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0491F-B8B7-4545-BFF4-2CDC46F10AFC}"/>
              </a:ext>
            </a:extLst>
          </p:cNvPr>
          <p:cNvSpPr>
            <a:spLocks noGrp="1"/>
          </p:cNvSpPr>
          <p:nvPr>
            <p:ph type="body" sz="quarter" idx="13"/>
          </p:nvPr>
        </p:nvSpPr>
        <p:spPr>
          <a:xfrm>
            <a:off x="1097280" y="1554480"/>
            <a:ext cx="6926580" cy="430887"/>
          </a:xfrm>
        </p:spPr>
        <p:txBody>
          <a:bodyPr/>
          <a:lstStyle/>
          <a:p>
            <a:pPr algn="just"/>
            <a:r>
              <a:rPr lang="en-US" dirty="0"/>
              <a:t>Combine extremely similar sequences (usually 97% or more identity) to minimize the effects of observed errors.  Then treat each OTU as a representative sequence.</a:t>
            </a:r>
          </a:p>
        </p:txBody>
      </p:sp>
      <p:sp>
        <p:nvSpPr>
          <p:cNvPr id="3" name="Text Placeholder 2">
            <a:extLst>
              <a:ext uri="{FF2B5EF4-FFF2-40B4-BE49-F238E27FC236}">
                <a16:creationId xmlns:a16="http://schemas.microsoft.com/office/drawing/2014/main" id="{7454417E-496F-48E2-BB05-055BBBFA8BFC}"/>
              </a:ext>
            </a:extLst>
          </p:cNvPr>
          <p:cNvSpPr>
            <a:spLocks noGrp="1"/>
          </p:cNvSpPr>
          <p:nvPr>
            <p:ph type="body" sz="quarter" idx="15"/>
          </p:nvPr>
        </p:nvSpPr>
        <p:spPr/>
        <p:txBody>
          <a:bodyPr/>
          <a:lstStyle/>
          <a:p>
            <a:r>
              <a:rPr lang="en-US" dirty="0"/>
              <a:t>We know some of these sequences arose from error/artifact.</a:t>
            </a:r>
          </a:p>
        </p:txBody>
      </p:sp>
      <p:sp>
        <p:nvSpPr>
          <p:cNvPr id="4" name="Date Placeholder 3">
            <a:extLst>
              <a:ext uri="{FF2B5EF4-FFF2-40B4-BE49-F238E27FC236}">
                <a16:creationId xmlns:a16="http://schemas.microsoft.com/office/drawing/2014/main" id="{272217A4-1D4B-4FF3-9AD6-295002F3ECA5}"/>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8F730AA-8D2E-475B-B898-A1E0B1BE6059}"/>
              </a:ext>
            </a:extLst>
          </p:cNvPr>
          <p:cNvSpPr>
            <a:spLocks noGrp="1"/>
          </p:cNvSpPr>
          <p:nvPr>
            <p:ph type="sldNum" sz="quarter" idx="19"/>
          </p:nvPr>
        </p:nvSpPr>
        <p:spPr/>
        <p:txBody>
          <a:bodyPr/>
          <a:lstStyle/>
          <a:p>
            <a:fld id="{B6238B5B-F19C-E947-A0BC-87BD7983F871}" type="slidenum">
              <a:rPr lang="en-US" smtClean="0"/>
              <a:pPr/>
              <a:t>129</a:t>
            </a:fld>
            <a:endParaRPr lang="en-US" dirty="0"/>
          </a:p>
        </p:txBody>
      </p:sp>
      <p:sp>
        <p:nvSpPr>
          <p:cNvPr id="6" name="Title 5">
            <a:extLst>
              <a:ext uri="{FF2B5EF4-FFF2-40B4-BE49-F238E27FC236}">
                <a16:creationId xmlns:a16="http://schemas.microsoft.com/office/drawing/2014/main" id="{BC917E16-53FC-4FAE-BA43-ACD947ECB42A}"/>
              </a:ext>
            </a:extLst>
          </p:cNvPr>
          <p:cNvSpPr>
            <a:spLocks noGrp="1"/>
          </p:cNvSpPr>
          <p:nvPr>
            <p:ph type="title"/>
          </p:nvPr>
        </p:nvSpPr>
        <p:spPr/>
        <p:txBody>
          <a:bodyPr/>
          <a:lstStyle/>
          <a:p>
            <a:r>
              <a:rPr lang="en-US" dirty="0"/>
              <a:t>Operational Taxonomic Unit (OTU) Approach</a:t>
            </a:r>
          </a:p>
        </p:txBody>
      </p:sp>
      <p:sp>
        <p:nvSpPr>
          <p:cNvPr id="7" name="Text Placeholder 6">
            <a:extLst>
              <a:ext uri="{FF2B5EF4-FFF2-40B4-BE49-F238E27FC236}">
                <a16:creationId xmlns:a16="http://schemas.microsoft.com/office/drawing/2014/main" id="{C3D83CE5-8631-421A-BCFB-40DE9C06C4B8}"/>
              </a:ext>
            </a:extLst>
          </p:cNvPr>
          <p:cNvSpPr>
            <a:spLocks noGrp="1"/>
          </p:cNvSpPr>
          <p:nvPr>
            <p:ph type="body" sz="quarter" idx="21"/>
          </p:nvPr>
        </p:nvSpPr>
        <p:spPr>
          <a:xfrm>
            <a:off x="1097281" y="2286000"/>
            <a:ext cx="6858000" cy="2012859"/>
          </a:xfrm>
        </p:spPr>
        <p:txBody>
          <a:bodyPr/>
          <a:lstStyle/>
          <a:p>
            <a:r>
              <a:rPr lang="en-US" dirty="0"/>
              <a:t>Perform any necessary preprocessing (demultiplex, etc.)</a:t>
            </a:r>
          </a:p>
          <a:p>
            <a:r>
              <a:rPr lang="en-US" dirty="0"/>
              <a:t>Pick OTUs</a:t>
            </a:r>
          </a:p>
          <a:p>
            <a:pPr lvl="1"/>
            <a:r>
              <a:rPr lang="en-US" dirty="0"/>
              <a:t>Fast an efficient if guided by a reference set, but limited to reference set.</a:t>
            </a:r>
          </a:p>
          <a:p>
            <a:pPr lvl="1"/>
            <a:r>
              <a:rPr lang="en-US" dirty="0"/>
              <a:t>Slower if using reference set as a non-restrictive guide</a:t>
            </a:r>
          </a:p>
          <a:p>
            <a:pPr lvl="1"/>
            <a:r>
              <a:rPr lang="en-US" dirty="0"/>
              <a:t>Very computationally expensive if going reference-free</a:t>
            </a:r>
          </a:p>
          <a:p>
            <a:r>
              <a:rPr lang="en-US" dirty="0"/>
              <a:t>Extract representative sequence from each OTU</a:t>
            </a:r>
          </a:p>
          <a:p>
            <a:r>
              <a:rPr lang="en-US" dirty="0"/>
              <a:t>Conduct further analysis with representative sequences that can represent one or more organisms from your sample</a:t>
            </a:r>
          </a:p>
        </p:txBody>
      </p:sp>
    </p:spTree>
    <p:extLst>
      <p:ext uri="{BB962C8B-B14F-4D97-AF65-F5344CB8AC3E}">
        <p14:creationId xmlns:p14="http://schemas.microsoft.com/office/powerpoint/2010/main" val="3642204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13</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cxnSp>
        <p:nvCxnSpPr>
          <p:cNvPr id="5" name="Straight Arrow Connector 4">
            <a:extLst>
              <a:ext uri="{FF2B5EF4-FFF2-40B4-BE49-F238E27FC236}">
                <a16:creationId xmlns:a16="http://schemas.microsoft.com/office/drawing/2014/main" id="{339736F3-279F-4840-80AE-4FD23C5B948C}"/>
              </a:ext>
            </a:extLst>
          </p:cNvPr>
          <p:cNvCxnSpPr/>
          <p:nvPr/>
        </p:nvCxnSpPr>
        <p:spPr>
          <a:xfrm flipV="1">
            <a:off x="3827417" y="2403566"/>
            <a:ext cx="0" cy="7707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707B93-C110-4C47-B243-4A5DFC809C31}"/>
              </a:ext>
            </a:extLst>
          </p:cNvPr>
          <p:cNvCxnSpPr>
            <a:cxnSpLocks/>
          </p:cNvCxnSpPr>
          <p:nvPr/>
        </p:nvCxnSpPr>
        <p:spPr>
          <a:xfrm flipH="1">
            <a:off x="4427218" y="2201636"/>
            <a:ext cx="198121" cy="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5DF3F0-DF09-4522-99B6-F1F191FD73E7}"/>
              </a:ext>
            </a:extLst>
          </p:cNvPr>
          <p:cNvSpPr txBox="1"/>
          <p:nvPr/>
        </p:nvSpPr>
        <p:spPr>
          <a:xfrm>
            <a:off x="1985555" y="2642056"/>
            <a:ext cx="1460336" cy="215444"/>
          </a:xfrm>
          <a:prstGeom prst="rect">
            <a:avLst/>
          </a:prstGeom>
          <a:noFill/>
        </p:spPr>
        <p:txBody>
          <a:bodyPr wrap="none" lIns="0" tIns="0" rIns="0" bIns="0" rtlCol="0">
            <a:spAutoFit/>
          </a:bodyPr>
          <a:lstStyle/>
          <a:p>
            <a:pPr algn="l"/>
            <a:r>
              <a:rPr lang="en-US" sz="1400" b="1" dirty="0"/>
              <a:t>Full Metagenome</a:t>
            </a:r>
          </a:p>
        </p:txBody>
      </p:sp>
      <p:cxnSp>
        <p:nvCxnSpPr>
          <p:cNvPr id="9" name="Straight Arrow Connector 8">
            <a:extLst>
              <a:ext uri="{FF2B5EF4-FFF2-40B4-BE49-F238E27FC236}">
                <a16:creationId xmlns:a16="http://schemas.microsoft.com/office/drawing/2014/main" id="{086280F8-865B-427E-836A-CDE1FEC03A16}"/>
              </a:ext>
            </a:extLst>
          </p:cNvPr>
          <p:cNvCxnSpPr>
            <a:cxnSpLocks/>
          </p:cNvCxnSpPr>
          <p:nvPr/>
        </p:nvCxnSpPr>
        <p:spPr>
          <a:xfrm flipH="1" flipV="1">
            <a:off x="4036423" y="2403566"/>
            <a:ext cx="668382" cy="11560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9792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130</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But…</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2" name="Rectangle 11">
            <a:extLst>
              <a:ext uri="{FF2B5EF4-FFF2-40B4-BE49-F238E27FC236}">
                <a16:creationId xmlns:a16="http://schemas.microsoft.com/office/drawing/2014/main" id="{FBBF432B-4087-435D-8248-A45ED5CCA225}"/>
              </a:ext>
            </a:extLst>
          </p:cNvPr>
          <p:cNvSpPr/>
          <p:nvPr/>
        </p:nvSpPr>
        <p:spPr>
          <a:xfrm>
            <a:off x="1685109" y="927462"/>
            <a:ext cx="1574074" cy="378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0652D-4558-407C-A2A9-A6831D0A0F5A}"/>
              </a:ext>
            </a:extLst>
          </p:cNvPr>
          <p:cNvSpPr/>
          <p:nvPr/>
        </p:nvSpPr>
        <p:spPr>
          <a:xfrm>
            <a:off x="6142808" y="927463"/>
            <a:ext cx="1365068" cy="770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DFEC9C-3400-4888-9BA1-22AD728CC9FD}"/>
              </a:ext>
            </a:extLst>
          </p:cNvPr>
          <p:cNvSpPr/>
          <p:nvPr/>
        </p:nvSpPr>
        <p:spPr>
          <a:xfrm>
            <a:off x="6109065" y="1962696"/>
            <a:ext cx="1365068" cy="891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B8B6-582B-44E3-817F-FA9BEFFD0762}"/>
              </a:ext>
            </a:extLst>
          </p:cNvPr>
          <p:cNvSpPr/>
          <p:nvPr/>
        </p:nvSpPr>
        <p:spPr>
          <a:xfrm>
            <a:off x="6234250" y="3598817"/>
            <a:ext cx="1365068" cy="1202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44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131</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What if…</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3528060" y="2065020"/>
            <a:ext cx="1864700" cy="1760220"/>
          </a:xfrm>
          <a:prstGeom prst="rect">
            <a:avLst/>
          </a:prstGeom>
        </p:spPr>
      </p:pic>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2242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132</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We Considered Frequency…</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5" name="TextBox 4">
            <a:extLst>
              <a:ext uri="{FF2B5EF4-FFF2-40B4-BE49-F238E27FC236}">
                <a16:creationId xmlns:a16="http://schemas.microsoft.com/office/drawing/2014/main" id="{388677DE-61D7-4B73-8FBA-D7000C72FC5A}"/>
              </a:ext>
            </a:extLst>
          </p:cNvPr>
          <p:cNvSpPr txBox="1"/>
          <p:nvPr/>
        </p:nvSpPr>
        <p:spPr>
          <a:xfrm>
            <a:off x="4922520" y="2670166"/>
            <a:ext cx="2087110" cy="369332"/>
          </a:xfrm>
          <a:prstGeom prst="rect">
            <a:avLst/>
          </a:prstGeom>
          <a:noFill/>
        </p:spPr>
        <p:txBody>
          <a:bodyPr wrap="none" lIns="0" tIns="0" rIns="0" bIns="0" rtlCol="0">
            <a:spAutoFit/>
          </a:bodyPr>
          <a:lstStyle/>
          <a:p>
            <a:pPr algn="l"/>
            <a:r>
              <a:rPr lang="en-US" sz="2400" b="1" dirty="0"/>
              <a:t>10,000 Counts</a:t>
            </a:r>
          </a:p>
        </p:txBody>
      </p:sp>
      <p:sp>
        <p:nvSpPr>
          <p:cNvPr id="8" name="TextBox 7">
            <a:extLst>
              <a:ext uri="{FF2B5EF4-FFF2-40B4-BE49-F238E27FC236}">
                <a16:creationId xmlns:a16="http://schemas.microsoft.com/office/drawing/2014/main" id="{EF30CE16-2F06-4DB6-8009-145795C8742C}"/>
              </a:ext>
            </a:extLst>
          </p:cNvPr>
          <p:cNvSpPr txBox="1"/>
          <p:nvPr/>
        </p:nvSpPr>
        <p:spPr>
          <a:xfrm>
            <a:off x="5501655" y="1725286"/>
            <a:ext cx="1487587" cy="369332"/>
          </a:xfrm>
          <a:prstGeom prst="rect">
            <a:avLst/>
          </a:prstGeom>
          <a:noFill/>
        </p:spPr>
        <p:txBody>
          <a:bodyPr wrap="none" lIns="0" tIns="0" rIns="0" bIns="0" rtlCol="0">
            <a:spAutoFit/>
          </a:bodyPr>
          <a:lstStyle/>
          <a:p>
            <a:pPr algn="l"/>
            <a:r>
              <a:rPr lang="en-US" sz="2400" b="1" dirty="0"/>
              <a:t>15 Counts</a:t>
            </a:r>
          </a:p>
        </p:txBody>
      </p:sp>
      <p:sp>
        <p:nvSpPr>
          <p:cNvPr id="9" name="TextBox 8">
            <a:extLst>
              <a:ext uri="{FF2B5EF4-FFF2-40B4-BE49-F238E27FC236}">
                <a16:creationId xmlns:a16="http://schemas.microsoft.com/office/drawing/2014/main" id="{4ECE8711-A6CD-453A-88ED-CCBEFA966882}"/>
              </a:ext>
            </a:extLst>
          </p:cNvPr>
          <p:cNvSpPr txBox="1"/>
          <p:nvPr/>
        </p:nvSpPr>
        <p:spPr>
          <a:xfrm>
            <a:off x="5820941" y="3526071"/>
            <a:ext cx="1316066" cy="369332"/>
          </a:xfrm>
          <a:prstGeom prst="rect">
            <a:avLst/>
          </a:prstGeom>
          <a:noFill/>
        </p:spPr>
        <p:txBody>
          <a:bodyPr wrap="none" lIns="0" tIns="0" rIns="0" bIns="0" rtlCol="0">
            <a:spAutoFit/>
          </a:bodyPr>
          <a:lstStyle/>
          <a:p>
            <a:pPr algn="l"/>
            <a:r>
              <a:rPr lang="en-US" sz="2400" b="1" dirty="0"/>
              <a:t>2 Counts</a:t>
            </a:r>
          </a:p>
        </p:txBody>
      </p:sp>
    </p:spTree>
    <p:extLst>
      <p:ext uri="{BB962C8B-B14F-4D97-AF65-F5344CB8AC3E}">
        <p14:creationId xmlns:p14="http://schemas.microsoft.com/office/powerpoint/2010/main" val="39348126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133</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And Differences…</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5" name="TextBox 4">
            <a:extLst>
              <a:ext uri="{FF2B5EF4-FFF2-40B4-BE49-F238E27FC236}">
                <a16:creationId xmlns:a16="http://schemas.microsoft.com/office/drawing/2014/main" id="{388677DE-61D7-4B73-8FBA-D7000C72FC5A}"/>
              </a:ext>
            </a:extLst>
          </p:cNvPr>
          <p:cNvSpPr txBox="1"/>
          <p:nvPr/>
        </p:nvSpPr>
        <p:spPr>
          <a:xfrm>
            <a:off x="4922520" y="2670166"/>
            <a:ext cx="2087110" cy="369332"/>
          </a:xfrm>
          <a:prstGeom prst="rect">
            <a:avLst/>
          </a:prstGeom>
          <a:noFill/>
        </p:spPr>
        <p:txBody>
          <a:bodyPr wrap="none" lIns="0" tIns="0" rIns="0" bIns="0" rtlCol="0">
            <a:spAutoFit/>
          </a:bodyPr>
          <a:lstStyle/>
          <a:p>
            <a:pPr algn="l"/>
            <a:r>
              <a:rPr lang="en-US" sz="2400" b="1" dirty="0"/>
              <a:t>10,000 Counts</a:t>
            </a:r>
          </a:p>
        </p:txBody>
      </p:sp>
      <p:sp>
        <p:nvSpPr>
          <p:cNvPr id="8" name="TextBox 7">
            <a:extLst>
              <a:ext uri="{FF2B5EF4-FFF2-40B4-BE49-F238E27FC236}">
                <a16:creationId xmlns:a16="http://schemas.microsoft.com/office/drawing/2014/main" id="{EF30CE16-2F06-4DB6-8009-145795C8742C}"/>
              </a:ext>
            </a:extLst>
          </p:cNvPr>
          <p:cNvSpPr txBox="1"/>
          <p:nvPr/>
        </p:nvSpPr>
        <p:spPr>
          <a:xfrm>
            <a:off x="5501655" y="1725286"/>
            <a:ext cx="1487587" cy="369332"/>
          </a:xfrm>
          <a:prstGeom prst="rect">
            <a:avLst/>
          </a:prstGeom>
          <a:noFill/>
        </p:spPr>
        <p:txBody>
          <a:bodyPr wrap="none" lIns="0" tIns="0" rIns="0" bIns="0" rtlCol="0">
            <a:spAutoFit/>
          </a:bodyPr>
          <a:lstStyle/>
          <a:p>
            <a:pPr algn="l"/>
            <a:r>
              <a:rPr lang="en-US" sz="2400" b="1" dirty="0"/>
              <a:t>15 Counts</a:t>
            </a:r>
          </a:p>
        </p:txBody>
      </p:sp>
      <p:sp>
        <p:nvSpPr>
          <p:cNvPr id="9" name="TextBox 8">
            <a:extLst>
              <a:ext uri="{FF2B5EF4-FFF2-40B4-BE49-F238E27FC236}">
                <a16:creationId xmlns:a16="http://schemas.microsoft.com/office/drawing/2014/main" id="{4ECE8711-A6CD-453A-88ED-CCBEFA966882}"/>
              </a:ext>
            </a:extLst>
          </p:cNvPr>
          <p:cNvSpPr txBox="1"/>
          <p:nvPr/>
        </p:nvSpPr>
        <p:spPr>
          <a:xfrm>
            <a:off x="5820941" y="3526071"/>
            <a:ext cx="1316066" cy="369332"/>
          </a:xfrm>
          <a:prstGeom prst="rect">
            <a:avLst/>
          </a:prstGeom>
          <a:noFill/>
        </p:spPr>
        <p:txBody>
          <a:bodyPr wrap="none" lIns="0" tIns="0" rIns="0" bIns="0" rtlCol="0">
            <a:spAutoFit/>
          </a:bodyPr>
          <a:lstStyle/>
          <a:p>
            <a:pPr algn="l"/>
            <a:r>
              <a:rPr lang="en-US" sz="2400" b="1" dirty="0"/>
              <a:t>2 Counts</a:t>
            </a:r>
          </a:p>
        </p:txBody>
      </p:sp>
      <p:sp>
        <p:nvSpPr>
          <p:cNvPr id="11" name="TextBox 10">
            <a:extLst>
              <a:ext uri="{FF2B5EF4-FFF2-40B4-BE49-F238E27FC236}">
                <a16:creationId xmlns:a16="http://schemas.microsoft.com/office/drawing/2014/main" id="{FA5B628F-5382-47ED-B3C9-70FDB6D093CB}"/>
              </a:ext>
            </a:extLst>
          </p:cNvPr>
          <p:cNvSpPr txBox="1"/>
          <p:nvPr/>
        </p:nvSpPr>
        <p:spPr>
          <a:xfrm>
            <a:off x="1416053" y="2051092"/>
            <a:ext cx="2585644" cy="369332"/>
          </a:xfrm>
          <a:prstGeom prst="rect">
            <a:avLst/>
          </a:prstGeom>
          <a:noFill/>
        </p:spPr>
        <p:txBody>
          <a:bodyPr wrap="none" lIns="0" tIns="0" rIns="0" bIns="0" rtlCol="0">
            <a:spAutoFit/>
          </a:bodyPr>
          <a:lstStyle/>
          <a:p>
            <a:pPr algn="l"/>
            <a:r>
              <a:rPr lang="en-US" sz="2400" b="1" dirty="0"/>
              <a:t>1 Base Difference</a:t>
            </a:r>
          </a:p>
        </p:txBody>
      </p:sp>
      <p:sp>
        <p:nvSpPr>
          <p:cNvPr id="12" name="TextBox 11">
            <a:extLst>
              <a:ext uri="{FF2B5EF4-FFF2-40B4-BE49-F238E27FC236}">
                <a16:creationId xmlns:a16="http://schemas.microsoft.com/office/drawing/2014/main" id="{B385E77C-B4AC-457E-ACAC-165DE49DD243}"/>
              </a:ext>
            </a:extLst>
          </p:cNvPr>
          <p:cNvSpPr txBox="1"/>
          <p:nvPr/>
        </p:nvSpPr>
        <p:spPr>
          <a:xfrm>
            <a:off x="1685226" y="3359576"/>
            <a:ext cx="2585644" cy="369332"/>
          </a:xfrm>
          <a:prstGeom prst="rect">
            <a:avLst/>
          </a:prstGeom>
          <a:noFill/>
        </p:spPr>
        <p:txBody>
          <a:bodyPr wrap="none" lIns="0" tIns="0" rIns="0" bIns="0" rtlCol="0">
            <a:spAutoFit/>
          </a:bodyPr>
          <a:lstStyle/>
          <a:p>
            <a:pPr algn="l"/>
            <a:r>
              <a:rPr lang="en-US" sz="2400" b="1" dirty="0"/>
              <a:t>2 Base Difference</a:t>
            </a:r>
          </a:p>
        </p:txBody>
      </p:sp>
      <p:cxnSp>
        <p:nvCxnSpPr>
          <p:cNvPr id="14" name="Straight Arrow Connector 13">
            <a:extLst>
              <a:ext uri="{FF2B5EF4-FFF2-40B4-BE49-F238E27FC236}">
                <a16:creationId xmlns:a16="http://schemas.microsoft.com/office/drawing/2014/main" id="{A2C578E0-D1CC-4D87-9923-914558C47968}"/>
              </a:ext>
            </a:extLst>
          </p:cNvPr>
          <p:cNvCxnSpPr/>
          <p:nvPr/>
        </p:nvCxnSpPr>
        <p:spPr>
          <a:xfrm>
            <a:off x="4175760" y="3359576"/>
            <a:ext cx="175260" cy="166495"/>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E266DD-3F95-492B-A461-9227081B8ABE}"/>
              </a:ext>
            </a:extLst>
          </p:cNvPr>
          <p:cNvCxnSpPr>
            <a:cxnSpLocks/>
          </p:cNvCxnSpPr>
          <p:nvPr/>
        </p:nvCxnSpPr>
        <p:spPr>
          <a:xfrm flipH="1">
            <a:off x="3976516" y="2152511"/>
            <a:ext cx="111322" cy="26791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7277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134</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And an Error Model for the Run…</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5" name="TextBox 4">
            <a:extLst>
              <a:ext uri="{FF2B5EF4-FFF2-40B4-BE49-F238E27FC236}">
                <a16:creationId xmlns:a16="http://schemas.microsoft.com/office/drawing/2014/main" id="{388677DE-61D7-4B73-8FBA-D7000C72FC5A}"/>
              </a:ext>
            </a:extLst>
          </p:cNvPr>
          <p:cNvSpPr txBox="1"/>
          <p:nvPr/>
        </p:nvSpPr>
        <p:spPr>
          <a:xfrm>
            <a:off x="4922520" y="2670166"/>
            <a:ext cx="2087110" cy="369332"/>
          </a:xfrm>
          <a:prstGeom prst="rect">
            <a:avLst/>
          </a:prstGeom>
          <a:noFill/>
        </p:spPr>
        <p:txBody>
          <a:bodyPr wrap="none" lIns="0" tIns="0" rIns="0" bIns="0" rtlCol="0">
            <a:spAutoFit/>
          </a:bodyPr>
          <a:lstStyle/>
          <a:p>
            <a:pPr algn="l"/>
            <a:r>
              <a:rPr lang="en-US" sz="2400" b="1" dirty="0"/>
              <a:t>10,000 Counts</a:t>
            </a:r>
          </a:p>
        </p:txBody>
      </p:sp>
      <p:sp>
        <p:nvSpPr>
          <p:cNvPr id="8" name="TextBox 7">
            <a:extLst>
              <a:ext uri="{FF2B5EF4-FFF2-40B4-BE49-F238E27FC236}">
                <a16:creationId xmlns:a16="http://schemas.microsoft.com/office/drawing/2014/main" id="{EF30CE16-2F06-4DB6-8009-145795C8742C}"/>
              </a:ext>
            </a:extLst>
          </p:cNvPr>
          <p:cNvSpPr txBox="1"/>
          <p:nvPr/>
        </p:nvSpPr>
        <p:spPr>
          <a:xfrm>
            <a:off x="5501655" y="1725286"/>
            <a:ext cx="1487587" cy="369332"/>
          </a:xfrm>
          <a:prstGeom prst="rect">
            <a:avLst/>
          </a:prstGeom>
          <a:noFill/>
        </p:spPr>
        <p:txBody>
          <a:bodyPr wrap="none" lIns="0" tIns="0" rIns="0" bIns="0" rtlCol="0">
            <a:spAutoFit/>
          </a:bodyPr>
          <a:lstStyle/>
          <a:p>
            <a:pPr algn="l"/>
            <a:r>
              <a:rPr lang="en-US" sz="2400" b="1" dirty="0"/>
              <a:t>15 Counts</a:t>
            </a:r>
          </a:p>
        </p:txBody>
      </p:sp>
      <p:sp>
        <p:nvSpPr>
          <p:cNvPr id="9" name="TextBox 8">
            <a:extLst>
              <a:ext uri="{FF2B5EF4-FFF2-40B4-BE49-F238E27FC236}">
                <a16:creationId xmlns:a16="http://schemas.microsoft.com/office/drawing/2014/main" id="{4ECE8711-A6CD-453A-88ED-CCBEFA966882}"/>
              </a:ext>
            </a:extLst>
          </p:cNvPr>
          <p:cNvSpPr txBox="1"/>
          <p:nvPr/>
        </p:nvSpPr>
        <p:spPr>
          <a:xfrm>
            <a:off x="5820941" y="3526071"/>
            <a:ext cx="1316066" cy="369332"/>
          </a:xfrm>
          <a:prstGeom prst="rect">
            <a:avLst/>
          </a:prstGeom>
          <a:noFill/>
        </p:spPr>
        <p:txBody>
          <a:bodyPr wrap="none" lIns="0" tIns="0" rIns="0" bIns="0" rtlCol="0">
            <a:spAutoFit/>
          </a:bodyPr>
          <a:lstStyle/>
          <a:p>
            <a:pPr algn="l"/>
            <a:r>
              <a:rPr lang="en-US" sz="2400" b="1" dirty="0"/>
              <a:t>2 Counts</a:t>
            </a:r>
          </a:p>
        </p:txBody>
      </p:sp>
      <p:sp>
        <p:nvSpPr>
          <p:cNvPr id="11" name="TextBox 10">
            <a:extLst>
              <a:ext uri="{FF2B5EF4-FFF2-40B4-BE49-F238E27FC236}">
                <a16:creationId xmlns:a16="http://schemas.microsoft.com/office/drawing/2014/main" id="{FA5B628F-5382-47ED-B3C9-70FDB6D093CB}"/>
              </a:ext>
            </a:extLst>
          </p:cNvPr>
          <p:cNvSpPr txBox="1"/>
          <p:nvPr/>
        </p:nvSpPr>
        <p:spPr>
          <a:xfrm>
            <a:off x="1416053" y="2051092"/>
            <a:ext cx="2585644" cy="369332"/>
          </a:xfrm>
          <a:prstGeom prst="rect">
            <a:avLst/>
          </a:prstGeom>
          <a:noFill/>
        </p:spPr>
        <p:txBody>
          <a:bodyPr wrap="none" lIns="0" tIns="0" rIns="0" bIns="0" rtlCol="0">
            <a:spAutoFit/>
          </a:bodyPr>
          <a:lstStyle/>
          <a:p>
            <a:pPr algn="l"/>
            <a:r>
              <a:rPr lang="en-US" sz="2400" b="1" dirty="0"/>
              <a:t>1 Base Difference</a:t>
            </a:r>
          </a:p>
        </p:txBody>
      </p:sp>
      <p:sp>
        <p:nvSpPr>
          <p:cNvPr id="12" name="TextBox 11">
            <a:extLst>
              <a:ext uri="{FF2B5EF4-FFF2-40B4-BE49-F238E27FC236}">
                <a16:creationId xmlns:a16="http://schemas.microsoft.com/office/drawing/2014/main" id="{B385E77C-B4AC-457E-ACAC-165DE49DD243}"/>
              </a:ext>
            </a:extLst>
          </p:cNvPr>
          <p:cNvSpPr txBox="1"/>
          <p:nvPr/>
        </p:nvSpPr>
        <p:spPr>
          <a:xfrm>
            <a:off x="1685226" y="3359576"/>
            <a:ext cx="2585644" cy="369332"/>
          </a:xfrm>
          <a:prstGeom prst="rect">
            <a:avLst/>
          </a:prstGeom>
          <a:noFill/>
        </p:spPr>
        <p:txBody>
          <a:bodyPr wrap="none" lIns="0" tIns="0" rIns="0" bIns="0" rtlCol="0">
            <a:spAutoFit/>
          </a:bodyPr>
          <a:lstStyle/>
          <a:p>
            <a:pPr algn="l"/>
            <a:r>
              <a:rPr lang="en-US" sz="2400" b="1" dirty="0"/>
              <a:t>2 Base Difference</a:t>
            </a:r>
          </a:p>
        </p:txBody>
      </p:sp>
      <p:cxnSp>
        <p:nvCxnSpPr>
          <p:cNvPr id="14" name="Straight Arrow Connector 13">
            <a:extLst>
              <a:ext uri="{FF2B5EF4-FFF2-40B4-BE49-F238E27FC236}">
                <a16:creationId xmlns:a16="http://schemas.microsoft.com/office/drawing/2014/main" id="{A2C578E0-D1CC-4D87-9923-914558C47968}"/>
              </a:ext>
            </a:extLst>
          </p:cNvPr>
          <p:cNvCxnSpPr/>
          <p:nvPr/>
        </p:nvCxnSpPr>
        <p:spPr>
          <a:xfrm>
            <a:off x="4175760" y="3359576"/>
            <a:ext cx="175260" cy="166495"/>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E266DD-3F95-492B-A461-9227081B8ABE}"/>
              </a:ext>
            </a:extLst>
          </p:cNvPr>
          <p:cNvCxnSpPr>
            <a:cxnSpLocks/>
          </p:cNvCxnSpPr>
          <p:nvPr/>
        </p:nvCxnSpPr>
        <p:spPr>
          <a:xfrm flipH="1">
            <a:off x="3976516" y="2152511"/>
            <a:ext cx="111322" cy="26791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E702B3-4184-4D49-81EE-14803A8CDD06}"/>
              </a:ext>
            </a:extLst>
          </p:cNvPr>
          <p:cNvSpPr txBox="1"/>
          <p:nvPr/>
        </p:nvSpPr>
        <p:spPr>
          <a:xfrm>
            <a:off x="5501655" y="1998927"/>
            <a:ext cx="2359620" cy="369332"/>
          </a:xfrm>
          <a:prstGeom prst="rect">
            <a:avLst/>
          </a:prstGeom>
          <a:noFill/>
        </p:spPr>
        <p:txBody>
          <a:bodyPr wrap="none" lIns="0" tIns="0" rIns="0" bIns="0" rtlCol="0">
            <a:spAutoFit/>
          </a:bodyPr>
          <a:lstStyle/>
          <a:p>
            <a:pPr algn="l"/>
            <a:r>
              <a:rPr lang="en-US" sz="2400" b="1" dirty="0"/>
              <a:t>Expect about 18</a:t>
            </a:r>
          </a:p>
        </p:txBody>
      </p:sp>
      <p:sp>
        <p:nvSpPr>
          <p:cNvPr id="16" name="TextBox 15">
            <a:extLst>
              <a:ext uri="{FF2B5EF4-FFF2-40B4-BE49-F238E27FC236}">
                <a16:creationId xmlns:a16="http://schemas.microsoft.com/office/drawing/2014/main" id="{E3BCAD50-0848-4495-BB0C-28440FCB323B}"/>
              </a:ext>
            </a:extLst>
          </p:cNvPr>
          <p:cNvSpPr txBox="1"/>
          <p:nvPr/>
        </p:nvSpPr>
        <p:spPr>
          <a:xfrm>
            <a:off x="5820941" y="3822738"/>
            <a:ext cx="2188100" cy="369332"/>
          </a:xfrm>
          <a:prstGeom prst="rect">
            <a:avLst/>
          </a:prstGeom>
          <a:noFill/>
        </p:spPr>
        <p:txBody>
          <a:bodyPr wrap="none" lIns="0" tIns="0" rIns="0" bIns="0" rtlCol="0">
            <a:spAutoFit/>
          </a:bodyPr>
          <a:lstStyle/>
          <a:p>
            <a:pPr algn="l"/>
            <a:r>
              <a:rPr lang="en-US" sz="2400" b="1" dirty="0"/>
              <a:t>Expect about 1</a:t>
            </a:r>
          </a:p>
        </p:txBody>
      </p:sp>
    </p:spTree>
    <p:extLst>
      <p:ext uri="{BB962C8B-B14F-4D97-AF65-F5344CB8AC3E}">
        <p14:creationId xmlns:p14="http://schemas.microsoft.com/office/powerpoint/2010/main" val="1515887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135</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We Can Remove What Likely Is Not There…</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6" name="TextBox 5">
            <a:extLst>
              <a:ext uri="{FF2B5EF4-FFF2-40B4-BE49-F238E27FC236}">
                <a16:creationId xmlns:a16="http://schemas.microsoft.com/office/drawing/2014/main" id="{D969012A-36D6-471E-B60B-038F9FDAFBFE}"/>
              </a:ext>
            </a:extLst>
          </p:cNvPr>
          <p:cNvSpPr txBox="1"/>
          <p:nvPr/>
        </p:nvSpPr>
        <p:spPr>
          <a:xfrm rot="20239420">
            <a:off x="3688727" y="1521896"/>
            <a:ext cx="2069477" cy="677108"/>
          </a:xfrm>
          <a:prstGeom prst="rect">
            <a:avLst/>
          </a:prstGeom>
          <a:noFill/>
        </p:spPr>
        <p:txBody>
          <a:bodyPr wrap="none" lIns="0" tIns="0" rIns="0" bIns="0" rtlCol="0">
            <a:spAutoFit/>
          </a:bodyPr>
          <a:lstStyle/>
          <a:p>
            <a:pPr algn="l"/>
            <a:r>
              <a:rPr lang="en-US" sz="4400" b="1" dirty="0">
                <a:solidFill>
                  <a:srgbClr val="FF0000"/>
                </a:solidFill>
              </a:rPr>
              <a:t>BOGUS</a:t>
            </a:r>
          </a:p>
        </p:txBody>
      </p:sp>
      <p:sp>
        <p:nvSpPr>
          <p:cNvPr id="17" name="TextBox 16">
            <a:extLst>
              <a:ext uri="{FF2B5EF4-FFF2-40B4-BE49-F238E27FC236}">
                <a16:creationId xmlns:a16="http://schemas.microsoft.com/office/drawing/2014/main" id="{72E7D205-B017-452E-A1C5-CC7A329A1A8C}"/>
              </a:ext>
            </a:extLst>
          </p:cNvPr>
          <p:cNvSpPr txBox="1"/>
          <p:nvPr/>
        </p:nvSpPr>
        <p:spPr>
          <a:xfrm rot="221430">
            <a:off x="4294197" y="3396414"/>
            <a:ext cx="1599797" cy="677108"/>
          </a:xfrm>
          <a:prstGeom prst="rect">
            <a:avLst/>
          </a:prstGeom>
          <a:noFill/>
        </p:spPr>
        <p:txBody>
          <a:bodyPr wrap="none" lIns="0" tIns="0" rIns="0" bIns="0" rtlCol="0">
            <a:spAutoFit/>
          </a:bodyPr>
          <a:lstStyle/>
          <a:p>
            <a:pPr algn="l"/>
            <a:r>
              <a:rPr lang="en-US" sz="4400" b="1" dirty="0">
                <a:solidFill>
                  <a:srgbClr val="FF0000"/>
                </a:solidFill>
              </a:rPr>
              <a:t>NOPE</a:t>
            </a:r>
          </a:p>
        </p:txBody>
      </p:sp>
    </p:spTree>
    <p:extLst>
      <p:ext uri="{BB962C8B-B14F-4D97-AF65-F5344CB8AC3E}">
        <p14:creationId xmlns:p14="http://schemas.microsoft.com/office/powerpoint/2010/main" val="40347501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136</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And Be More Confident In What We Keep…</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6" name="TextBox 5">
            <a:extLst>
              <a:ext uri="{FF2B5EF4-FFF2-40B4-BE49-F238E27FC236}">
                <a16:creationId xmlns:a16="http://schemas.microsoft.com/office/drawing/2014/main" id="{D969012A-36D6-471E-B60B-038F9FDAFBFE}"/>
              </a:ext>
            </a:extLst>
          </p:cNvPr>
          <p:cNvSpPr txBox="1"/>
          <p:nvPr/>
        </p:nvSpPr>
        <p:spPr>
          <a:xfrm rot="20239420">
            <a:off x="3688727" y="1521896"/>
            <a:ext cx="2069477" cy="677108"/>
          </a:xfrm>
          <a:prstGeom prst="rect">
            <a:avLst/>
          </a:prstGeom>
          <a:noFill/>
        </p:spPr>
        <p:txBody>
          <a:bodyPr wrap="none" lIns="0" tIns="0" rIns="0" bIns="0" rtlCol="0">
            <a:spAutoFit/>
          </a:bodyPr>
          <a:lstStyle/>
          <a:p>
            <a:pPr algn="l"/>
            <a:r>
              <a:rPr lang="en-US" sz="4400" b="1" dirty="0">
                <a:solidFill>
                  <a:srgbClr val="FF0000"/>
                </a:solidFill>
              </a:rPr>
              <a:t>BOGUS</a:t>
            </a:r>
          </a:p>
        </p:txBody>
      </p:sp>
      <p:sp>
        <p:nvSpPr>
          <p:cNvPr id="17" name="TextBox 16">
            <a:extLst>
              <a:ext uri="{FF2B5EF4-FFF2-40B4-BE49-F238E27FC236}">
                <a16:creationId xmlns:a16="http://schemas.microsoft.com/office/drawing/2014/main" id="{72E7D205-B017-452E-A1C5-CC7A329A1A8C}"/>
              </a:ext>
            </a:extLst>
          </p:cNvPr>
          <p:cNvSpPr txBox="1"/>
          <p:nvPr/>
        </p:nvSpPr>
        <p:spPr>
          <a:xfrm rot="221430">
            <a:off x="4294197" y="3396414"/>
            <a:ext cx="1599797" cy="677108"/>
          </a:xfrm>
          <a:prstGeom prst="rect">
            <a:avLst/>
          </a:prstGeom>
          <a:noFill/>
        </p:spPr>
        <p:txBody>
          <a:bodyPr wrap="none" lIns="0" tIns="0" rIns="0" bIns="0" rtlCol="0">
            <a:spAutoFit/>
          </a:bodyPr>
          <a:lstStyle/>
          <a:p>
            <a:pPr algn="l"/>
            <a:r>
              <a:rPr lang="en-US" sz="4400" b="1" dirty="0">
                <a:solidFill>
                  <a:srgbClr val="FF0000"/>
                </a:solidFill>
              </a:rPr>
              <a:t>NOPE</a:t>
            </a:r>
          </a:p>
        </p:txBody>
      </p:sp>
      <p:sp>
        <p:nvSpPr>
          <p:cNvPr id="12" name="TextBox 11">
            <a:extLst>
              <a:ext uri="{FF2B5EF4-FFF2-40B4-BE49-F238E27FC236}">
                <a16:creationId xmlns:a16="http://schemas.microsoft.com/office/drawing/2014/main" id="{675BC639-A257-4630-B578-8D814CDF41DD}"/>
              </a:ext>
            </a:extLst>
          </p:cNvPr>
          <p:cNvSpPr txBox="1"/>
          <p:nvPr/>
        </p:nvSpPr>
        <p:spPr>
          <a:xfrm>
            <a:off x="3403734" y="2516635"/>
            <a:ext cx="1535677" cy="677108"/>
          </a:xfrm>
          <a:prstGeom prst="rect">
            <a:avLst/>
          </a:prstGeom>
          <a:noFill/>
        </p:spPr>
        <p:txBody>
          <a:bodyPr wrap="none" lIns="0" tIns="0" rIns="0" bIns="0" rtlCol="0">
            <a:spAutoFit/>
          </a:bodyPr>
          <a:lstStyle/>
          <a:p>
            <a:pPr algn="l"/>
            <a:r>
              <a:rPr lang="en-US" sz="4400" b="1" dirty="0">
                <a:solidFill>
                  <a:srgbClr val="00B050"/>
                </a:solidFill>
              </a:rPr>
              <a:t>REAL</a:t>
            </a:r>
          </a:p>
        </p:txBody>
      </p:sp>
    </p:spTree>
    <p:extLst>
      <p:ext uri="{BB962C8B-B14F-4D97-AF65-F5344CB8AC3E}">
        <p14:creationId xmlns:p14="http://schemas.microsoft.com/office/powerpoint/2010/main" val="28092937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137</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p:txBody>
          <a:bodyPr/>
          <a:lstStyle/>
          <a:p>
            <a:r>
              <a:rPr lang="en-US" dirty="0"/>
              <a:t>The Outcome Looks Like Our Clustering…</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a:blip r:embed="rId2"/>
          <a:stretch>
            <a:fillRect/>
          </a:stretch>
        </p:blipFill>
        <p:spPr>
          <a:xfrm>
            <a:off x="1544682" y="757380"/>
            <a:ext cx="5963194" cy="4174236"/>
          </a:xfrm>
          <a:prstGeom prst="rect">
            <a:avLst/>
          </a:prstGeom>
        </p:spPr>
      </p:pic>
      <p:sp>
        <p:nvSpPr>
          <p:cNvPr id="12" name="Rectangle 11">
            <a:extLst>
              <a:ext uri="{FF2B5EF4-FFF2-40B4-BE49-F238E27FC236}">
                <a16:creationId xmlns:a16="http://schemas.microsoft.com/office/drawing/2014/main" id="{FBBF432B-4087-435D-8248-A45ED5CCA225}"/>
              </a:ext>
            </a:extLst>
          </p:cNvPr>
          <p:cNvSpPr/>
          <p:nvPr/>
        </p:nvSpPr>
        <p:spPr>
          <a:xfrm>
            <a:off x="1685109" y="927462"/>
            <a:ext cx="1574074" cy="3781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6AAC5-675E-4CBB-A631-77D467DEE92A}"/>
              </a:ext>
            </a:extLst>
          </p:cNvPr>
          <p:cNvSpPr/>
          <p:nvPr/>
        </p:nvSpPr>
        <p:spPr>
          <a:xfrm>
            <a:off x="3913958" y="2190206"/>
            <a:ext cx="1365068" cy="1482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60652D-4558-407C-A2A9-A6831D0A0F5A}"/>
              </a:ext>
            </a:extLst>
          </p:cNvPr>
          <p:cNvSpPr/>
          <p:nvPr/>
        </p:nvSpPr>
        <p:spPr>
          <a:xfrm>
            <a:off x="6142808" y="927463"/>
            <a:ext cx="1365068" cy="770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1DFEC9C-3400-4888-9BA1-22AD728CC9FD}"/>
              </a:ext>
            </a:extLst>
          </p:cNvPr>
          <p:cNvSpPr/>
          <p:nvPr/>
        </p:nvSpPr>
        <p:spPr>
          <a:xfrm>
            <a:off x="6109065" y="1962696"/>
            <a:ext cx="1365068" cy="891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EB8B6-582B-44E3-817F-FA9BEFFD0762}"/>
              </a:ext>
            </a:extLst>
          </p:cNvPr>
          <p:cNvSpPr/>
          <p:nvPr/>
        </p:nvSpPr>
        <p:spPr>
          <a:xfrm>
            <a:off x="6234250" y="3598817"/>
            <a:ext cx="1365068" cy="1202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6E2215-C202-45C2-A5D9-FDF6397B3C4B}"/>
              </a:ext>
            </a:extLst>
          </p:cNvPr>
          <p:cNvSpPr txBox="1"/>
          <p:nvPr/>
        </p:nvSpPr>
        <p:spPr>
          <a:xfrm>
            <a:off x="3872736" y="768288"/>
            <a:ext cx="1447512" cy="1477328"/>
          </a:xfrm>
          <a:prstGeom prst="rect">
            <a:avLst/>
          </a:prstGeom>
          <a:noFill/>
        </p:spPr>
        <p:txBody>
          <a:bodyPr wrap="none" lIns="0" tIns="0" rIns="0" bIns="0" rtlCol="0">
            <a:spAutoFit/>
          </a:bodyPr>
          <a:lstStyle/>
          <a:p>
            <a:pPr algn="l"/>
            <a:r>
              <a:rPr lang="en-US" sz="3200" b="1" dirty="0"/>
              <a:t>O</a:t>
            </a:r>
            <a:r>
              <a:rPr lang="en-US" sz="2000" b="1" dirty="0"/>
              <a:t>perating</a:t>
            </a:r>
          </a:p>
          <a:p>
            <a:pPr algn="l"/>
            <a:r>
              <a:rPr lang="en-US" sz="3200" b="1" dirty="0"/>
              <a:t>T</a:t>
            </a:r>
            <a:r>
              <a:rPr lang="en-US" sz="2000" b="1" dirty="0"/>
              <a:t>axonomic</a:t>
            </a:r>
          </a:p>
          <a:p>
            <a:pPr algn="l"/>
            <a:r>
              <a:rPr lang="en-US" sz="3200" b="1" dirty="0"/>
              <a:t>U</a:t>
            </a:r>
            <a:r>
              <a:rPr lang="en-US" sz="2000" b="1" dirty="0"/>
              <a:t>nits</a:t>
            </a:r>
          </a:p>
        </p:txBody>
      </p:sp>
    </p:spTree>
    <p:extLst>
      <p:ext uri="{BB962C8B-B14F-4D97-AF65-F5344CB8AC3E}">
        <p14:creationId xmlns:p14="http://schemas.microsoft.com/office/powerpoint/2010/main" val="24560774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138</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Except…</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5" name="TextBox 4">
            <a:extLst>
              <a:ext uri="{FF2B5EF4-FFF2-40B4-BE49-F238E27FC236}">
                <a16:creationId xmlns:a16="http://schemas.microsoft.com/office/drawing/2014/main" id="{388677DE-61D7-4B73-8FBA-D7000C72FC5A}"/>
              </a:ext>
            </a:extLst>
          </p:cNvPr>
          <p:cNvSpPr txBox="1"/>
          <p:nvPr/>
        </p:nvSpPr>
        <p:spPr>
          <a:xfrm>
            <a:off x="4922520" y="2670166"/>
            <a:ext cx="2087110" cy="369332"/>
          </a:xfrm>
          <a:prstGeom prst="rect">
            <a:avLst/>
          </a:prstGeom>
          <a:noFill/>
        </p:spPr>
        <p:txBody>
          <a:bodyPr wrap="none" lIns="0" tIns="0" rIns="0" bIns="0" rtlCol="0">
            <a:spAutoFit/>
          </a:bodyPr>
          <a:lstStyle/>
          <a:p>
            <a:pPr algn="l"/>
            <a:r>
              <a:rPr lang="en-US" sz="2400" b="1" dirty="0"/>
              <a:t>10,000 Counts</a:t>
            </a:r>
          </a:p>
        </p:txBody>
      </p:sp>
      <p:sp>
        <p:nvSpPr>
          <p:cNvPr id="8" name="TextBox 7">
            <a:extLst>
              <a:ext uri="{FF2B5EF4-FFF2-40B4-BE49-F238E27FC236}">
                <a16:creationId xmlns:a16="http://schemas.microsoft.com/office/drawing/2014/main" id="{EF30CE16-2F06-4DB6-8009-145795C8742C}"/>
              </a:ext>
            </a:extLst>
          </p:cNvPr>
          <p:cNvSpPr txBox="1"/>
          <p:nvPr/>
        </p:nvSpPr>
        <p:spPr>
          <a:xfrm>
            <a:off x="5501655" y="1725286"/>
            <a:ext cx="1487587" cy="369332"/>
          </a:xfrm>
          <a:prstGeom prst="rect">
            <a:avLst/>
          </a:prstGeom>
          <a:noFill/>
        </p:spPr>
        <p:txBody>
          <a:bodyPr wrap="none" lIns="0" tIns="0" rIns="0" bIns="0" rtlCol="0">
            <a:spAutoFit/>
          </a:bodyPr>
          <a:lstStyle/>
          <a:p>
            <a:pPr algn="l"/>
            <a:r>
              <a:rPr lang="en-US" sz="2400" b="1" dirty="0"/>
              <a:t>15 Counts</a:t>
            </a:r>
          </a:p>
        </p:txBody>
      </p:sp>
      <p:sp>
        <p:nvSpPr>
          <p:cNvPr id="9" name="TextBox 8">
            <a:extLst>
              <a:ext uri="{FF2B5EF4-FFF2-40B4-BE49-F238E27FC236}">
                <a16:creationId xmlns:a16="http://schemas.microsoft.com/office/drawing/2014/main" id="{4ECE8711-A6CD-453A-88ED-CCBEFA966882}"/>
              </a:ext>
            </a:extLst>
          </p:cNvPr>
          <p:cNvSpPr txBox="1"/>
          <p:nvPr/>
        </p:nvSpPr>
        <p:spPr>
          <a:xfrm>
            <a:off x="5820941" y="3526071"/>
            <a:ext cx="1316066" cy="369332"/>
          </a:xfrm>
          <a:prstGeom prst="rect">
            <a:avLst/>
          </a:prstGeom>
          <a:noFill/>
        </p:spPr>
        <p:txBody>
          <a:bodyPr wrap="none" lIns="0" tIns="0" rIns="0" bIns="0" rtlCol="0">
            <a:spAutoFit/>
          </a:bodyPr>
          <a:lstStyle/>
          <a:p>
            <a:pPr algn="l"/>
            <a:r>
              <a:rPr lang="en-US" sz="2400" b="1" dirty="0"/>
              <a:t>2 Counts</a:t>
            </a:r>
          </a:p>
        </p:txBody>
      </p:sp>
      <p:sp>
        <p:nvSpPr>
          <p:cNvPr id="11" name="TextBox 10">
            <a:extLst>
              <a:ext uri="{FF2B5EF4-FFF2-40B4-BE49-F238E27FC236}">
                <a16:creationId xmlns:a16="http://schemas.microsoft.com/office/drawing/2014/main" id="{FA5B628F-5382-47ED-B3C9-70FDB6D093CB}"/>
              </a:ext>
            </a:extLst>
          </p:cNvPr>
          <p:cNvSpPr txBox="1"/>
          <p:nvPr/>
        </p:nvSpPr>
        <p:spPr>
          <a:xfrm>
            <a:off x="1416053" y="2051092"/>
            <a:ext cx="2585644" cy="369332"/>
          </a:xfrm>
          <a:prstGeom prst="rect">
            <a:avLst/>
          </a:prstGeom>
          <a:noFill/>
        </p:spPr>
        <p:txBody>
          <a:bodyPr wrap="none" lIns="0" tIns="0" rIns="0" bIns="0" rtlCol="0">
            <a:spAutoFit/>
          </a:bodyPr>
          <a:lstStyle/>
          <a:p>
            <a:pPr algn="l"/>
            <a:r>
              <a:rPr lang="en-US" sz="2400" b="1" dirty="0"/>
              <a:t>1 Base Difference</a:t>
            </a:r>
          </a:p>
        </p:txBody>
      </p:sp>
      <p:sp>
        <p:nvSpPr>
          <p:cNvPr id="12" name="TextBox 11">
            <a:extLst>
              <a:ext uri="{FF2B5EF4-FFF2-40B4-BE49-F238E27FC236}">
                <a16:creationId xmlns:a16="http://schemas.microsoft.com/office/drawing/2014/main" id="{B385E77C-B4AC-457E-ACAC-165DE49DD243}"/>
              </a:ext>
            </a:extLst>
          </p:cNvPr>
          <p:cNvSpPr txBox="1"/>
          <p:nvPr/>
        </p:nvSpPr>
        <p:spPr>
          <a:xfrm>
            <a:off x="1685226" y="3359576"/>
            <a:ext cx="2585644" cy="369332"/>
          </a:xfrm>
          <a:prstGeom prst="rect">
            <a:avLst/>
          </a:prstGeom>
          <a:noFill/>
        </p:spPr>
        <p:txBody>
          <a:bodyPr wrap="none" lIns="0" tIns="0" rIns="0" bIns="0" rtlCol="0">
            <a:spAutoFit/>
          </a:bodyPr>
          <a:lstStyle/>
          <a:p>
            <a:pPr algn="l"/>
            <a:r>
              <a:rPr lang="en-US" sz="2400" b="1" dirty="0"/>
              <a:t>2 Base Difference</a:t>
            </a:r>
          </a:p>
        </p:txBody>
      </p:sp>
      <p:cxnSp>
        <p:nvCxnSpPr>
          <p:cNvPr id="14" name="Straight Arrow Connector 13">
            <a:extLst>
              <a:ext uri="{FF2B5EF4-FFF2-40B4-BE49-F238E27FC236}">
                <a16:creationId xmlns:a16="http://schemas.microsoft.com/office/drawing/2014/main" id="{A2C578E0-D1CC-4D87-9923-914558C47968}"/>
              </a:ext>
            </a:extLst>
          </p:cNvPr>
          <p:cNvCxnSpPr/>
          <p:nvPr/>
        </p:nvCxnSpPr>
        <p:spPr>
          <a:xfrm>
            <a:off x="4175760" y="3359576"/>
            <a:ext cx="175260" cy="166495"/>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E266DD-3F95-492B-A461-9227081B8ABE}"/>
              </a:ext>
            </a:extLst>
          </p:cNvPr>
          <p:cNvCxnSpPr>
            <a:cxnSpLocks/>
          </p:cNvCxnSpPr>
          <p:nvPr/>
        </p:nvCxnSpPr>
        <p:spPr>
          <a:xfrm flipH="1">
            <a:off x="3976516" y="2152511"/>
            <a:ext cx="111322" cy="26791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E702B3-4184-4D49-81EE-14803A8CDD06}"/>
              </a:ext>
            </a:extLst>
          </p:cNvPr>
          <p:cNvSpPr txBox="1"/>
          <p:nvPr/>
        </p:nvSpPr>
        <p:spPr>
          <a:xfrm>
            <a:off x="5501655" y="1998927"/>
            <a:ext cx="2359620" cy="369332"/>
          </a:xfrm>
          <a:prstGeom prst="rect">
            <a:avLst/>
          </a:prstGeom>
          <a:noFill/>
        </p:spPr>
        <p:txBody>
          <a:bodyPr wrap="none" lIns="0" tIns="0" rIns="0" bIns="0" rtlCol="0">
            <a:spAutoFit/>
          </a:bodyPr>
          <a:lstStyle/>
          <a:p>
            <a:pPr algn="l"/>
            <a:r>
              <a:rPr lang="en-US" sz="2400" b="1" dirty="0"/>
              <a:t>Expect about 18</a:t>
            </a:r>
          </a:p>
        </p:txBody>
      </p:sp>
      <p:sp>
        <p:nvSpPr>
          <p:cNvPr id="16" name="TextBox 15">
            <a:extLst>
              <a:ext uri="{FF2B5EF4-FFF2-40B4-BE49-F238E27FC236}">
                <a16:creationId xmlns:a16="http://schemas.microsoft.com/office/drawing/2014/main" id="{E3BCAD50-0848-4495-BB0C-28440FCB323B}"/>
              </a:ext>
            </a:extLst>
          </p:cNvPr>
          <p:cNvSpPr txBox="1"/>
          <p:nvPr/>
        </p:nvSpPr>
        <p:spPr>
          <a:xfrm>
            <a:off x="5820941" y="3822738"/>
            <a:ext cx="2188100" cy="369332"/>
          </a:xfrm>
          <a:prstGeom prst="rect">
            <a:avLst/>
          </a:prstGeom>
          <a:noFill/>
        </p:spPr>
        <p:txBody>
          <a:bodyPr wrap="none" lIns="0" tIns="0" rIns="0" bIns="0" rtlCol="0">
            <a:spAutoFit/>
          </a:bodyPr>
          <a:lstStyle/>
          <a:p>
            <a:pPr algn="l"/>
            <a:r>
              <a:rPr lang="en-US" sz="2400" b="1" dirty="0"/>
              <a:t>Expect about 1</a:t>
            </a:r>
          </a:p>
        </p:txBody>
      </p:sp>
    </p:spTree>
    <p:extLst>
      <p:ext uri="{BB962C8B-B14F-4D97-AF65-F5344CB8AC3E}">
        <p14:creationId xmlns:p14="http://schemas.microsoft.com/office/powerpoint/2010/main" val="39566715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139</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One OTU Can Hide Multiple Species…</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5" name="TextBox 4">
            <a:extLst>
              <a:ext uri="{FF2B5EF4-FFF2-40B4-BE49-F238E27FC236}">
                <a16:creationId xmlns:a16="http://schemas.microsoft.com/office/drawing/2014/main" id="{388677DE-61D7-4B73-8FBA-D7000C72FC5A}"/>
              </a:ext>
            </a:extLst>
          </p:cNvPr>
          <p:cNvSpPr txBox="1"/>
          <p:nvPr/>
        </p:nvSpPr>
        <p:spPr>
          <a:xfrm>
            <a:off x="4922520" y="2670166"/>
            <a:ext cx="2087110" cy="369332"/>
          </a:xfrm>
          <a:prstGeom prst="rect">
            <a:avLst/>
          </a:prstGeom>
          <a:noFill/>
        </p:spPr>
        <p:txBody>
          <a:bodyPr wrap="none" lIns="0" tIns="0" rIns="0" bIns="0" rtlCol="0">
            <a:spAutoFit/>
          </a:bodyPr>
          <a:lstStyle/>
          <a:p>
            <a:pPr algn="l"/>
            <a:r>
              <a:rPr lang="en-US" sz="2400" b="1" dirty="0"/>
              <a:t>10,000 Counts</a:t>
            </a:r>
          </a:p>
        </p:txBody>
      </p:sp>
      <p:sp>
        <p:nvSpPr>
          <p:cNvPr id="8" name="TextBox 7">
            <a:extLst>
              <a:ext uri="{FF2B5EF4-FFF2-40B4-BE49-F238E27FC236}">
                <a16:creationId xmlns:a16="http://schemas.microsoft.com/office/drawing/2014/main" id="{EF30CE16-2F06-4DB6-8009-145795C8742C}"/>
              </a:ext>
            </a:extLst>
          </p:cNvPr>
          <p:cNvSpPr txBox="1"/>
          <p:nvPr/>
        </p:nvSpPr>
        <p:spPr>
          <a:xfrm>
            <a:off x="5501655" y="1725286"/>
            <a:ext cx="1659109" cy="369332"/>
          </a:xfrm>
          <a:prstGeom prst="rect">
            <a:avLst/>
          </a:prstGeom>
          <a:noFill/>
        </p:spPr>
        <p:txBody>
          <a:bodyPr wrap="none" lIns="0" tIns="0" rIns="0" bIns="0" rtlCol="0">
            <a:spAutoFit/>
          </a:bodyPr>
          <a:lstStyle/>
          <a:p>
            <a:pPr algn="l"/>
            <a:r>
              <a:rPr lang="en-US" sz="2400" b="1" dirty="0"/>
              <a:t>150 Counts</a:t>
            </a:r>
          </a:p>
        </p:txBody>
      </p:sp>
      <p:sp>
        <p:nvSpPr>
          <p:cNvPr id="9" name="TextBox 8">
            <a:extLst>
              <a:ext uri="{FF2B5EF4-FFF2-40B4-BE49-F238E27FC236}">
                <a16:creationId xmlns:a16="http://schemas.microsoft.com/office/drawing/2014/main" id="{4ECE8711-A6CD-453A-88ED-CCBEFA966882}"/>
              </a:ext>
            </a:extLst>
          </p:cNvPr>
          <p:cNvSpPr txBox="1"/>
          <p:nvPr/>
        </p:nvSpPr>
        <p:spPr>
          <a:xfrm>
            <a:off x="5820941" y="3526071"/>
            <a:ext cx="1830629" cy="369332"/>
          </a:xfrm>
          <a:prstGeom prst="rect">
            <a:avLst/>
          </a:prstGeom>
          <a:noFill/>
        </p:spPr>
        <p:txBody>
          <a:bodyPr wrap="none" lIns="0" tIns="0" rIns="0" bIns="0" rtlCol="0">
            <a:spAutoFit/>
          </a:bodyPr>
          <a:lstStyle/>
          <a:p>
            <a:pPr algn="l"/>
            <a:r>
              <a:rPr lang="en-US" sz="2400" b="1" dirty="0"/>
              <a:t>2000 Counts</a:t>
            </a:r>
          </a:p>
        </p:txBody>
      </p:sp>
      <p:sp>
        <p:nvSpPr>
          <p:cNvPr id="11" name="TextBox 10">
            <a:extLst>
              <a:ext uri="{FF2B5EF4-FFF2-40B4-BE49-F238E27FC236}">
                <a16:creationId xmlns:a16="http://schemas.microsoft.com/office/drawing/2014/main" id="{FA5B628F-5382-47ED-B3C9-70FDB6D093CB}"/>
              </a:ext>
            </a:extLst>
          </p:cNvPr>
          <p:cNvSpPr txBox="1"/>
          <p:nvPr/>
        </p:nvSpPr>
        <p:spPr>
          <a:xfrm>
            <a:off x="1416053" y="2051092"/>
            <a:ext cx="2585644" cy="369332"/>
          </a:xfrm>
          <a:prstGeom prst="rect">
            <a:avLst/>
          </a:prstGeom>
          <a:noFill/>
        </p:spPr>
        <p:txBody>
          <a:bodyPr wrap="none" lIns="0" tIns="0" rIns="0" bIns="0" rtlCol="0">
            <a:spAutoFit/>
          </a:bodyPr>
          <a:lstStyle/>
          <a:p>
            <a:pPr algn="l"/>
            <a:r>
              <a:rPr lang="en-US" sz="2400" b="1" dirty="0"/>
              <a:t>1 Base Difference</a:t>
            </a:r>
          </a:p>
        </p:txBody>
      </p:sp>
      <p:sp>
        <p:nvSpPr>
          <p:cNvPr id="12" name="TextBox 11">
            <a:extLst>
              <a:ext uri="{FF2B5EF4-FFF2-40B4-BE49-F238E27FC236}">
                <a16:creationId xmlns:a16="http://schemas.microsoft.com/office/drawing/2014/main" id="{B385E77C-B4AC-457E-ACAC-165DE49DD243}"/>
              </a:ext>
            </a:extLst>
          </p:cNvPr>
          <p:cNvSpPr txBox="1"/>
          <p:nvPr/>
        </p:nvSpPr>
        <p:spPr>
          <a:xfrm>
            <a:off x="1685226" y="3359576"/>
            <a:ext cx="2585644" cy="369332"/>
          </a:xfrm>
          <a:prstGeom prst="rect">
            <a:avLst/>
          </a:prstGeom>
          <a:noFill/>
        </p:spPr>
        <p:txBody>
          <a:bodyPr wrap="none" lIns="0" tIns="0" rIns="0" bIns="0" rtlCol="0">
            <a:spAutoFit/>
          </a:bodyPr>
          <a:lstStyle/>
          <a:p>
            <a:pPr algn="l"/>
            <a:r>
              <a:rPr lang="en-US" sz="2400" b="1" dirty="0"/>
              <a:t>2 Base Difference</a:t>
            </a:r>
          </a:p>
        </p:txBody>
      </p:sp>
      <p:cxnSp>
        <p:nvCxnSpPr>
          <p:cNvPr id="14" name="Straight Arrow Connector 13">
            <a:extLst>
              <a:ext uri="{FF2B5EF4-FFF2-40B4-BE49-F238E27FC236}">
                <a16:creationId xmlns:a16="http://schemas.microsoft.com/office/drawing/2014/main" id="{A2C578E0-D1CC-4D87-9923-914558C47968}"/>
              </a:ext>
            </a:extLst>
          </p:cNvPr>
          <p:cNvCxnSpPr/>
          <p:nvPr/>
        </p:nvCxnSpPr>
        <p:spPr>
          <a:xfrm>
            <a:off x="4175760" y="3359576"/>
            <a:ext cx="175260" cy="166495"/>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6E266DD-3F95-492B-A461-9227081B8ABE}"/>
              </a:ext>
            </a:extLst>
          </p:cNvPr>
          <p:cNvCxnSpPr>
            <a:cxnSpLocks/>
          </p:cNvCxnSpPr>
          <p:nvPr/>
        </p:nvCxnSpPr>
        <p:spPr>
          <a:xfrm flipH="1">
            <a:off x="3976516" y="2152511"/>
            <a:ext cx="111322" cy="26791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DE702B3-4184-4D49-81EE-14803A8CDD06}"/>
              </a:ext>
            </a:extLst>
          </p:cNvPr>
          <p:cNvSpPr txBox="1"/>
          <p:nvPr/>
        </p:nvSpPr>
        <p:spPr>
          <a:xfrm>
            <a:off x="5501655" y="1998927"/>
            <a:ext cx="2359620" cy="369332"/>
          </a:xfrm>
          <a:prstGeom prst="rect">
            <a:avLst/>
          </a:prstGeom>
          <a:noFill/>
        </p:spPr>
        <p:txBody>
          <a:bodyPr wrap="none" lIns="0" tIns="0" rIns="0" bIns="0" rtlCol="0">
            <a:spAutoFit/>
          </a:bodyPr>
          <a:lstStyle/>
          <a:p>
            <a:pPr algn="l"/>
            <a:r>
              <a:rPr lang="en-US" sz="2400" b="1" dirty="0"/>
              <a:t>Expect about 18</a:t>
            </a:r>
          </a:p>
        </p:txBody>
      </p:sp>
      <p:sp>
        <p:nvSpPr>
          <p:cNvPr id="16" name="TextBox 15">
            <a:extLst>
              <a:ext uri="{FF2B5EF4-FFF2-40B4-BE49-F238E27FC236}">
                <a16:creationId xmlns:a16="http://schemas.microsoft.com/office/drawing/2014/main" id="{E3BCAD50-0848-4495-BB0C-28440FCB323B}"/>
              </a:ext>
            </a:extLst>
          </p:cNvPr>
          <p:cNvSpPr txBox="1"/>
          <p:nvPr/>
        </p:nvSpPr>
        <p:spPr>
          <a:xfrm>
            <a:off x="5820941" y="3822738"/>
            <a:ext cx="2188100" cy="369332"/>
          </a:xfrm>
          <a:prstGeom prst="rect">
            <a:avLst/>
          </a:prstGeom>
          <a:noFill/>
        </p:spPr>
        <p:txBody>
          <a:bodyPr wrap="none" lIns="0" tIns="0" rIns="0" bIns="0" rtlCol="0">
            <a:spAutoFit/>
          </a:bodyPr>
          <a:lstStyle/>
          <a:p>
            <a:pPr algn="l"/>
            <a:r>
              <a:rPr lang="en-US" sz="2400" b="1" dirty="0"/>
              <a:t>Expect about 1</a:t>
            </a:r>
          </a:p>
        </p:txBody>
      </p:sp>
    </p:spTree>
    <p:extLst>
      <p:ext uri="{BB962C8B-B14F-4D97-AF65-F5344CB8AC3E}">
        <p14:creationId xmlns:p14="http://schemas.microsoft.com/office/powerpoint/2010/main" val="4152620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14</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cxnSp>
        <p:nvCxnSpPr>
          <p:cNvPr id="5" name="Straight Arrow Connector 4">
            <a:extLst>
              <a:ext uri="{FF2B5EF4-FFF2-40B4-BE49-F238E27FC236}">
                <a16:creationId xmlns:a16="http://schemas.microsoft.com/office/drawing/2014/main" id="{339736F3-279F-4840-80AE-4FD23C5B948C}"/>
              </a:ext>
            </a:extLst>
          </p:cNvPr>
          <p:cNvCxnSpPr/>
          <p:nvPr/>
        </p:nvCxnSpPr>
        <p:spPr>
          <a:xfrm flipV="1">
            <a:off x="3827417" y="2403566"/>
            <a:ext cx="0" cy="7707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707B93-C110-4C47-B243-4A5DFC809C31}"/>
              </a:ext>
            </a:extLst>
          </p:cNvPr>
          <p:cNvCxnSpPr>
            <a:cxnSpLocks/>
          </p:cNvCxnSpPr>
          <p:nvPr/>
        </p:nvCxnSpPr>
        <p:spPr>
          <a:xfrm flipH="1">
            <a:off x="4427218" y="2201636"/>
            <a:ext cx="198121" cy="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5DF3F0-DF09-4522-99B6-F1F191FD73E7}"/>
              </a:ext>
            </a:extLst>
          </p:cNvPr>
          <p:cNvSpPr txBox="1"/>
          <p:nvPr/>
        </p:nvSpPr>
        <p:spPr>
          <a:xfrm>
            <a:off x="1985555" y="2642056"/>
            <a:ext cx="1569340" cy="215444"/>
          </a:xfrm>
          <a:prstGeom prst="rect">
            <a:avLst/>
          </a:prstGeom>
          <a:noFill/>
        </p:spPr>
        <p:txBody>
          <a:bodyPr wrap="none" lIns="0" tIns="0" rIns="0" bIns="0" rtlCol="0">
            <a:spAutoFit/>
          </a:bodyPr>
          <a:lstStyle/>
          <a:p>
            <a:pPr algn="l"/>
            <a:r>
              <a:rPr lang="en-US" sz="1400" b="1" dirty="0"/>
              <a:t>Full Metagenome?</a:t>
            </a:r>
          </a:p>
        </p:txBody>
      </p:sp>
      <p:cxnSp>
        <p:nvCxnSpPr>
          <p:cNvPr id="9" name="Straight Arrow Connector 8">
            <a:extLst>
              <a:ext uri="{FF2B5EF4-FFF2-40B4-BE49-F238E27FC236}">
                <a16:creationId xmlns:a16="http://schemas.microsoft.com/office/drawing/2014/main" id="{086280F8-865B-427E-836A-CDE1FEC03A16}"/>
              </a:ext>
            </a:extLst>
          </p:cNvPr>
          <p:cNvCxnSpPr>
            <a:cxnSpLocks/>
          </p:cNvCxnSpPr>
          <p:nvPr/>
        </p:nvCxnSpPr>
        <p:spPr>
          <a:xfrm flipH="1" flipV="1">
            <a:off x="4036423" y="2403566"/>
            <a:ext cx="668382" cy="11560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ECE08B-EA81-4CB9-9D2C-F69A9541CEB4}"/>
              </a:ext>
            </a:extLst>
          </p:cNvPr>
          <p:cNvCxnSpPr>
            <a:cxnSpLocks/>
          </p:cNvCxnSpPr>
          <p:nvPr/>
        </p:nvCxnSpPr>
        <p:spPr>
          <a:xfrm flipH="1" flipV="1">
            <a:off x="4306389" y="2343788"/>
            <a:ext cx="1075508" cy="63454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6701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F3EDE5-B214-4952-AE52-B2027625BB9E}"/>
              </a:ext>
            </a:extLst>
          </p:cNvPr>
          <p:cNvSpPr>
            <a:spLocks noGrp="1"/>
          </p:cNvSpPr>
          <p:nvPr>
            <p:ph type="dt" sz="half" idx="18"/>
          </p:nvPr>
        </p:nvSpPr>
        <p:spPr/>
        <p:txBody>
          <a:bodyPr/>
          <a:lstStyle/>
          <a:p>
            <a:fld id="{09DCE2DB-E4F8-0848-90C1-ACDCE2F38AD9}" type="datetime4">
              <a:rPr lang="en-US" smtClean="0"/>
              <a:t>May 18, 2020</a:t>
            </a:fld>
            <a:endParaRPr lang="en-US" dirty="0"/>
          </a:p>
        </p:txBody>
      </p:sp>
      <p:sp>
        <p:nvSpPr>
          <p:cNvPr id="3" name="Slide Number Placeholder 2">
            <a:extLst>
              <a:ext uri="{FF2B5EF4-FFF2-40B4-BE49-F238E27FC236}">
                <a16:creationId xmlns:a16="http://schemas.microsoft.com/office/drawing/2014/main" id="{48BB1C40-5076-410A-BBB7-06A965BB53CF}"/>
              </a:ext>
            </a:extLst>
          </p:cNvPr>
          <p:cNvSpPr>
            <a:spLocks noGrp="1"/>
          </p:cNvSpPr>
          <p:nvPr>
            <p:ph type="sldNum" sz="quarter" idx="19"/>
          </p:nvPr>
        </p:nvSpPr>
        <p:spPr/>
        <p:txBody>
          <a:bodyPr/>
          <a:lstStyle/>
          <a:p>
            <a:fld id="{B6238B5B-F19C-E947-A0BC-87BD7983F871}" type="slidenum">
              <a:rPr lang="en-US" smtClean="0"/>
              <a:pPr/>
              <a:t>140</a:t>
            </a:fld>
            <a:endParaRPr lang="en-US" dirty="0"/>
          </a:p>
        </p:txBody>
      </p:sp>
      <p:sp>
        <p:nvSpPr>
          <p:cNvPr id="4" name="Title 3">
            <a:extLst>
              <a:ext uri="{FF2B5EF4-FFF2-40B4-BE49-F238E27FC236}">
                <a16:creationId xmlns:a16="http://schemas.microsoft.com/office/drawing/2014/main" id="{F9353C2D-6919-4A2C-949C-50C51AECE995}"/>
              </a:ext>
            </a:extLst>
          </p:cNvPr>
          <p:cNvSpPr>
            <a:spLocks noGrp="1"/>
          </p:cNvSpPr>
          <p:nvPr>
            <p:ph type="title"/>
          </p:nvPr>
        </p:nvSpPr>
        <p:spPr>
          <a:xfrm>
            <a:off x="640079" y="369582"/>
            <a:ext cx="7772400" cy="387798"/>
          </a:xfrm>
        </p:spPr>
        <p:txBody>
          <a:bodyPr/>
          <a:lstStyle/>
          <a:p>
            <a:r>
              <a:rPr lang="en-US" dirty="0"/>
              <a:t>And We Do Not Want To Miss Them.</a:t>
            </a:r>
          </a:p>
        </p:txBody>
      </p:sp>
      <p:pic>
        <p:nvPicPr>
          <p:cNvPr id="10" name="Picture 9" descr="A close up of a logo&#10;&#10;Description automatically generated">
            <a:extLst>
              <a:ext uri="{FF2B5EF4-FFF2-40B4-BE49-F238E27FC236}">
                <a16:creationId xmlns:a16="http://schemas.microsoft.com/office/drawing/2014/main" id="{56CCA9C3-27BF-4BB9-8AD5-3EC257BBC123}"/>
              </a:ext>
            </a:extLst>
          </p:cNvPr>
          <p:cNvPicPr>
            <a:picLocks noChangeAspect="1"/>
          </p:cNvPicPr>
          <p:nvPr/>
        </p:nvPicPr>
        <p:blipFill rotWithShape="1">
          <a:blip r:embed="rId2"/>
          <a:srcRect l="33260" t="31327" r="35469" b="26505"/>
          <a:stretch/>
        </p:blipFill>
        <p:spPr>
          <a:xfrm>
            <a:off x="1783080" y="417812"/>
            <a:ext cx="4981970" cy="4702828"/>
          </a:xfrm>
          <a:prstGeom prst="rect">
            <a:avLst/>
          </a:prstGeom>
        </p:spPr>
      </p:pic>
      <p:sp>
        <p:nvSpPr>
          <p:cNvPr id="12" name="TextBox 11">
            <a:extLst>
              <a:ext uri="{FF2B5EF4-FFF2-40B4-BE49-F238E27FC236}">
                <a16:creationId xmlns:a16="http://schemas.microsoft.com/office/drawing/2014/main" id="{675BC639-A257-4630-B578-8D814CDF41DD}"/>
              </a:ext>
            </a:extLst>
          </p:cNvPr>
          <p:cNvSpPr txBox="1"/>
          <p:nvPr/>
        </p:nvSpPr>
        <p:spPr>
          <a:xfrm>
            <a:off x="3403734" y="2516635"/>
            <a:ext cx="1535677" cy="677108"/>
          </a:xfrm>
          <a:prstGeom prst="rect">
            <a:avLst/>
          </a:prstGeom>
          <a:noFill/>
        </p:spPr>
        <p:txBody>
          <a:bodyPr wrap="none" lIns="0" tIns="0" rIns="0" bIns="0" rtlCol="0">
            <a:spAutoFit/>
          </a:bodyPr>
          <a:lstStyle/>
          <a:p>
            <a:pPr algn="l"/>
            <a:r>
              <a:rPr lang="en-US" sz="4400" b="1" dirty="0">
                <a:solidFill>
                  <a:srgbClr val="00B050"/>
                </a:solidFill>
              </a:rPr>
              <a:t>REAL</a:t>
            </a:r>
          </a:p>
        </p:txBody>
      </p:sp>
      <p:sp>
        <p:nvSpPr>
          <p:cNvPr id="9" name="TextBox 8">
            <a:extLst>
              <a:ext uri="{FF2B5EF4-FFF2-40B4-BE49-F238E27FC236}">
                <a16:creationId xmlns:a16="http://schemas.microsoft.com/office/drawing/2014/main" id="{72E74FE7-C9D7-49A1-8F78-31DAFA0AA533}"/>
              </a:ext>
            </a:extLst>
          </p:cNvPr>
          <p:cNvSpPr txBox="1"/>
          <p:nvPr/>
        </p:nvSpPr>
        <p:spPr>
          <a:xfrm>
            <a:off x="3899034" y="1564135"/>
            <a:ext cx="1535677" cy="677108"/>
          </a:xfrm>
          <a:prstGeom prst="rect">
            <a:avLst/>
          </a:prstGeom>
          <a:noFill/>
        </p:spPr>
        <p:txBody>
          <a:bodyPr wrap="none" lIns="0" tIns="0" rIns="0" bIns="0" rtlCol="0">
            <a:spAutoFit/>
          </a:bodyPr>
          <a:lstStyle/>
          <a:p>
            <a:pPr algn="l"/>
            <a:r>
              <a:rPr lang="en-US" sz="4400" b="1" dirty="0">
                <a:solidFill>
                  <a:srgbClr val="00B050"/>
                </a:solidFill>
              </a:rPr>
              <a:t>REAL</a:t>
            </a:r>
          </a:p>
        </p:txBody>
      </p:sp>
      <p:sp>
        <p:nvSpPr>
          <p:cNvPr id="11" name="TextBox 10">
            <a:extLst>
              <a:ext uri="{FF2B5EF4-FFF2-40B4-BE49-F238E27FC236}">
                <a16:creationId xmlns:a16="http://schemas.microsoft.com/office/drawing/2014/main" id="{62C0AC2F-0B78-49FC-95F5-8C1B45E9C125}"/>
              </a:ext>
            </a:extLst>
          </p:cNvPr>
          <p:cNvSpPr txBox="1"/>
          <p:nvPr/>
        </p:nvSpPr>
        <p:spPr>
          <a:xfrm>
            <a:off x="4323972" y="3369966"/>
            <a:ext cx="1535677" cy="677108"/>
          </a:xfrm>
          <a:prstGeom prst="rect">
            <a:avLst/>
          </a:prstGeom>
          <a:noFill/>
        </p:spPr>
        <p:txBody>
          <a:bodyPr wrap="none" lIns="0" tIns="0" rIns="0" bIns="0" rtlCol="0">
            <a:spAutoFit/>
          </a:bodyPr>
          <a:lstStyle/>
          <a:p>
            <a:pPr algn="l"/>
            <a:r>
              <a:rPr lang="en-US" sz="4400" b="1" dirty="0">
                <a:solidFill>
                  <a:srgbClr val="00B050"/>
                </a:solidFill>
              </a:rPr>
              <a:t>REAL</a:t>
            </a:r>
          </a:p>
        </p:txBody>
      </p:sp>
    </p:spTree>
    <p:extLst>
      <p:ext uri="{BB962C8B-B14F-4D97-AF65-F5344CB8AC3E}">
        <p14:creationId xmlns:p14="http://schemas.microsoft.com/office/powerpoint/2010/main" val="2242969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0491F-B8B7-4545-BFF4-2CDC46F10AFC}"/>
              </a:ext>
            </a:extLst>
          </p:cNvPr>
          <p:cNvSpPr>
            <a:spLocks noGrp="1"/>
          </p:cNvSpPr>
          <p:nvPr>
            <p:ph type="body" sz="quarter" idx="13"/>
          </p:nvPr>
        </p:nvSpPr>
        <p:spPr>
          <a:xfrm>
            <a:off x="1097280" y="1554480"/>
            <a:ext cx="6926580" cy="430887"/>
          </a:xfrm>
        </p:spPr>
        <p:txBody>
          <a:bodyPr/>
          <a:lstStyle/>
          <a:p>
            <a:pPr algn="just"/>
            <a:r>
              <a:rPr lang="en-US" dirty="0"/>
              <a:t>Throw out amplicon sequences that lack strong statistical support for not being artifacts of sequencing.  Cost: potential loss of real sequence that was present at very low levels.</a:t>
            </a:r>
          </a:p>
        </p:txBody>
      </p:sp>
      <p:sp>
        <p:nvSpPr>
          <p:cNvPr id="3" name="Text Placeholder 2">
            <a:extLst>
              <a:ext uri="{FF2B5EF4-FFF2-40B4-BE49-F238E27FC236}">
                <a16:creationId xmlns:a16="http://schemas.microsoft.com/office/drawing/2014/main" id="{7454417E-496F-48E2-BB05-055BBBFA8BFC}"/>
              </a:ext>
            </a:extLst>
          </p:cNvPr>
          <p:cNvSpPr>
            <a:spLocks noGrp="1"/>
          </p:cNvSpPr>
          <p:nvPr>
            <p:ph type="body" sz="quarter" idx="15"/>
          </p:nvPr>
        </p:nvSpPr>
        <p:spPr/>
        <p:txBody>
          <a:bodyPr/>
          <a:lstStyle/>
          <a:p>
            <a:r>
              <a:rPr lang="en-US" dirty="0"/>
              <a:t>What is the statistical support for each sequence’s existence?</a:t>
            </a:r>
          </a:p>
        </p:txBody>
      </p:sp>
      <p:sp>
        <p:nvSpPr>
          <p:cNvPr id="4" name="Date Placeholder 3">
            <a:extLst>
              <a:ext uri="{FF2B5EF4-FFF2-40B4-BE49-F238E27FC236}">
                <a16:creationId xmlns:a16="http://schemas.microsoft.com/office/drawing/2014/main" id="{272217A4-1D4B-4FF3-9AD6-295002F3ECA5}"/>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8F730AA-8D2E-475B-B898-A1E0B1BE6059}"/>
              </a:ext>
            </a:extLst>
          </p:cNvPr>
          <p:cNvSpPr>
            <a:spLocks noGrp="1"/>
          </p:cNvSpPr>
          <p:nvPr>
            <p:ph type="sldNum" sz="quarter" idx="19"/>
          </p:nvPr>
        </p:nvSpPr>
        <p:spPr/>
        <p:txBody>
          <a:bodyPr/>
          <a:lstStyle/>
          <a:p>
            <a:fld id="{B6238B5B-F19C-E947-A0BC-87BD7983F871}" type="slidenum">
              <a:rPr lang="en-US" smtClean="0"/>
              <a:pPr/>
              <a:t>141</a:t>
            </a:fld>
            <a:endParaRPr lang="en-US" dirty="0"/>
          </a:p>
        </p:txBody>
      </p:sp>
      <p:sp>
        <p:nvSpPr>
          <p:cNvPr id="6" name="Title 5">
            <a:extLst>
              <a:ext uri="{FF2B5EF4-FFF2-40B4-BE49-F238E27FC236}">
                <a16:creationId xmlns:a16="http://schemas.microsoft.com/office/drawing/2014/main" id="{BC917E16-53FC-4FAE-BA43-ACD947ECB42A}"/>
              </a:ext>
            </a:extLst>
          </p:cNvPr>
          <p:cNvSpPr>
            <a:spLocks noGrp="1"/>
          </p:cNvSpPr>
          <p:nvPr>
            <p:ph type="title"/>
          </p:nvPr>
        </p:nvSpPr>
        <p:spPr/>
        <p:txBody>
          <a:bodyPr/>
          <a:lstStyle/>
          <a:p>
            <a:r>
              <a:rPr lang="en-US" dirty="0"/>
              <a:t>Amplicon Sequence Variant (ASV) Approach</a:t>
            </a:r>
          </a:p>
        </p:txBody>
      </p:sp>
      <p:sp>
        <p:nvSpPr>
          <p:cNvPr id="7" name="Text Placeholder 6">
            <a:extLst>
              <a:ext uri="{FF2B5EF4-FFF2-40B4-BE49-F238E27FC236}">
                <a16:creationId xmlns:a16="http://schemas.microsoft.com/office/drawing/2014/main" id="{C3D83CE5-8631-421A-BCFB-40DE9C06C4B8}"/>
              </a:ext>
            </a:extLst>
          </p:cNvPr>
          <p:cNvSpPr>
            <a:spLocks noGrp="1"/>
          </p:cNvSpPr>
          <p:nvPr>
            <p:ph type="body" sz="quarter" idx="21"/>
          </p:nvPr>
        </p:nvSpPr>
        <p:spPr>
          <a:xfrm>
            <a:off x="1097279" y="2135683"/>
            <a:ext cx="6858000" cy="2463238"/>
          </a:xfrm>
        </p:spPr>
        <p:txBody>
          <a:bodyPr/>
          <a:lstStyle/>
          <a:p>
            <a:r>
              <a:rPr lang="en-US" dirty="0"/>
              <a:t>Preprocess reads (demultiplex, etc.)</a:t>
            </a:r>
          </a:p>
          <a:p>
            <a:r>
              <a:rPr lang="en-US" dirty="0"/>
              <a:t>Trim and filter reads to retain highest possible quality sequence</a:t>
            </a:r>
          </a:p>
          <a:p>
            <a:r>
              <a:rPr lang="en-US" dirty="0"/>
              <a:t>Build an error model for forward and reverse reads</a:t>
            </a:r>
          </a:p>
          <a:p>
            <a:r>
              <a:rPr lang="en-US" dirty="0"/>
              <a:t>Merge forward and reverse reads into a single amplicon at an overlap region</a:t>
            </a:r>
          </a:p>
          <a:p>
            <a:r>
              <a:rPr lang="en-US" dirty="0"/>
              <a:t>Count occurrences of each exact amplicon</a:t>
            </a:r>
          </a:p>
          <a:p>
            <a:r>
              <a:rPr lang="en-US" dirty="0"/>
              <a:t>Use error model to determine support for rare amplicons based on the frequency</a:t>
            </a:r>
          </a:p>
          <a:p>
            <a:r>
              <a:rPr lang="en-US" dirty="0"/>
              <a:t>Eliminate poorly-supported amplicons</a:t>
            </a:r>
          </a:p>
          <a:p>
            <a:r>
              <a:rPr lang="en-US" dirty="0"/>
              <a:t>Conduct further analysis with exact amplicon sequences whose existence is robustly supported </a:t>
            </a:r>
          </a:p>
        </p:txBody>
      </p:sp>
    </p:spTree>
    <p:extLst>
      <p:ext uri="{BB962C8B-B14F-4D97-AF65-F5344CB8AC3E}">
        <p14:creationId xmlns:p14="http://schemas.microsoft.com/office/powerpoint/2010/main" val="33322869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4E526-5001-4FBD-A806-C45E964E8714}"/>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D38F9F67-FA95-42BF-8306-91D3F5C8E3B7}"/>
              </a:ext>
            </a:extLst>
          </p:cNvPr>
          <p:cNvSpPr>
            <a:spLocks noGrp="1"/>
          </p:cNvSpPr>
          <p:nvPr>
            <p:ph type="sldNum" sz="quarter" idx="19"/>
          </p:nvPr>
        </p:nvSpPr>
        <p:spPr/>
        <p:txBody>
          <a:bodyPr/>
          <a:lstStyle/>
          <a:p>
            <a:fld id="{B6238B5B-F19C-E947-A0BC-87BD7983F871}" type="slidenum">
              <a:rPr lang="en-US" smtClean="0"/>
              <a:pPr/>
              <a:t>142</a:t>
            </a:fld>
            <a:endParaRPr lang="en-US" dirty="0"/>
          </a:p>
        </p:txBody>
      </p:sp>
      <p:sp>
        <p:nvSpPr>
          <p:cNvPr id="4" name="Text Placeholder 3">
            <a:extLst>
              <a:ext uri="{FF2B5EF4-FFF2-40B4-BE49-F238E27FC236}">
                <a16:creationId xmlns:a16="http://schemas.microsoft.com/office/drawing/2014/main" id="{52E60921-DEF2-4D30-8B7F-4C8667E9ABA5}"/>
              </a:ext>
            </a:extLst>
          </p:cNvPr>
          <p:cNvSpPr>
            <a:spLocks noGrp="1"/>
          </p:cNvSpPr>
          <p:nvPr>
            <p:ph type="body" sz="quarter" idx="20"/>
          </p:nvPr>
        </p:nvSpPr>
        <p:spPr>
          <a:xfrm>
            <a:off x="640079" y="2651760"/>
            <a:ext cx="7772400" cy="221599"/>
          </a:xfrm>
        </p:spPr>
        <p:txBody>
          <a:bodyPr/>
          <a:lstStyle/>
          <a:p>
            <a:r>
              <a:rPr lang="en-US" dirty="0"/>
              <a:t>Getting our sample data</a:t>
            </a:r>
          </a:p>
        </p:txBody>
      </p:sp>
    </p:spTree>
    <p:extLst>
      <p:ext uri="{BB962C8B-B14F-4D97-AF65-F5344CB8AC3E}">
        <p14:creationId xmlns:p14="http://schemas.microsoft.com/office/powerpoint/2010/main" val="34706266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63D69-7F53-4A9E-BB91-BF1B31B693F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C77D47BD-6647-4DB8-B955-0F8D0D069D6C}"/>
              </a:ext>
            </a:extLst>
          </p:cNvPr>
          <p:cNvSpPr>
            <a:spLocks noGrp="1"/>
          </p:cNvSpPr>
          <p:nvPr>
            <p:ph type="sldNum" sz="quarter" idx="19"/>
          </p:nvPr>
        </p:nvSpPr>
        <p:spPr/>
        <p:txBody>
          <a:bodyPr/>
          <a:lstStyle/>
          <a:p>
            <a:fld id="{B6238B5B-F19C-E947-A0BC-87BD7983F871}" type="slidenum">
              <a:rPr lang="en-US" smtClean="0"/>
              <a:pPr/>
              <a:t>143</a:t>
            </a:fld>
            <a:endParaRPr lang="en-US" dirty="0"/>
          </a:p>
        </p:txBody>
      </p:sp>
      <p:sp>
        <p:nvSpPr>
          <p:cNvPr id="6" name="Title 5">
            <a:extLst>
              <a:ext uri="{FF2B5EF4-FFF2-40B4-BE49-F238E27FC236}">
                <a16:creationId xmlns:a16="http://schemas.microsoft.com/office/drawing/2014/main" id="{D49DD68D-5D9A-4C4F-A14A-74D3BFB862CD}"/>
              </a:ext>
            </a:extLst>
          </p:cNvPr>
          <p:cNvSpPr>
            <a:spLocks noGrp="1"/>
          </p:cNvSpPr>
          <p:nvPr>
            <p:ph type="title"/>
          </p:nvPr>
        </p:nvSpPr>
        <p:spPr/>
        <p:txBody>
          <a:bodyPr/>
          <a:lstStyle/>
          <a:p>
            <a:r>
              <a:rPr lang="en-US" dirty="0"/>
              <a:t>Getting a Started</a:t>
            </a:r>
          </a:p>
        </p:txBody>
      </p:sp>
      <p:pic>
        <p:nvPicPr>
          <p:cNvPr id="7" name="Picture 6">
            <a:extLst>
              <a:ext uri="{FF2B5EF4-FFF2-40B4-BE49-F238E27FC236}">
                <a16:creationId xmlns:a16="http://schemas.microsoft.com/office/drawing/2014/main" id="{09B6D22C-CBC8-45F4-B421-1156EAECA4F5}"/>
              </a:ext>
            </a:extLst>
          </p:cNvPr>
          <p:cNvPicPr>
            <a:picLocks noChangeAspect="1"/>
          </p:cNvPicPr>
          <p:nvPr/>
        </p:nvPicPr>
        <p:blipFill rotWithShape="1">
          <a:blip r:embed="rId2"/>
          <a:srcRect b="1602"/>
          <a:stretch/>
        </p:blipFill>
        <p:spPr>
          <a:xfrm>
            <a:off x="907857" y="899159"/>
            <a:ext cx="7328286" cy="3814303"/>
          </a:xfrm>
          <a:prstGeom prst="rect">
            <a:avLst/>
          </a:prstGeom>
        </p:spPr>
      </p:pic>
      <p:sp>
        <p:nvSpPr>
          <p:cNvPr id="8" name="Rectangle 7">
            <a:extLst>
              <a:ext uri="{FF2B5EF4-FFF2-40B4-BE49-F238E27FC236}">
                <a16:creationId xmlns:a16="http://schemas.microsoft.com/office/drawing/2014/main" id="{B9D9D50A-5823-4C74-8207-B5718DC32001}"/>
              </a:ext>
            </a:extLst>
          </p:cNvPr>
          <p:cNvSpPr/>
          <p:nvPr/>
        </p:nvSpPr>
        <p:spPr>
          <a:xfrm>
            <a:off x="4671060" y="899159"/>
            <a:ext cx="3192780" cy="20574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99F37696-514C-45CA-9CDA-CB21758B1B6F}"/>
              </a:ext>
            </a:extLst>
          </p:cNvPr>
          <p:cNvSpPr/>
          <p:nvPr/>
        </p:nvSpPr>
        <p:spPr>
          <a:xfrm>
            <a:off x="5763172" y="4343005"/>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29AE6AD6-42AD-4EEE-A7BB-702A3553982E}"/>
              </a:ext>
            </a:extLst>
          </p:cNvPr>
          <p:cNvSpPr/>
          <p:nvPr/>
        </p:nvSpPr>
        <p:spPr>
          <a:xfrm>
            <a:off x="3743434" y="4528430"/>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2842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63D69-7F53-4A9E-BB91-BF1B31B693F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C77D47BD-6647-4DB8-B955-0F8D0D069D6C}"/>
              </a:ext>
            </a:extLst>
          </p:cNvPr>
          <p:cNvSpPr>
            <a:spLocks noGrp="1"/>
          </p:cNvSpPr>
          <p:nvPr>
            <p:ph type="sldNum" sz="quarter" idx="19"/>
          </p:nvPr>
        </p:nvSpPr>
        <p:spPr/>
        <p:txBody>
          <a:bodyPr/>
          <a:lstStyle/>
          <a:p>
            <a:fld id="{B6238B5B-F19C-E947-A0BC-87BD7983F871}" type="slidenum">
              <a:rPr lang="en-US" smtClean="0"/>
              <a:pPr/>
              <a:t>144</a:t>
            </a:fld>
            <a:endParaRPr lang="en-US" dirty="0"/>
          </a:p>
        </p:txBody>
      </p:sp>
      <p:sp>
        <p:nvSpPr>
          <p:cNvPr id="6" name="Title 5">
            <a:extLst>
              <a:ext uri="{FF2B5EF4-FFF2-40B4-BE49-F238E27FC236}">
                <a16:creationId xmlns:a16="http://schemas.microsoft.com/office/drawing/2014/main" id="{D49DD68D-5D9A-4C4F-A14A-74D3BFB862CD}"/>
              </a:ext>
            </a:extLst>
          </p:cNvPr>
          <p:cNvSpPr>
            <a:spLocks noGrp="1"/>
          </p:cNvSpPr>
          <p:nvPr>
            <p:ph type="title"/>
          </p:nvPr>
        </p:nvSpPr>
        <p:spPr/>
        <p:txBody>
          <a:bodyPr/>
          <a:lstStyle/>
          <a:p>
            <a:r>
              <a:rPr lang="en-US" dirty="0"/>
              <a:t>Getting a Started</a:t>
            </a:r>
          </a:p>
        </p:txBody>
      </p:sp>
      <p:grpSp>
        <p:nvGrpSpPr>
          <p:cNvPr id="5" name="Group 4">
            <a:extLst>
              <a:ext uri="{FF2B5EF4-FFF2-40B4-BE49-F238E27FC236}">
                <a16:creationId xmlns:a16="http://schemas.microsoft.com/office/drawing/2014/main" id="{C04DD126-ED7A-4F0D-820B-BE613060EEB3}"/>
              </a:ext>
            </a:extLst>
          </p:cNvPr>
          <p:cNvGrpSpPr/>
          <p:nvPr/>
        </p:nvGrpSpPr>
        <p:grpSpPr>
          <a:xfrm>
            <a:off x="321337" y="1222704"/>
            <a:ext cx="7686061" cy="2552174"/>
            <a:chOff x="108742" y="963121"/>
            <a:chExt cx="8963706" cy="2976419"/>
          </a:xfrm>
        </p:grpSpPr>
        <p:pic>
          <p:nvPicPr>
            <p:cNvPr id="4" name="Picture 3">
              <a:extLst>
                <a:ext uri="{FF2B5EF4-FFF2-40B4-BE49-F238E27FC236}">
                  <a16:creationId xmlns:a16="http://schemas.microsoft.com/office/drawing/2014/main" id="{EB98887D-F528-46CD-A59B-5FF20E96691E}"/>
                </a:ext>
              </a:extLst>
            </p:cNvPr>
            <p:cNvPicPr>
              <a:picLocks noChangeAspect="1"/>
            </p:cNvPicPr>
            <p:nvPr/>
          </p:nvPicPr>
          <p:blipFill rotWithShape="1">
            <a:blip r:embed="rId2"/>
            <a:srcRect r="25574"/>
            <a:stretch/>
          </p:blipFill>
          <p:spPr>
            <a:xfrm>
              <a:off x="108742" y="963121"/>
              <a:ext cx="8963706" cy="2976419"/>
            </a:xfrm>
            <a:prstGeom prst="rect">
              <a:avLst/>
            </a:prstGeom>
          </p:spPr>
        </p:pic>
        <p:sp>
          <p:nvSpPr>
            <p:cNvPr id="8" name="Rectangle 7">
              <a:extLst>
                <a:ext uri="{FF2B5EF4-FFF2-40B4-BE49-F238E27FC236}">
                  <a16:creationId xmlns:a16="http://schemas.microsoft.com/office/drawing/2014/main" id="{B9D9D50A-5823-4C74-8207-B5718DC32001}"/>
                </a:ext>
              </a:extLst>
            </p:cNvPr>
            <p:cNvSpPr/>
            <p:nvPr/>
          </p:nvSpPr>
          <p:spPr>
            <a:xfrm>
              <a:off x="108742" y="1203960"/>
              <a:ext cx="8963706"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Arrow: Left 8">
            <a:extLst>
              <a:ext uri="{FF2B5EF4-FFF2-40B4-BE49-F238E27FC236}">
                <a16:creationId xmlns:a16="http://schemas.microsoft.com/office/drawing/2014/main" id="{3D30425B-41FB-4956-BD27-265ACDF9D682}"/>
              </a:ext>
            </a:extLst>
          </p:cNvPr>
          <p:cNvSpPr/>
          <p:nvPr/>
        </p:nvSpPr>
        <p:spPr>
          <a:xfrm>
            <a:off x="7956331" y="1223474"/>
            <a:ext cx="648138"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29FEFCF8-9263-4428-B142-BA28320CC73E}"/>
              </a:ext>
            </a:extLst>
          </p:cNvPr>
          <p:cNvSpPr/>
          <p:nvPr/>
        </p:nvSpPr>
        <p:spPr>
          <a:xfrm>
            <a:off x="5414579" y="1662682"/>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305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64580A-2915-432B-BF3F-090BCDFE2197}"/>
              </a:ext>
            </a:extLst>
          </p:cNvPr>
          <p:cNvPicPr>
            <a:picLocks noChangeAspect="1"/>
          </p:cNvPicPr>
          <p:nvPr/>
        </p:nvPicPr>
        <p:blipFill>
          <a:blip r:embed="rId2"/>
          <a:stretch>
            <a:fillRect/>
          </a:stretch>
        </p:blipFill>
        <p:spPr>
          <a:xfrm>
            <a:off x="1188194" y="871088"/>
            <a:ext cx="5019916" cy="3879746"/>
          </a:xfrm>
          <a:prstGeom prst="rect">
            <a:avLst/>
          </a:prstGeom>
        </p:spPr>
      </p:pic>
      <p:sp>
        <p:nvSpPr>
          <p:cNvPr id="2" name="Date Placeholder 1">
            <a:extLst>
              <a:ext uri="{FF2B5EF4-FFF2-40B4-BE49-F238E27FC236}">
                <a16:creationId xmlns:a16="http://schemas.microsoft.com/office/drawing/2014/main" id="{28E681E5-6ECB-47B1-8AE9-42A179829850}"/>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C363938C-0DA0-48F5-990B-20D975951C53}"/>
              </a:ext>
            </a:extLst>
          </p:cNvPr>
          <p:cNvSpPr>
            <a:spLocks noGrp="1"/>
          </p:cNvSpPr>
          <p:nvPr>
            <p:ph type="sldNum" sz="quarter" idx="19"/>
          </p:nvPr>
        </p:nvSpPr>
        <p:spPr/>
        <p:txBody>
          <a:bodyPr/>
          <a:lstStyle/>
          <a:p>
            <a:fld id="{B6238B5B-F19C-E947-A0BC-87BD7983F871}" type="slidenum">
              <a:rPr lang="en-US" smtClean="0"/>
              <a:pPr/>
              <a:t>145</a:t>
            </a:fld>
            <a:endParaRPr lang="en-US" dirty="0"/>
          </a:p>
        </p:txBody>
      </p:sp>
      <p:sp>
        <p:nvSpPr>
          <p:cNvPr id="6" name="Title 5">
            <a:extLst>
              <a:ext uri="{FF2B5EF4-FFF2-40B4-BE49-F238E27FC236}">
                <a16:creationId xmlns:a16="http://schemas.microsoft.com/office/drawing/2014/main" id="{ED6EA206-BFDE-4260-B1BF-935BAB6D2660}"/>
              </a:ext>
            </a:extLst>
          </p:cNvPr>
          <p:cNvSpPr>
            <a:spLocks noGrp="1"/>
          </p:cNvSpPr>
          <p:nvPr>
            <p:ph type="title"/>
          </p:nvPr>
        </p:nvSpPr>
        <p:spPr/>
        <p:txBody>
          <a:bodyPr/>
          <a:lstStyle/>
          <a:p>
            <a:r>
              <a:rPr lang="en-US" dirty="0"/>
              <a:t>Install </a:t>
            </a:r>
            <a:r>
              <a:rPr lang="en-US" dirty="0" err="1"/>
              <a:t>BioConductor</a:t>
            </a:r>
            <a:endParaRPr lang="en-US" dirty="0"/>
          </a:p>
        </p:txBody>
      </p:sp>
      <p:sp>
        <p:nvSpPr>
          <p:cNvPr id="8" name="Arrow: Left 7">
            <a:extLst>
              <a:ext uri="{FF2B5EF4-FFF2-40B4-BE49-F238E27FC236}">
                <a16:creationId xmlns:a16="http://schemas.microsoft.com/office/drawing/2014/main" id="{AABF40B9-2291-4010-956C-45F8BE693BE1}"/>
              </a:ext>
            </a:extLst>
          </p:cNvPr>
          <p:cNvSpPr/>
          <p:nvPr/>
        </p:nvSpPr>
        <p:spPr>
          <a:xfrm>
            <a:off x="3717159" y="857076"/>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8A06259C-09A5-4FFA-BBE7-8965BD0C30D6}"/>
              </a:ext>
            </a:extLst>
          </p:cNvPr>
          <p:cNvSpPr/>
          <p:nvPr/>
        </p:nvSpPr>
        <p:spPr>
          <a:xfrm>
            <a:off x="2610069" y="1844084"/>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4411FB3A-D771-4B0F-AA71-C7369053A056}"/>
              </a:ext>
            </a:extLst>
          </p:cNvPr>
          <p:cNvSpPr/>
          <p:nvPr/>
        </p:nvSpPr>
        <p:spPr>
          <a:xfrm>
            <a:off x="3345794" y="4288131"/>
            <a:ext cx="3244192"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0B722F-1F30-499A-BD86-BCD02CEA864B}"/>
              </a:ext>
            </a:extLst>
          </p:cNvPr>
          <p:cNvSpPr txBox="1"/>
          <p:nvPr/>
        </p:nvSpPr>
        <p:spPr>
          <a:xfrm>
            <a:off x="6649037" y="3960114"/>
            <a:ext cx="2039007" cy="861774"/>
          </a:xfrm>
          <a:prstGeom prst="rect">
            <a:avLst/>
          </a:prstGeom>
          <a:noFill/>
        </p:spPr>
        <p:txBody>
          <a:bodyPr wrap="square" lIns="0" tIns="0" rIns="0" bIns="0" rtlCol="0">
            <a:spAutoFit/>
          </a:bodyPr>
          <a:lstStyle/>
          <a:p>
            <a:pPr algn="l"/>
            <a:r>
              <a:rPr lang="en-US" sz="1400" dirty="0"/>
              <a:t>Answer “yes” to questions about installation location if asked</a:t>
            </a:r>
          </a:p>
        </p:txBody>
      </p:sp>
    </p:spTree>
    <p:extLst>
      <p:ext uri="{BB962C8B-B14F-4D97-AF65-F5344CB8AC3E}">
        <p14:creationId xmlns:p14="http://schemas.microsoft.com/office/powerpoint/2010/main" val="40990120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C5C48-E0CE-407B-BF94-31A20D128965}"/>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8E7E1FE9-AC62-45F6-9E68-05EB3AFBE84F}"/>
              </a:ext>
            </a:extLst>
          </p:cNvPr>
          <p:cNvSpPr>
            <a:spLocks noGrp="1"/>
          </p:cNvSpPr>
          <p:nvPr>
            <p:ph type="sldNum" sz="quarter" idx="19"/>
          </p:nvPr>
        </p:nvSpPr>
        <p:spPr/>
        <p:txBody>
          <a:bodyPr/>
          <a:lstStyle/>
          <a:p>
            <a:fld id="{B6238B5B-F19C-E947-A0BC-87BD7983F871}" type="slidenum">
              <a:rPr lang="en-US" smtClean="0"/>
              <a:pPr/>
              <a:t>146</a:t>
            </a:fld>
            <a:endParaRPr lang="en-US" dirty="0"/>
          </a:p>
        </p:txBody>
      </p:sp>
      <p:sp>
        <p:nvSpPr>
          <p:cNvPr id="6" name="Title 5">
            <a:extLst>
              <a:ext uri="{FF2B5EF4-FFF2-40B4-BE49-F238E27FC236}">
                <a16:creationId xmlns:a16="http://schemas.microsoft.com/office/drawing/2014/main" id="{0D2B3455-7FFF-40BE-A425-70923368AB43}"/>
              </a:ext>
            </a:extLst>
          </p:cNvPr>
          <p:cNvSpPr>
            <a:spLocks noGrp="1"/>
          </p:cNvSpPr>
          <p:nvPr>
            <p:ph type="title"/>
          </p:nvPr>
        </p:nvSpPr>
        <p:spPr/>
        <p:txBody>
          <a:bodyPr/>
          <a:lstStyle/>
          <a:p>
            <a:r>
              <a:rPr lang="en-US" dirty="0"/>
              <a:t>Install DADA2</a:t>
            </a:r>
          </a:p>
        </p:txBody>
      </p:sp>
      <p:pic>
        <p:nvPicPr>
          <p:cNvPr id="4" name="Picture 3">
            <a:extLst>
              <a:ext uri="{FF2B5EF4-FFF2-40B4-BE49-F238E27FC236}">
                <a16:creationId xmlns:a16="http://schemas.microsoft.com/office/drawing/2014/main" id="{44E5E304-B02A-423F-A800-42F35A221303}"/>
              </a:ext>
            </a:extLst>
          </p:cNvPr>
          <p:cNvPicPr>
            <a:picLocks noChangeAspect="1"/>
          </p:cNvPicPr>
          <p:nvPr/>
        </p:nvPicPr>
        <p:blipFill>
          <a:blip r:embed="rId2"/>
          <a:stretch>
            <a:fillRect/>
          </a:stretch>
        </p:blipFill>
        <p:spPr>
          <a:xfrm>
            <a:off x="1453932" y="908607"/>
            <a:ext cx="4720662" cy="3843868"/>
          </a:xfrm>
          <a:prstGeom prst="rect">
            <a:avLst/>
          </a:prstGeom>
        </p:spPr>
      </p:pic>
      <p:sp>
        <p:nvSpPr>
          <p:cNvPr id="8" name="Arrow: Left 7">
            <a:extLst>
              <a:ext uri="{FF2B5EF4-FFF2-40B4-BE49-F238E27FC236}">
                <a16:creationId xmlns:a16="http://schemas.microsoft.com/office/drawing/2014/main" id="{4423E596-9D79-4598-888E-397086805BB7}"/>
              </a:ext>
            </a:extLst>
          </p:cNvPr>
          <p:cNvSpPr/>
          <p:nvPr/>
        </p:nvSpPr>
        <p:spPr>
          <a:xfrm>
            <a:off x="2287752" y="1741213"/>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1A6AC852-41EF-4C77-9398-F965BC845485}"/>
              </a:ext>
            </a:extLst>
          </p:cNvPr>
          <p:cNvSpPr/>
          <p:nvPr/>
        </p:nvSpPr>
        <p:spPr>
          <a:xfrm>
            <a:off x="4326758" y="4254950"/>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015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64795-EE3C-433A-B7A6-8B09FB3D703D}"/>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5A73BFEF-827C-44DD-A183-5392A10A5D33}"/>
              </a:ext>
            </a:extLst>
          </p:cNvPr>
          <p:cNvSpPr>
            <a:spLocks noGrp="1"/>
          </p:cNvSpPr>
          <p:nvPr>
            <p:ph type="sldNum" sz="quarter" idx="19"/>
          </p:nvPr>
        </p:nvSpPr>
        <p:spPr/>
        <p:txBody>
          <a:bodyPr/>
          <a:lstStyle/>
          <a:p>
            <a:fld id="{B6238B5B-F19C-E947-A0BC-87BD7983F871}" type="slidenum">
              <a:rPr lang="en-US" smtClean="0"/>
              <a:pPr/>
              <a:t>147</a:t>
            </a:fld>
            <a:endParaRPr lang="en-US" dirty="0"/>
          </a:p>
        </p:txBody>
      </p:sp>
      <p:sp>
        <p:nvSpPr>
          <p:cNvPr id="6" name="Title 5">
            <a:extLst>
              <a:ext uri="{FF2B5EF4-FFF2-40B4-BE49-F238E27FC236}">
                <a16:creationId xmlns:a16="http://schemas.microsoft.com/office/drawing/2014/main" id="{1CFB7867-70EF-4230-859B-E02A3B2F31B3}"/>
              </a:ext>
            </a:extLst>
          </p:cNvPr>
          <p:cNvSpPr>
            <a:spLocks noGrp="1"/>
          </p:cNvSpPr>
          <p:nvPr>
            <p:ph type="title"/>
          </p:nvPr>
        </p:nvSpPr>
        <p:spPr/>
        <p:txBody>
          <a:bodyPr/>
          <a:lstStyle/>
          <a:p>
            <a:r>
              <a:rPr lang="en-US" dirty="0"/>
              <a:t>…it’s </a:t>
            </a:r>
            <a:r>
              <a:rPr lang="en-US" dirty="0" err="1"/>
              <a:t>gonna</a:t>
            </a:r>
            <a:r>
              <a:rPr lang="en-US" dirty="0"/>
              <a:t> take a while</a:t>
            </a:r>
          </a:p>
        </p:txBody>
      </p:sp>
      <p:pic>
        <p:nvPicPr>
          <p:cNvPr id="7" name="Picture 6">
            <a:extLst>
              <a:ext uri="{FF2B5EF4-FFF2-40B4-BE49-F238E27FC236}">
                <a16:creationId xmlns:a16="http://schemas.microsoft.com/office/drawing/2014/main" id="{369FC2EB-78BF-4A97-8752-B60AE2A9EDCC}"/>
              </a:ext>
            </a:extLst>
          </p:cNvPr>
          <p:cNvPicPr>
            <a:picLocks noChangeAspect="1"/>
          </p:cNvPicPr>
          <p:nvPr/>
        </p:nvPicPr>
        <p:blipFill>
          <a:blip r:embed="rId2"/>
          <a:stretch>
            <a:fillRect/>
          </a:stretch>
        </p:blipFill>
        <p:spPr>
          <a:xfrm>
            <a:off x="1087746" y="1031369"/>
            <a:ext cx="6968507" cy="3526615"/>
          </a:xfrm>
          <a:prstGeom prst="rect">
            <a:avLst/>
          </a:prstGeom>
        </p:spPr>
      </p:pic>
    </p:spTree>
    <p:extLst>
      <p:ext uri="{BB962C8B-B14F-4D97-AF65-F5344CB8AC3E}">
        <p14:creationId xmlns:p14="http://schemas.microsoft.com/office/powerpoint/2010/main" val="18830529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148</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Set “path” to Where the Sequences Are</a:t>
            </a:r>
          </a:p>
        </p:txBody>
      </p:sp>
      <p:pic>
        <p:nvPicPr>
          <p:cNvPr id="7" name="Picture 6">
            <a:extLst>
              <a:ext uri="{FF2B5EF4-FFF2-40B4-BE49-F238E27FC236}">
                <a16:creationId xmlns:a16="http://schemas.microsoft.com/office/drawing/2014/main" id="{B89C3F31-1376-456B-A955-FE6BAFDA3F15}"/>
              </a:ext>
            </a:extLst>
          </p:cNvPr>
          <p:cNvPicPr>
            <a:picLocks noChangeAspect="1"/>
          </p:cNvPicPr>
          <p:nvPr/>
        </p:nvPicPr>
        <p:blipFill>
          <a:blip r:embed="rId2"/>
          <a:stretch>
            <a:fillRect/>
          </a:stretch>
        </p:blipFill>
        <p:spPr>
          <a:xfrm>
            <a:off x="279864" y="1931986"/>
            <a:ext cx="8132615" cy="1371765"/>
          </a:xfrm>
          <a:prstGeom prst="rect">
            <a:avLst/>
          </a:prstGeom>
        </p:spPr>
      </p:pic>
      <p:sp>
        <p:nvSpPr>
          <p:cNvPr id="8" name="Arrow: Left 7">
            <a:extLst>
              <a:ext uri="{FF2B5EF4-FFF2-40B4-BE49-F238E27FC236}">
                <a16:creationId xmlns:a16="http://schemas.microsoft.com/office/drawing/2014/main" id="{69D6139E-9B6E-44A5-BAB1-801BDC3D7780}"/>
              </a:ext>
            </a:extLst>
          </p:cNvPr>
          <p:cNvSpPr/>
          <p:nvPr/>
        </p:nvSpPr>
        <p:spPr>
          <a:xfrm>
            <a:off x="5262179" y="1931986"/>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DD43612D-4E77-44F6-B713-35074EBD54D6}"/>
              </a:ext>
            </a:extLst>
          </p:cNvPr>
          <p:cNvSpPr/>
          <p:nvPr/>
        </p:nvSpPr>
        <p:spPr>
          <a:xfrm>
            <a:off x="2333297" y="2165130"/>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D29A32-C498-4677-BEF1-1C37B1326920}"/>
              </a:ext>
            </a:extLst>
          </p:cNvPr>
          <p:cNvSpPr txBox="1"/>
          <p:nvPr/>
        </p:nvSpPr>
        <p:spPr>
          <a:xfrm>
            <a:off x="2221187" y="1116098"/>
            <a:ext cx="2834109" cy="215444"/>
          </a:xfrm>
          <a:prstGeom prst="rect">
            <a:avLst/>
          </a:prstGeom>
          <a:noFill/>
        </p:spPr>
        <p:txBody>
          <a:bodyPr wrap="none" lIns="0" tIns="0" rIns="0" bIns="0" rtlCol="0">
            <a:spAutoFit/>
          </a:bodyPr>
          <a:lstStyle/>
          <a:p>
            <a:pPr algn="l"/>
            <a:r>
              <a:rPr lang="en-US" sz="1400" b="1" dirty="0"/>
              <a:t>Use your own scratch folder here</a:t>
            </a:r>
          </a:p>
        </p:txBody>
      </p:sp>
      <p:sp>
        <p:nvSpPr>
          <p:cNvPr id="11" name="Arrow: Left 10">
            <a:extLst>
              <a:ext uri="{FF2B5EF4-FFF2-40B4-BE49-F238E27FC236}">
                <a16:creationId xmlns:a16="http://schemas.microsoft.com/office/drawing/2014/main" id="{CEB5D3D6-2756-4088-9D91-123C577CCB51}"/>
              </a:ext>
            </a:extLst>
          </p:cNvPr>
          <p:cNvSpPr/>
          <p:nvPr/>
        </p:nvSpPr>
        <p:spPr>
          <a:xfrm rot="16200000">
            <a:off x="2704901" y="1292124"/>
            <a:ext cx="483392" cy="679280"/>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0000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149</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B89C3F31-1376-456B-A955-FE6BAFDA3F15}"/>
              </a:ext>
            </a:extLst>
          </p:cNvPr>
          <p:cNvPicPr>
            <a:picLocks noChangeAspect="1"/>
          </p:cNvPicPr>
          <p:nvPr/>
        </p:nvPicPr>
        <p:blipFill>
          <a:blip r:embed="rId2"/>
          <a:stretch>
            <a:fillRect/>
          </a:stretch>
        </p:blipFill>
        <p:spPr>
          <a:xfrm>
            <a:off x="279864" y="1931986"/>
            <a:ext cx="8132615" cy="1371765"/>
          </a:xfrm>
          <a:prstGeom prst="rect">
            <a:avLst/>
          </a:prstGeom>
        </p:spPr>
      </p:pic>
      <p:sp>
        <p:nvSpPr>
          <p:cNvPr id="8" name="Arrow: Left 7">
            <a:extLst>
              <a:ext uri="{FF2B5EF4-FFF2-40B4-BE49-F238E27FC236}">
                <a16:creationId xmlns:a16="http://schemas.microsoft.com/office/drawing/2014/main" id="{69D6139E-9B6E-44A5-BAB1-801BDC3D7780}"/>
              </a:ext>
            </a:extLst>
          </p:cNvPr>
          <p:cNvSpPr/>
          <p:nvPr/>
        </p:nvSpPr>
        <p:spPr>
          <a:xfrm>
            <a:off x="5262179" y="1931986"/>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DD43612D-4E77-44F6-B713-35074EBD54D6}"/>
              </a:ext>
            </a:extLst>
          </p:cNvPr>
          <p:cNvSpPr/>
          <p:nvPr/>
        </p:nvSpPr>
        <p:spPr>
          <a:xfrm>
            <a:off x="2333297" y="2165130"/>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1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15</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cxnSp>
        <p:nvCxnSpPr>
          <p:cNvPr id="5" name="Straight Arrow Connector 4">
            <a:extLst>
              <a:ext uri="{FF2B5EF4-FFF2-40B4-BE49-F238E27FC236}">
                <a16:creationId xmlns:a16="http://schemas.microsoft.com/office/drawing/2014/main" id="{339736F3-279F-4840-80AE-4FD23C5B948C}"/>
              </a:ext>
            </a:extLst>
          </p:cNvPr>
          <p:cNvCxnSpPr/>
          <p:nvPr/>
        </p:nvCxnSpPr>
        <p:spPr>
          <a:xfrm flipV="1">
            <a:off x="3827417" y="2403566"/>
            <a:ext cx="0" cy="7707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707B93-C110-4C47-B243-4A5DFC809C31}"/>
              </a:ext>
            </a:extLst>
          </p:cNvPr>
          <p:cNvCxnSpPr>
            <a:cxnSpLocks/>
          </p:cNvCxnSpPr>
          <p:nvPr/>
        </p:nvCxnSpPr>
        <p:spPr>
          <a:xfrm flipH="1">
            <a:off x="4427218" y="2201636"/>
            <a:ext cx="198121" cy="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5DF3F0-DF09-4522-99B6-F1F191FD73E7}"/>
              </a:ext>
            </a:extLst>
          </p:cNvPr>
          <p:cNvSpPr txBox="1"/>
          <p:nvPr/>
        </p:nvSpPr>
        <p:spPr>
          <a:xfrm>
            <a:off x="1985555" y="2642056"/>
            <a:ext cx="1737655" cy="215444"/>
          </a:xfrm>
          <a:prstGeom prst="rect">
            <a:avLst/>
          </a:prstGeom>
          <a:noFill/>
        </p:spPr>
        <p:txBody>
          <a:bodyPr wrap="none" lIns="0" tIns="0" rIns="0" bIns="0" rtlCol="0">
            <a:spAutoFit/>
          </a:bodyPr>
          <a:lstStyle/>
          <a:p>
            <a:pPr algn="l"/>
            <a:r>
              <a:rPr lang="en-US" sz="1400" b="1" dirty="0"/>
              <a:t>Full Metagenome?!?</a:t>
            </a:r>
          </a:p>
        </p:txBody>
      </p:sp>
      <p:cxnSp>
        <p:nvCxnSpPr>
          <p:cNvPr id="9" name="Straight Arrow Connector 8">
            <a:extLst>
              <a:ext uri="{FF2B5EF4-FFF2-40B4-BE49-F238E27FC236}">
                <a16:creationId xmlns:a16="http://schemas.microsoft.com/office/drawing/2014/main" id="{086280F8-865B-427E-836A-CDE1FEC03A16}"/>
              </a:ext>
            </a:extLst>
          </p:cNvPr>
          <p:cNvCxnSpPr>
            <a:cxnSpLocks/>
          </p:cNvCxnSpPr>
          <p:nvPr/>
        </p:nvCxnSpPr>
        <p:spPr>
          <a:xfrm flipH="1" flipV="1">
            <a:off x="4036423" y="2403566"/>
            <a:ext cx="668382" cy="11560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ECE08B-EA81-4CB9-9D2C-F69A9541CEB4}"/>
              </a:ext>
            </a:extLst>
          </p:cNvPr>
          <p:cNvCxnSpPr>
            <a:cxnSpLocks/>
          </p:cNvCxnSpPr>
          <p:nvPr/>
        </p:nvCxnSpPr>
        <p:spPr>
          <a:xfrm flipH="1" flipV="1">
            <a:off x="4306389" y="2343788"/>
            <a:ext cx="1075508" cy="634543"/>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room&#10;&#10;Description automatically generated">
            <a:extLst>
              <a:ext uri="{FF2B5EF4-FFF2-40B4-BE49-F238E27FC236}">
                <a16:creationId xmlns:a16="http://schemas.microsoft.com/office/drawing/2014/main" id="{6C98C680-F59E-49D9-BF08-E662F5600E70}"/>
              </a:ext>
            </a:extLst>
          </p:cNvPr>
          <p:cNvPicPr>
            <a:picLocks noChangeAspect="1"/>
          </p:cNvPicPr>
          <p:nvPr/>
        </p:nvPicPr>
        <p:blipFill>
          <a:blip r:embed="rId3"/>
          <a:stretch>
            <a:fillRect/>
          </a:stretch>
        </p:blipFill>
        <p:spPr>
          <a:xfrm>
            <a:off x="1306088" y="1393591"/>
            <a:ext cx="873777" cy="873777"/>
          </a:xfrm>
          <a:prstGeom prst="rect">
            <a:avLst/>
          </a:prstGeom>
        </p:spPr>
      </p:pic>
      <p:cxnSp>
        <p:nvCxnSpPr>
          <p:cNvPr id="13" name="Straight Arrow Connector 12">
            <a:extLst>
              <a:ext uri="{FF2B5EF4-FFF2-40B4-BE49-F238E27FC236}">
                <a16:creationId xmlns:a16="http://schemas.microsoft.com/office/drawing/2014/main" id="{A3964317-8D79-47D7-AA82-1621C6538E63}"/>
              </a:ext>
            </a:extLst>
          </p:cNvPr>
          <p:cNvCxnSpPr>
            <a:cxnSpLocks/>
          </p:cNvCxnSpPr>
          <p:nvPr/>
        </p:nvCxnSpPr>
        <p:spPr>
          <a:xfrm>
            <a:off x="2087065" y="2201637"/>
            <a:ext cx="231594" cy="39297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5417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67C91-939E-4909-BFA1-3EDE1923FC5E}"/>
              </a:ext>
            </a:extLst>
          </p:cNvPr>
          <p:cNvPicPr>
            <a:picLocks noChangeAspect="1"/>
          </p:cNvPicPr>
          <p:nvPr/>
        </p:nvPicPr>
        <p:blipFill>
          <a:blip r:embed="rId2"/>
          <a:stretch>
            <a:fillRect/>
          </a:stretch>
        </p:blipFill>
        <p:spPr>
          <a:xfrm>
            <a:off x="115438" y="1820475"/>
            <a:ext cx="8087203" cy="1871309"/>
          </a:xfrm>
          <a:prstGeom prst="rect">
            <a:avLst/>
          </a:prstGeom>
        </p:spPr>
      </p:pic>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150</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Have R Find and Sort Your Sequencing Files</a:t>
            </a:r>
          </a:p>
        </p:txBody>
      </p:sp>
      <p:sp>
        <p:nvSpPr>
          <p:cNvPr id="8" name="Arrow: Left 7">
            <a:extLst>
              <a:ext uri="{FF2B5EF4-FFF2-40B4-BE49-F238E27FC236}">
                <a16:creationId xmlns:a16="http://schemas.microsoft.com/office/drawing/2014/main" id="{69D6139E-9B6E-44A5-BAB1-801BDC3D7780}"/>
              </a:ext>
            </a:extLst>
          </p:cNvPr>
          <p:cNvSpPr/>
          <p:nvPr/>
        </p:nvSpPr>
        <p:spPr>
          <a:xfrm>
            <a:off x="8082456" y="1831971"/>
            <a:ext cx="946108"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DD43612D-4E77-44F6-B713-35074EBD54D6}"/>
              </a:ext>
            </a:extLst>
          </p:cNvPr>
          <p:cNvSpPr/>
          <p:nvPr/>
        </p:nvSpPr>
        <p:spPr>
          <a:xfrm>
            <a:off x="805794" y="2221185"/>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4DFFE4E1-3065-48C0-90A1-2DE3125F554A}"/>
              </a:ext>
            </a:extLst>
          </p:cNvPr>
          <p:cNvSpPr/>
          <p:nvPr/>
        </p:nvSpPr>
        <p:spPr>
          <a:xfrm>
            <a:off x="8091215" y="2049208"/>
            <a:ext cx="937348"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A70CE1FC-635E-4832-AC5D-CBAEC9F06DE4}"/>
              </a:ext>
            </a:extLst>
          </p:cNvPr>
          <p:cNvSpPr/>
          <p:nvPr/>
        </p:nvSpPr>
        <p:spPr>
          <a:xfrm>
            <a:off x="805794" y="2853613"/>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8071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203E1-3B9D-4BBE-9C09-A6E57F50D6E3}"/>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BF847E1-640F-4EDD-9B11-836C6C8D0F25}"/>
              </a:ext>
            </a:extLst>
          </p:cNvPr>
          <p:cNvSpPr>
            <a:spLocks noGrp="1"/>
          </p:cNvSpPr>
          <p:nvPr>
            <p:ph type="sldNum" sz="quarter" idx="19"/>
          </p:nvPr>
        </p:nvSpPr>
        <p:spPr/>
        <p:txBody>
          <a:bodyPr/>
          <a:lstStyle/>
          <a:p>
            <a:fld id="{B6238B5B-F19C-E947-A0BC-87BD7983F871}" type="slidenum">
              <a:rPr lang="en-US" smtClean="0"/>
              <a:pPr/>
              <a:t>151</a:t>
            </a:fld>
            <a:endParaRPr lang="en-US" dirty="0"/>
          </a:p>
        </p:txBody>
      </p:sp>
      <p:sp>
        <p:nvSpPr>
          <p:cNvPr id="6" name="Title 5">
            <a:extLst>
              <a:ext uri="{FF2B5EF4-FFF2-40B4-BE49-F238E27FC236}">
                <a16:creationId xmlns:a16="http://schemas.microsoft.com/office/drawing/2014/main" id="{FD9D0C86-CF56-4C44-8BAE-05147370DB47}"/>
              </a:ext>
            </a:extLst>
          </p:cNvPr>
          <p:cNvSpPr>
            <a:spLocks noGrp="1"/>
          </p:cNvSpPr>
          <p:nvPr>
            <p:ph type="title"/>
          </p:nvPr>
        </p:nvSpPr>
        <p:spPr/>
        <p:txBody>
          <a:bodyPr/>
          <a:lstStyle/>
          <a:p>
            <a:r>
              <a:rPr lang="en-US" dirty="0"/>
              <a:t>The “Official” Method</a:t>
            </a:r>
          </a:p>
        </p:txBody>
      </p:sp>
      <p:pic>
        <p:nvPicPr>
          <p:cNvPr id="7" name="Picture 6">
            <a:extLst>
              <a:ext uri="{FF2B5EF4-FFF2-40B4-BE49-F238E27FC236}">
                <a16:creationId xmlns:a16="http://schemas.microsoft.com/office/drawing/2014/main" id="{2C152D7A-182F-4FC1-9F2A-362A657DD965}"/>
              </a:ext>
            </a:extLst>
          </p:cNvPr>
          <p:cNvPicPr>
            <a:picLocks noChangeAspect="1"/>
          </p:cNvPicPr>
          <p:nvPr/>
        </p:nvPicPr>
        <p:blipFill>
          <a:blip r:embed="rId2"/>
          <a:stretch>
            <a:fillRect/>
          </a:stretch>
        </p:blipFill>
        <p:spPr>
          <a:xfrm>
            <a:off x="2633336" y="896762"/>
            <a:ext cx="3877327" cy="3858118"/>
          </a:xfrm>
          <a:prstGeom prst="rect">
            <a:avLst/>
          </a:prstGeom>
        </p:spPr>
      </p:pic>
    </p:spTree>
    <p:extLst>
      <p:ext uri="{BB962C8B-B14F-4D97-AF65-F5344CB8AC3E}">
        <p14:creationId xmlns:p14="http://schemas.microsoft.com/office/powerpoint/2010/main" val="29988176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78446-B7D1-499D-9DD5-6C6ADFF5EBB4}"/>
              </a:ext>
            </a:extLst>
          </p:cNvPr>
          <p:cNvPicPr>
            <a:picLocks noChangeAspect="1"/>
          </p:cNvPicPr>
          <p:nvPr/>
        </p:nvPicPr>
        <p:blipFill>
          <a:blip r:embed="rId2"/>
          <a:stretch>
            <a:fillRect/>
          </a:stretch>
        </p:blipFill>
        <p:spPr>
          <a:xfrm>
            <a:off x="89433" y="1484608"/>
            <a:ext cx="8939130" cy="2393709"/>
          </a:xfrm>
          <a:prstGeom prst="rect">
            <a:avLst/>
          </a:prstGeom>
        </p:spPr>
      </p:pic>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152</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Open a New Terminal Tab/Window</a:t>
            </a:r>
          </a:p>
        </p:txBody>
      </p:sp>
      <p:sp>
        <p:nvSpPr>
          <p:cNvPr id="9" name="Arrow: Left 8">
            <a:extLst>
              <a:ext uri="{FF2B5EF4-FFF2-40B4-BE49-F238E27FC236}">
                <a16:creationId xmlns:a16="http://schemas.microsoft.com/office/drawing/2014/main" id="{DD43612D-4E77-44F6-B713-35074EBD54D6}"/>
              </a:ext>
            </a:extLst>
          </p:cNvPr>
          <p:cNvSpPr/>
          <p:nvPr/>
        </p:nvSpPr>
        <p:spPr>
          <a:xfrm>
            <a:off x="2119588" y="2416332"/>
            <a:ext cx="1961931"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4DFFE4E1-3065-48C0-90A1-2DE3125F554A}"/>
              </a:ext>
            </a:extLst>
          </p:cNvPr>
          <p:cNvSpPr/>
          <p:nvPr/>
        </p:nvSpPr>
        <p:spPr>
          <a:xfrm rot="19551610">
            <a:off x="4857532" y="3306947"/>
            <a:ext cx="937348" cy="205741"/>
          </a:xfrm>
          <a:prstGeom prst="left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8654EF-1155-41C6-80B0-5C663275994C}"/>
              </a:ext>
            </a:extLst>
          </p:cNvPr>
          <p:cNvSpPr txBox="1"/>
          <p:nvPr/>
        </p:nvSpPr>
        <p:spPr>
          <a:xfrm>
            <a:off x="434428" y="4137572"/>
            <a:ext cx="8124019" cy="215444"/>
          </a:xfrm>
          <a:prstGeom prst="rect">
            <a:avLst/>
          </a:prstGeom>
          <a:noFill/>
        </p:spPr>
        <p:txBody>
          <a:bodyPr wrap="none" lIns="0" tIns="0" rIns="0" bIns="0" rtlCol="0">
            <a:spAutoFit/>
          </a:bodyPr>
          <a:lstStyle/>
          <a:p>
            <a:pPr algn="l"/>
            <a:r>
              <a:rPr lang="en-US" sz="1400" dirty="0"/>
              <a:t>Amplicon length and primer lengths will be determined by your method of library prep and target region</a:t>
            </a:r>
          </a:p>
        </p:txBody>
      </p:sp>
    </p:spTree>
    <p:extLst>
      <p:ext uri="{BB962C8B-B14F-4D97-AF65-F5344CB8AC3E}">
        <p14:creationId xmlns:p14="http://schemas.microsoft.com/office/powerpoint/2010/main" val="39987970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153</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Open a New Terminal Tab/Window</a:t>
            </a:r>
          </a:p>
        </p:txBody>
      </p:sp>
      <p:pic>
        <p:nvPicPr>
          <p:cNvPr id="4" name="Picture 3">
            <a:extLst>
              <a:ext uri="{FF2B5EF4-FFF2-40B4-BE49-F238E27FC236}">
                <a16:creationId xmlns:a16="http://schemas.microsoft.com/office/drawing/2014/main" id="{B6BCB998-636A-4702-9F0F-964900DDE0AB}"/>
              </a:ext>
            </a:extLst>
          </p:cNvPr>
          <p:cNvPicPr>
            <a:picLocks noChangeAspect="1"/>
          </p:cNvPicPr>
          <p:nvPr/>
        </p:nvPicPr>
        <p:blipFill>
          <a:blip r:embed="rId2"/>
          <a:stretch>
            <a:fillRect/>
          </a:stretch>
        </p:blipFill>
        <p:spPr>
          <a:xfrm>
            <a:off x="57117" y="1017473"/>
            <a:ext cx="9029919" cy="2419409"/>
          </a:xfrm>
          <a:prstGeom prst="rect">
            <a:avLst/>
          </a:prstGeom>
        </p:spPr>
      </p:pic>
      <p:sp>
        <p:nvSpPr>
          <p:cNvPr id="12" name="TextBox 11">
            <a:extLst>
              <a:ext uri="{FF2B5EF4-FFF2-40B4-BE49-F238E27FC236}">
                <a16:creationId xmlns:a16="http://schemas.microsoft.com/office/drawing/2014/main" id="{DA0D664B-3DDD-4490-BA83-ABDF8B9D7FFA}"/>
              </a:ext>
            </a:extLst>
          </p:cNvPr>
          <p:cNvSpPr txBox="1"/>
          <p:nvPr/>
        </p:nvSpPr>
        <p:spPr>
          <a:xfrm>
            <a:off x="2003412" y="3816140"/>
            <a:ext cx="5137176" cy="215444"/>
          </a:xfrm>
          <a:prstGeom prst="rect">
            <a:avLst/>
          </a:prstGeom>
          <a:noFill/>
        </p:spPr>
        <p:txBody>
          <a:bodyPr wrap="none" lIns="0" tIns="0" rIns="0" bIns="0" rtlCol="0">
            <a:spAutoFit/>
          </a:bodyPr>
          <a:lstStyle/>
          <a:p>
            <a:pPr algn="l"/>
            <a:r>
              <a:rPr lang="en-US" sz="1400" dirty="0"/>
              <a:t>You may have to scroll back up a bit to find the first set of values.</a:t>
            </a:r>
          </a:p>
        </p:txBody>
      </p:sp>
    </p:spTree>
    <p:extLst>
      <p:ext uri="{BB962C8B-B14F-4D97-AF65-F5344CB8AC3E}">
        <p14:creationId xmlns:p14="http://schemas.microsoft.com/office/powerpoint/2010/main" val="33292012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154</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Return to Your Terminal Running R</a:t>
            </a:r>
          </a:p>
        </p:txBody>
      </p:sp>
      <p:pic>
        <p:nvPicPr>
          <p:cNvPr id="4" name="Picture 3">
            <a:extLst>
              <a:ext uri="{FF2B5EF4-FFF2-40B4-BE49-F238E27FC236}">
                <a16:creationId xmlns:a16="http://schemas.microsoft.com/office/drawing/2014/main" id="{5B2A7809-9BFE-475E-B0F0-1DE49F78845E}"/>
              </a:ext>
            </a:extLst>
          </p:cNvPr>
          <p:cNvPicPr>
            <a:picLocks noChangeAspect="1"/>
          </p:cNvPicPr>
          <p:nvPr/>
        </p:nvPicPr>
        <p:blipFill>
          <a:blip r:embed="rId2"/>
          <a:stretch>
            <a:fillRect/>
          </a:stretch>
        </p:blipFill>
        <p:spPr>
          <a:xfrm>
            <a:off x="419361" y="1206618"/>
            <a:ext cx="8398678" cy="1025421"/>
          </a:xfrm>
          <a:prstGeom prst="rect">
            <a:avLst/>
          </a:prstGeom>
        </p:spPr>
      </p:pic>
    </p:spTree>
    <p:extLst>
      <p:ext uri="{BB962C8B-B14F-4D97-AF65-F5344CB8AC3E}">
        <p14:creationId xmlns:p14="http://schemas.microsoft.com/office/powerpoint/2010/main" val="7596776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9E843-DAD2-48CE-BAE8-9A203A81B7D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5DA94B3-1D55-4F2F-BE14-1DA2A1163D8D}"/>
              </a:ext>
            </a:extLst>
          </p:cNvPr>
          <p:cNvSpPr>
            <a:spLocks noGrp="1"/>
          </p:cNvSpPr>
          <p:nvPr>
            <p:ph type="sldNum" sz="quarter" idx="19"/>
          </p:nvPr>
        </p:nvSpPr>
        <p:spPr/>
        <p:txBody>
          <a:bodyPr/>
          <a:lstStyle/>
          <a:p>
            <a:fld id="{B6238B5B-F19C-E947-A0BC-87BD7983F871}" type="slidenum">
              <a:rPr lang="en-US" smtClean="0"/>
              <a:pPr/>
              <a:t>155</a:t>
            </a:fld>
            <a:endParaRPr lang="en-US" dirty="0"/>
          </a:p>
        </p:txBody>
      </p:sp>
      <p:sp>
        <p:nvSpPr>
          <p:cNvPr id="6" name="Title 5">
            <a:extLst>
              <a:ext uri="{FF2B5EF4-FFF2-40B4-BE49-F238E27FC236}">
                <a16:creationId xmlns:a16="http://schemas.microsoft.com/office/drawing/2014/main" id="{7464816E-A3A3-4769-A1B4-230F8220176D}"/>
              </a:ext>
            </a:extLst>
          </p:cNvPr>
          <p:cNvSpPr>
            <a:spLocks noGrp="1"/>
          </p:cNvSpPr>
          <p:nvPr>
            <p:ph type="title"/>
          </p:nvPr>
        </p:nvSpPr>
        <p:spPr/>
        <p:txBody>
          <a:bodyPr/>
          <a:lstStyle/>
          <a:p>
            <a:r>
              <a:rPr lang="en-US" dirty="0"/>
              <a:t>Prepare File Names For Filtered Reads</a:t>
            </a:r>
          </a:p>
        </p:txBody>
      </p:sp>
      <p:pic>
        <p:nvPicPr>
          <p:cNvPr id="4" name="Picture 3">
            <a:extLst>
              <a:ext uri="{FF2B5EF4-FFF2-40B4-BE49-F238E27FC236}">
                <a16:creationId xmlns:a16="http://schemas.microsoft.com/office/drawing/2014/main" id="{86E91D39-3655-405C-8310-DA7B8CD0BD2A}"/>
              </a:ext>
            </a:extLst>
          </p:cNvPr>
          <p:cNvPicPr>
            <a:picLocks noChangeAspect="1"/>
          </p:cNvPicPr>
          <p:nvPr/>
        </p:nvPicPr>
        <p:blipFill>
          <a:blip r:embed="rId2"/>
          <a:stretch>
            <a:fillRect/>
          </a:stretch>
        </p:blipFill>
        <p:spPr>
          <a:xfrm>
            <a:off x="93471" y="1411890"/>
            <a:ext cx="8968902" cy="2322786"/>
          </a:xfrm>
          <a:prstGeom prst="rect">
            <a:avLst/>
          </a:prstGeom>
        </p:spPr>
      </p:pic>
    </p:spTree>
    <p:extLst>
      <p:ext uri="{BB962C8B-B14F-4D97-AF65-F5344CB8AC3E}">
        <p14:creationId xmlns:p14="http://schemas.microsoft.com/office/powerpoint/2010/main" val="227536206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CE969-AF0E-4709-BB80-2D3362005B53}"/>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E64A6DF-0A62-4ED5-AFE2-9DF033B605AA}"/>
              </a:ext>
            </a:extLst>
          </p:cNvPr>
          <p:cNvSpPr>
            <a:spLocks noGrp="1"/>
          </p:cNvSpPr>
          <p:nvPr>
            <p:ph type="sldNum" sz="quarter" idx="19"/>
          </p:nvPr>
        </p:nvSpPr>
        <p:spPr/>
        <p:txBody>
          <a:bodyPr/>
          <a:lstStyle/>
          <a:p>
            <a:fld id="{B6238B5B-F19C-E947-A0BC-87BD7983F871}" type="slidenum">
              <a:rPr lang="en-US" smtClean="0"/>
              <a:pPr/>
              <a:t>156</a:t>
            </a:fld>
            <a:endParaRPr lang="en-US" dirty="0"/>
          </a:p>
        </p:txBody>
      </p:sp>
      <p:sp>
        <p:nvSpPr>
          <p:cNvPr id="6" name="Title 5">
            <a:extLst>
              <a:ext uri="{FF2B5EF4-FFF2-40B4-BE49-F238E27FC236}">
                <a16:creationId xmlns:a16="http://schemas.microsoft.com/office/drawing/2014/main" id="{E0E912B3-9C4E-4198-B51A-C9CC796DAEA7}"/>
              </a:ext>
            </a:extLst>
          </p:cNvPr>
          <p:cNvSpPr>
            <a:spLocks noGrp="1"/>
          </p:cNvSpPr>
          <p:nvPr>
            <p:ph type="title"/>
          </p:nvPr>
        </p:nvSpPr>
        <p:spPr/>
        <p:txBody>
          <a:bodyPr/>
          <a:lstStyle/>
          <a:p>
            <a:r>
              <a:rPr lang="en-US" dirty="0"/>
              <a:t>More File Name Management</a:t>
            </a:r>
          </a:p>
        </p:txBody>
      </p:sp>
      <p:pic>
        <p:nvPicPr>
          <p:cNvPr id="7" name="Picture 6">
            <a:extLst>
              <a:ext uri="{FF2B5EF4-FFF2-40B4-BE49-F238E27FC236}">
                <a16:creationId xmlns:a16="http://schemas.microsoft.com/office/drawing/2014/main" id="{7AE547A0-19B0-4755-B138-3CB5BD25576D}"/>
              </a:ext>
            </a:extLst>
          </p:cNvPr>
          <p:cNvPicPr>
            <a:picLocks noChangeAspect="1"/>
          </p:cNvPicPr>
          <p:nvPr/>
        </p:nvPicPr>
        <p:blipFill>
          <a:blip r:embed="rId2"/>
          <a:stretch>
            <a:fillRect/>
          </a:stretch>
        </p:blipFill>
        <p:spPr>
          <a:xfrm>
            <a:off x="487413" y="1469777"/>
            <a:ext cx="8654334" cy="2131768"/>
          </a:xfrm>
          <a:prstGeom prst="rect">
            <a:avLst/>
          </a:prstGeom>
        </p:spPr>
      </p:pic>
    </p:spTree>
    <p:extLst>
      <p:ext uri="{BB962C8B-B14F-4D97-AF65-F5344CB8AC3E}">
        <p14:creationId xmlns:p14="http://schemas.microsoft.com/office/powerpoint/2010/main" val="23285965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97B93D-AEBD-4D00-8FB3-33B934877CAA}"/>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360C5CE1-9CB9-4D21-A4ED-ED0F6C7C5F5A}"/>
              </a:ext>
            </a:extLst>
          </p:cNvPr>
          <p:cNvSpPr>
            <a:spLocks noGrp="1"/>
          </p:cNvSpPr>
          <p:nvPr>
            <p:ph type="sldNum" sz="quarter" idx="19"/>
          </p:nvPr>
        </p:nvSpPr>
        <p:spPr/>
        <p:txBody>
          <a:bodyPr/>
          <a:lstStyle/>
          <a:p>
            <a:fld id="{B6238B5B-F19C-E947-A0BC-87BD7983F871}" type="slidenum">
              <a:rPr lang="en-US" smtClean="0"/>
              <a:pPr/>
              <a:t>157</a:t>
            </a:fld>
            <a:endParaRPr lang="en-US" dirty="0"/>
          </a:p>
        </p:txBody>
      </p:sp>
      <p:sp>
        <p:nvSpPr>
          <p:cNvPr id="6" name="Title 5">
            <a:extLst>
              <a:ext uri="{FF2B5EF4-FFF2-40B4-BE49-F238E27FC236}">
                <a16:creationId xmlns:a16="http://schemas.microsoft.com/office/drawing/2014/main" id="{EAA5FC48-3E31-483F-8F0D-086A5E6F9656}"/>
              </a:ext>
            </a:extLst>
          </p:cNvPr>
          <p:cNvSpPr>
            <a:spLocks noGrp="1"/>
          </p:cNvSpPr>
          <p:nvPr>
            <p:ph type="title"/>
          </p:nvPr>
        </p:nvSpPr>
        <p:spPr/>
        <p:txBody>
          <a:bodyPr/>
          <a:lstStyle/>
          <a:p>
            <a:r>
              <a:rPr lang="en-US" dirty="0"/>
              <a:t>Trim and Filter</a:t>
            </a:r>
          </a:p>
        </p:txBody>
      </p:sp>
      <p:pic>
        <p:nvPicPr>
          <p:cNvPr id="7" name="Picture 6">
            <a:extLst>
              <a:ext uri="{FF2B5EF4-FFF2-40B4-BE49-F238E27FC236}">
                <a16:creationId xmlns:a16="http://schemas.microsoft.com/office/drawing/2014/main" id="{25AF0ABD-6870-44BF-B639-436C9D12E1CC}"/>
              </a:ext>
            </a:extLst>
          </p:cNvPr>
          <p:cNvPicPr>
            <a:picLocks noChangeAspect="1"/>
          </p:cNvPicPr>
          <p:nvPr/>
        </p:nvPicPr>
        <p:blipFill>
          <a:blip r:embed="rId2"/>
          <a:stretch>
            <a:fillRect/>
          </a:stretch>
        </p:blipFill>
        <p:spPr>
          <a:xfrm>
            <a:off x="46220" y="972813"/>
            <a:ext cx="9051560" cy="730084"/>
          </a:xfrm>
          <a:prstGeom prst="rect">
            <a:avLst/>
          </a:prstGeom>
        </p:spPr>
      </p:pic>
      <p:sp>
        <p:nvSpPr>
          <p:cNvPr id="8" name="Rectangle 7">
            <a:extLst>
              <a:ext uri="{FF2B5EF4-FFF2-40B4-BE49-F238E27FC236}">
                <a16:creationId xmlns:a16="http://schemas.microsoft.com/office/drawing/2014/main" id="{DFC5E201-9DDC-49ED-A705-71C74C016C1E}"/>
              </a:ext>
            </a:extLst>
          </p:cNvPr>
          <p:cNvSpPr/>
          <p:nvPr/>
        </p:nvSpPr>
        <p:spPr>
          <a:xfrm>
            <a:off x="248745" y="1811066"/>
            <a:ext cx="8625489" cy="507831"/>
          </a:xfrm>
          <a:prstGeom prst="rect">
            <a:avLst/>
          </a:prstGeom>
        </p:spPr>
        <p:txBody>
          <a:bodyPr wrap="square">
            <a:spAutoFit/>
          </a:bodyPr>
          <a:lstStyle/>
          <a:p>
            <a:r>
              <a:rPr lang="en-US" b="1" dirty="0"/>
              <a:t>out &lt;- </a:t>
            </a:r>
            <a:r>
              <a:rPr lang="en-US" b="1" dirty="0" err="1"/>
              <a:t>filterAndTrim</a:t>
            </a:r>
            <a:r>
              <a:rPr lang="en-US" b="1" dirty="0"/>
              <a:t>(</a:t>
            </a:r>
            <a:r>
              <a:rPr lang="en-US" b="1" dirty="0" err="1"/>
              <a:t>fnFs</a:t>
            </a:r>
            <a:r>
              <a:rPr lang="en-US" b="1" dirty="0"/>
              <a:t>, </a:t>
            </a:r>
            <a:r>
              <a:rPr lang="en-US" b="1" dirty="0" err="1"/>
              <a:t>filtFs</a:t>
            </a:r>
            <a:r>
              <a:rPr lang="en-US" b="1" dirty="0"/>
              <a:t>, </a:t>
            </a:r>
            <a:r>
              <a:rPr lang="en-US" b="1" dirty="0" err="1"/>
              <a:t>fnRs</a:t>
            </a:r>
            <a:r>
              <a:rPr lang="en-US" b="1" dirty="0"/>
              <a:t>, </a:t>
            </a:r>
            <a:r>
              <a:rPr lang="en-US" b="1" dirty="0" err="1"/>
              <a:t>filtRs</a:t>
            </a:r>
            <a:r>
              <a:rPr lang="en-US" b="1" dirty="0"/>
              <a:t>, </a:t>
            </a:r>
            <a:r>
              <a:rPr lang="en-US" b="1" dirty="0" err="1"/>
              <a:t>truncLen</a:t>
            </a:r>
            <a:r>
              <a:rPr lang="en-US" b="1" dirty="0"/>
              <a:t>=c(305,225), </a:t>
            </a:r>
            <a:r>
              <a:rPr lang="en-US" b="1" dirty="0" err="1"/>
              <a:t>maxN</a:t>
            </a:r>
            <a:r>
              <a:rPr lang="en-US" b="1" dirty="0"/>
              <a:t>=0, </a:t>
            </a:r>
            <a:r>
              <a:rPr lang="en-US" b="1" dirty="0" err="1"/>
              <a:t>maxEE</a:t>
            </a:r>
            <a:r>
              <a:rPr lang="en-US" b="1" dirty="0"/>
              <a:t>=c(5,4), </a:t>
            </a:r>
            <a:r>
              <a:rPr lang="en-US" b="1" dirty="0" err="1"/>
              <a:t>truncQ</a:t>
            </a:r>
            <a:r>
              <a:rPr lang="en-US" b="1" dirty="0"/>
              <a:t>=2 </a:t>
            </a:r>
            <a:r>
              <a:rPr lang="en-US" b="1" dirty="0" err="1"/>
              <a:t>rm.phix</a:t>
            </a:r>
            <a:r>
              <a:rPr lang="en-US" b="1" dirty="0"/>
              <a:t>=TRUE, compress=TRUE, multithread=FALSE)</a:t>
            </a:r>
          </a:p>
        </p:txBody>
      </p:sp>
      <p:pic>
        <p:nvPicPr>
          <p:cNvPr id="9" name="Picture 8">
            <a:extLst>
              <a:ext uri="{FF2B5EF4-FFF2-40B4-BE49-F238E27FC236}">
                <a16:creationId xmlns:a16="http://schemas.microsoft.com/office/drawing/2014/main" id="{7D8D0516-477D-4AD6-8555-8FDAE1C60C5A}"/>
              </a:ext>
            </a:extLst>
          </p:cNvPr>
          <p:cNvPicPr>
            <a:picLocks noChangeAspect="1"/>
          </p:cNvPicPr>
          <p:nvPr/>
        </p:nvPicPr>
        <p:blipFill>
          <a:blip r:embed="rId3"/>
          <a:stretch>
            <a:fillRect/>
          </a:stretch>
        </p:blipFill>
        <p:spPr>
          <a:xfrm>
            <a:off x="46529" y="2701231"/>
            <a:ext cx="9029919" cy="2419409"/>
          </a:xfrm>
          <a:prstGeom prst="rect">
            <a:avLst/>
          </a:prstGeom>
        </p:spPr>
      </p:pic>
      <p:cxnSp>
        <p:nvCxnSpPr>
          <p:cNvPr id="13" name="Straight Arrow Connector 12">
            <a:extLst>
              <a:ext uri="{FF2B5EF4-FFF2-40B4-BE49-F238E27FC236}">
                <a16:creationId xmlns:a16="http://schemas.microsoft.com/office/drawing/2014/main" id="{5F0BCFC7-71D2-43D5-9B8F-C40959EE2737}"/>
              </a:ext>
            </a:extLst>
          </p:cNvPr>
          <p:cNvCxnSpPr/>
          <p:nvPr/>
        </p:nvCxnSpPr>
        <p:spPr>
          <a:xfrm flipV="1">
            <a:off x="1734207" y="2019184"/>
            <a:ext cx="3489434" cy="177505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6F4C360-06E0-4E62-815A-E07CD64DC583}"/>
              </a:ext>
            </a:extLst>
          </p:cNvPr>
          <p:cNvCxnSpPr>
            <a:cxnSpLocks/>
          </p:cNvCxnSpPr>
          <p:nvPr/>
        </p:nvCxnSpPr>
        <p:spPr>
          <a:xfrm flipV="1">
            <a:off x="4048878" y="2019184"/>
            <a:ext cx="3389879" cy="173736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3233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56911-1CD0-4C76-87F6-A21073EBB21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222A600-5B86-4E6B-B84B-0C399CD3C4E8}"/>
              </a:ext>
            </a:extLst>
          </p:cNvPr>
          <p:cNvSpPr>
            <a:spLocks noGrp="1"/>
          </p:cNvSpPr>
          <p:nvPr>
            <p:ph type="sldNum" sz="quarter" idx="19"/>
          </p:nvPr>
        </p:nvSpPr>
        <p:spPr/>
        <p:txBody>
          <a:bodyPr/>
          <a:lstStyle/>
          <a:p>
            <a:fld id="{B6238B5B-F19C-E947-A0BC-87BD7983F871}" type="slidenum">
              <a:rPr lang="en-US" smtClean="0"/>
              <a:pPr/>
              <a:t>158</a:t>
            </a:fld>
            <a:endParaRPr lang="en-US" dirty="0"/>
          </a:p>
        </p:txBody>
      </p:sp>
      <p:sp>
        <p:nvSpPr>
          <p:cNvPr id="6" name="Title 5">
            <a:extLst>
              <a:ext uri="{FF2B5EF4-FFF2-40B4-BE49-F238E27FC236}">
                <a16:creationId xmlns:a16="http://schemas.microsoft.com/office/drawing/2014/main" id="{92023BE3-42D2-49CE-A57F-340E3A9C966C}"/>
              </a:ext>
            </a:extLst>
          </p:cNvPr>
          <p:cNvSpPr>
            <a:spLocks noGrp="1"/>
          </p:cNvSpPr>
          <p:nvPr>
            <p:ph type="title"/>
          </p:nvPr>
        </p:nvSpPr>
        <p:spPr/>
        <p:txBody>
          <a:bodyPr/>
          <a:lstStyle/>
          <a:p>
            <a:r>
              <a:rPr lang="en-US" dirty="0"/>
              <a:t>Learn Forward Errors</a:t>
            </a:r>
          </a:p>
        </p:txBody>
      </p:sp>
      <p:pic>
        <p:nvPicPr>
          <p:cNvPr id="7" name="Picture 6">
            <a:extLst>
              <a:ext uri="{FF2B5EF4-FFF2-40B4-BE49-F238E27FC236}">
                <a16:creationId xmlns:a16="http://schemas.microsoft.com/office/drawing/2014/main" id="{DB354D84-0775-4D2F-AD83-3C3DD447E469}"/>
              </a:ext>
            </a:extLst>
          </p:cNvPr>
          <p:cNvPicPr>
            <a:picLocks noChangeAspect="1"/>
          </p:cNvPicPr>
          <p:nvPr/>
        </p:nvPicPr>
        <p:blipFill>
          <a:blip r:embed="rId2"/>
          <a:stretch>
            <a:fillRect/>
          </a:stretch>
        </p:blipFill>
        <p:spPr>
          <a:xfrm>
            <a:off x="206002" y="1637414"/>
            <a:ext cx="8645052" cy="1850065"/>
          </a:xfrm>
          <a:prstGeom prst="rect">
            <a:avLst/>
          </a:prstGeom>
        </p:spPr>
      </p:pic>
    </p:spTree>
    <p:extLst>
      <p:ext uri="{BB962C8B-B14F-4D97-AF65-F5344CB8AC3E}">
        <p14:creationId xmlns:p14="http://schemas.microsoft.com/office/powerpoint/2010/main" val="32743653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56911-1CD0-4C76-87F6-A21073EBB21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222A600-5B86-4E6B-B84B-0C399CD3C4E8}"/>
              </a:ext>
            </a:extLst>
          </p:cNvPr>
          <p:cNvSpPr>
            <a:spLocks noGrp="1"/>
          </p:cNvSpPr>
          <p:nvPr>
            <p:ph type="sldNum" sz="quarter" idx="19"/>
          </p:nvPr>
        </p:nvSpPr>
        <p:spPr/>
        <p:txBody>
          <a:bodyPr/>
          <a:lstStyle/>
          <a:p>
            <a:fld id="{B6238B5B-F19C-E947-A0BC-87BD7983F871}" type="slidenum">
              <a:rPr lang="en-US" smtClean="0"/>
              <a:pPr/>
              <a:t>159</a:t>
            </a:fld>
            <a:endParaRPr lang="en-US" dirty="0"/>
          </a:p>
        </p:txBody>
      </p:sp>
      <p:sp>
        <p:nvSpPr>
          <p:cNvPr id="6" name="Title 5">
            <a:extLst>
              <a:ext uri="{FF2B5EF4-FFF2-40B4-BE49-F238E27FC236}">
                <a16:creationId xmlns:a16="http://schemas.microsoft.com/office/drawing/2014/main" id="{92023BE3-42D2-49CE-A57F-340E3A9C966C}"/>
              </a:ext>
            </a:extLst>
          </p:cNvPr>
          <p:cNvSpPr>
            <a:spLocks noGrp="1"/>
          </p:cNvSpPr>
          <p:nvPr>
            <p:ph type="title"/>
          </p:nvPr>
        </p:nvSpPr>
        <p:spPr/>
        <p:txBody>
          <a:bodyPr/>
          <a:lstStyle/>
          <a:p>
            <a:r>
              <a:rPr lang="en-US" dirty="0"/>
              <a:t>Learn Reverse Errors</a:t>
            </a:r>
          </a:p>
        </p:txBody>
      </p:sp>
      <p:pic>
        <p:nvPicPr>
          <p:cNvPr id="4" name="Picture 3">
            <a:extLst>
              <a:ext uri="{FF2B5EF4-FFF2-40B4-BE49-F238E27FC236}">
                <a16:creationId xmlns:a16="http://schemas.microsoft.com/office/drawing/2014/main" id="{B21DFE67-805A-450D-B184-EACA11E9C5B6}"/>
              </a:ext>
            </a:extLst>
          </p:cNvPr>
          <p:cNvPicPr>
            <a:picLocks noChangeAspect="1"/>
          </p:cNvPicPr>
          <p:nvPr/>
        </p:nvPicPr>
        <p:blipFill>
          <a:blip r:embed="rId2"/>
          <a:stretch>
            <a:fillRect/>
          </a:stretch>
        </p:blipFill>
        <p:spPr>
          <a:xfrm>
            <a:off x="159030" y="2249849"/>
            <a:ext cx="8862378" cy="646459"/>
          </a:xfrm>
          <a:prstGeom prst="rect">
            <a:avLst/>
          </a:prstGeom>
        </p:spPr>
      </p:pic>
    </p:spTree>
    <p:extLst>
      <p:ext uri="{BB962C8B-B14F-4D97-AF65-F5344CB8AC3E}">
        <p14:creationId xmlns:p14="http://schemas.microsoft.com/office/powerpoint/2010/main" val="3197281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16</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0" name="Picture 9" descr="A close up of a logo&#10;&#10;Description automatically generated">
            <a:extLst>
              <a:ext uri="{FF2B5EF4-FFF2-40B4-BE49-F238E27FC236}">
                <a16:creationId xmlns:a16="http://schemas.microsoft.com/office/drawing/2014/main" id="{837FCBC8-6EA3-405D-88D1-505948BF2C43}"/>
              </a:ext>
            </a:extLst>
          </p:cNvPr>
          <p:cNvPicPr>
            <a:picLocks noChangeAspect="1"/>
          </p:cNvPicPr>
          <p:nvPr/>
        </p:nvPicPr>
        <p:blipFill rotWithShape="1">
          <a:blip r:embed="rId2"/>
          <a:srcRect l="19894" t="6053" r="13016" b="8837"/>
          <a:stretch/>
        </p:blipFill>
        <p:spPr>
          <a:xfrm>
            <a:off x="3069772" y="1018903"/>
            <a:ext cx="4140926" cy="3677194"/>
          </a:xfrm>
          <a:prstGeom prst="rect">
            <a:avLst/>
          </a:prstGeom>
        </p:spPr>
      </p:pic>
      <p:cxnSp>
        <p:nvCxnSpPr>
          <p:cNvPr id="5" name="Straight Arrow Connector 4">
            <a:extLst>
              <a:ext uri="{FF2B5EF4-FFF2-40B4-BE49-F238E27FC236}">
                <a16:creationId xmlns:a16="http://schemas.microsoft.com/office/drawing/2014/main" id="{339736F3-279F-4840-80AE-4FD23C5B948C}"/>
              </a:ext>
            </a:extLst>
          </p:cNvPr>
          <p:cNvCxnSpPr/>
          <p:nvPr/>
        </p:nvCxnSpPr>
        <p:spPr>
          <a:xfrm flipV="1">
            <a:off x="3827417" y="2403566"/>
            <a:ext cx="0" cy="77070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707B93-C110-4C47-B243-4A5DFC809C31}"/>
              </a:ext>
            </a:extLst>
          </p:cNvPr>
          <p:cNvCxnSpPr>
            <a:cxnSpLocks/>
          </p:cNvCxnSpPr>
          <p:nvPr/>
        </p:nvCxnSpPr>
        <p:spPr>
          <a:xfrm flipH="1">
            <a:off x="4427218" y="2201636"/>
            <a:ext cx="198121" cy="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D5DF3F0-DF09-4522-99B6-F1F191FD73E7}"/>
              </a:ext>
            </a:extLst>
          </p:cNvPr>
          <p:cNvSpPr txBox="1"/>
          <p:nvPr/>
        </p:nvSpPr>
        <p:spPr>
          <a:xfrm>
            <a:off x="1985555" y="2642056"/>
            <a:ext cx="1737655" cy="215444"/>
          </a:xfrm>
          <a:prstGeom prst="rect">
            <a:avLst/>
          </a:prstGeom>
          <a:noFill/>
        </p:spPr>
        <p:txBody>
          <a:bodyPr wrap="none" lIns="0" tIns="0" rIns="0" bIns="0" rtlCol="0">
            <a:spAutoFit/>
          </a:bodyPr>
          <a:lstStyle/>
          <a:p>
            <a:pPr algn="l"/>
            <a:r>
              <a:rPr lang="en-US" sz="1400" b="1" dirty="0"/>
              <a:t>Full Metagenome?!?</a:t>
            </a:r>
          </a:p>
        </p:txBody>
      </p:sp>
      <p:cxnSp>
        <p:nvCxnSpPr>
          <p:cNvPr id="9" name="Straight Arrow Connector 8">
            <a:extLst>
              <a:ext uri="{FF2B5EF4-FFF2-40B4-BE49-F238E27FC236}">
                <a16:creationId xmlns:a16="http://schemas.microsoft.com/office/drawing/2014/main" id="{086280F8-865B-427E-836A-CDE1FEC03A16}"/>
              </a:ext>
            </a:extLst>
          </p:cNvPr>
          <p:cNvCxnSpPr>
            <a:cxnSpLocks/>
          </p:cNvCxnSpPr>
          <p:nvPr/>
        </p:nvCxnSpPr>
        <p:spPr>
          <a:xfrm flipH="1" flipV="1">
            <a:off x="4036423" y="2403566"/>
            <a:ext cx="668382" cy="115606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6ECE08B-EA81-4CB9-9D2C-F69A9541CEB4}"/>
              </a:ext>
            </a:extLst>
          </p:cNvPr>
          <p:cNvCxnSpPr>
            <a:cxnSpLocks/>
          </p:cNvCxnSpPr>
          <p:nvPr/>
        </p:nvCxnSpPr>
        <p:spPr>
          <a:xfrm flipH="1" flipV="1">
            <a:off x="4306389" y="2343788"/>
            <a:ext cx="1075508" cy="634543"/>
          </a:xfrm>
          <a:prstGeom prst="straightConnector1">
            <a:avLst/>
          </a:prstGeom>
          <a:ln w="34925">
            <a:solidFill>
              <a:schemeClr val="accent1">
                <a:alpha val="14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room&#10;&#10;Description automatically generated">
            <a:extLst>
              <a:ext uri="{FF2B5EF4-FFF2-40B4-BE49-F238E27FC236}">
                <a16:creationId xmlns:a16="http://schemas.microsoft.com/office/drawing/2014/main" id="{6C98C680-F59E-49D9-BF08-E662F5600E70}"/>
              </a:ext>
            </a:extLst>
          </p:cNvPr>
          <p:cNvPicPr>
            <a:picLocks noChangeAspect="1"/>
          </p:cNvPicPr>
          <p:nvPr/>
        </p:nvPicPr>
        <p:blipFill>
          <a:blip r:embed="rId3"/>
          <a:stretch>
            <a:fillRect/>
          </a:stretch>
        </p:blipFill>
        <p:spPr>
          <a:xfrm>
            <a:off x="1306088" y="1393591"/>
            <a:ext cx="873777" cy="873777"/>
          </a:xfrm>
          <a:prstGeom prst="rect">
            <a:avLst/>
          </a:prstGeom>
        </p:spPr>
      </p:pic>
      <p:cxnSp>
        <p:nvCxnSpPr>
          <p:cNvPr id="13" name="Straight Arrow Connector 12">
            <a:extLst>
              <a:ext uri="{FF2B5EF4-FFF2-40B4-BE49-F238E27FC236}">
                <a16:creationId xmlns:a16="http://schemas.microsoft.com/office/drawing/2014/main" id="{A3964317-8D79-47D7-AA82-1621C6538E63}"/>
              </a:ext>
            </a:extLst>
          </p:cNvPr>
          <p:cNvCxnSpPr>
            <a:cxnSpLocks/>
          </p:cNvCxnSpPr>
          <p:nvPr/>
        </p:nvCxnSpPr>
        <p:spPr>
          <a:xfrm>
            <a:off x="2087065" y="2201637"/>
            <a:ext cx="231594" cy="392974"/>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0005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042E98-664D-4614-A92D-5F7FA28271C6}"/>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11BABA5C-2134-4F69-8441-B1E72F3EFAD2}"/>
              </a:ext>
            </a:extLst>
          </p:cNvPr>
          <p:cNvSpPr>
            <a:spLocks noGrp="1"/>
          </p:cNvSpPr>
          <p:nvPr>
            <p:ph type="sldNum" sz="quarter" idx="19"/>
          </p:nvPr>
        </p:nvSpPr>
        <p:spPr/>
        <p:txBody>
          <a:bodyPr/>
          <a:lstStyle/>
          <a:p>
            <a:fld id="{B6238B5B-F19C-E947-A0BC-87BD7983F871}" type="slidenum">
              <a:rPr lang="en-US" smtClean="0"/>
              <a:pPr/>
              <a:t>160</a:t>
            </a:fld>
            <a:endParaRPr lang="en-US" dirty="0"/>
          </a:p>
        </p:txBody>
      </p:sp>
      <p:sp>
        <p:nvSpPr>
          <p:cNvPr id="6" name="Title 5">
            <a:extLst>
              <a:ext uri="{FF2B5EF4-FFF2-40B4-BE49-F238E27FC236}">
                <a16:creationId xmlns:a16="http://schemas.microsoft.com/office/drawing/2014/main" id="{4C0808B2-273D-4EBD-AD64-B777504C7777}"/>
              </a:ext>
            </a:extLst>
          </p:cNvPr>
          <p:cNvSpPr>
            <a:spLocks noGrp="1"/>
          </p:cNvSpPr>
          <p:nvPr>
            <p:ph type="title"/>
          </p:nvPr>
        </p:nvSpPr>
        <p:spPr/>
        <p:txBody>
          <a:bodyPr/>
          <a:lstStyle/>
          <a:p>
            <a:r>
              <a:rPr lang="en-US" dirty="0"/>
              <a:t>Visualizing the Error Models</a:t>
            </a:r>
          </a:p>
        </p:txBody>
      </p:sp>
      <p:pic>
        <p:nvPicPr>
          <p:cNvPr id="7" name="Picture 6">
            <a:extLst>
              <a:ext uri="{FF2B5EF4-FFF2-40B4-BE49-F238E27FC236}">
                <a16:creationId xmlns:a16="http://schemas.microsoft.com/office/drawing/2014/main" id="{EE724003-8362-471A-868D-7C414730B0B0}"/>
              </a:ext>
            </a:extLst>
          </p:cNvPr>
          <p:cNvPicPr>
            <a:picLocks noChangeAspect="1"/>
          </p:cNvPicPr>
          <p:nvPr/>
        </p:nvPicPr>
        <p:blipFill>
          <a:blip r:embed="rId2"/>
          <a:stretch>
            <a:fillRect/>
          </a:stretch>
        </p:blipFill>
        <p:spPr>
          <a:xfrm>
            <a:off x="1968121" y="1049869"/>
            <a:ext cx="5207757" cy="3634305"/>
          </a:xfrm>
          <a:prstGeom prst="rect">
            <a:avLst/>
          </a:prstGeom>
        </p:spPr>
      </p:pic>
    </p:spTree>
    <p:extLst>
      <p:ext uri="{BB962C8B-B14F-4D97-AF65-F5344CB8AC3E}">
        <p14:creationId xmlns:p14="http://schemas.microsoft.com/office/powerpoint/2010/main" val="17111045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93BF-D873-48EE-84D5-839C39DDEF78}"/>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0FBD64E-3124-43EA-A109-A9609DBB1C35}"/>
              </a:ext>
            </a:extLst>
          </p:cNvPr>
          <p:cNvSpPr>
            <a:spLocks noGrp="1"/>
          </p:cNvSpPr>
          <p:nvPr>
            <p:ph type="sldNum" sz="quarter" idx="19"/>
          </p:nvPr>
        </p:nvSpPr>
        <p:spPr/>
        <p:txBody>
          <a:bodyPr/>
          <a:lstStyle/>
          <a:p>
            <a:fld id="{B6238B5B-F19C-E947-A0BC-87BD7983F871}" type="slidenum">
              <a:rPr lang="en-US" smtClean="0"/>
              <a:pPr/>
              <a:t>161</a:t>
            </a:fld>
            <a:endParaRPr lang="en-US" dirty="0"/>
          </a:p>
        </p:txBody>
      </p:sp>
      <p:sp>
        <p:nvSpPr>
          <p:cNvPr id="6" name="Title 5">
            <a:extLst>
              <a:ext uri="{FF2B5EF4-FFF2-40B4-BE49-F238E27FC236}">
                <a16:creationId xmlns:a16="http://schemas.microsoft.com/office/drawing/2014/main" id="{593BAC16-6C1C-4F11-996C-D7AC5DB1AF4B}"/>
              </a:ext>
            </a:extLst>
          </p:cNvPr>
          <p:cNvSpPr>
            <a:spLocks noGrp="1"/>
          </p:cNvSpPr>
          <p:nvPr>
            <p:ph type="title"/>
          </p:nvPr>
        </p:nvSpPr>
        <p:spPr/>
        <p:txBody>
          <a:bodyPr/>
          <a:lstStyle/>
          <a:p>
            <a:r>
              <a:rPr lang="en-US" dirty="0"/>
              <a:t>Apply the Denoising</a:t>
            </a:r>
          </a:p>
        </p:txBody>
      </p:sp>
      <p:pic>
        <p:nvPicPr>
          <p:cNvPr id="7" name="Picture 6">
            <a:extLst>
              <a:ext uri="{FF2B5EF4-FFF2-40B4-BE49-F238E27FC236}">
                <a16:creationId xmlns:a16="http://schemas.microsoft.com/office/drawing/2014/main" id="{C5268C06-6E73-4445-8A8E-0FC37CE9CCD5}"/>
              </a:ext>
            </a:extLst>
          </p:cNvPr>
          <p:cNvPicPr>
            <a:picLocks noChangeAspect="1"/>
          </p:cNvPicPr>
          <p:nvPr/>
        </p:nvPicPr>
        <p:blipFill>
          <a:blip r:embed="rId2"/>
          <a:stretch>
            <a:fillRect/>
          </a:stretch>
        </p:blipFill>
        <p:spPr>
          <a:xfrm>
            <a:off x="426029" y="1337044"/>
            <a:ext cx="8063005" cy="2111740"/>
          </a:xfrm>
          <a:prstGeom prst="rect">
            <a:avLst/>
          </a:prstGeom>
        </p:spPr>
      </p:pic>
    </p:spTree>
    <p:extLst>
      <p:ext uri="{BB962C8B-B14F-4D97-AF65-F5344CB8AC3E}">
        <p14:creationId xmlns:p14="http://schemas.microsoft.com/office/powerpoint/2010/main" val="32377399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4BEE6B-3B5B-445B-BFE7-6FD4C4F3B290}"/>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2864245-5EA2-4231-85FF-AA4CD9A7B00E}"/>
              </a:ext>
            </a:extLst>
          </p:cNvPr>
          <p:cNvSpPr>
            <a:spLocks noGrp="1"/>
          </p:cNvSpPr>
          <p:nvPr>
            <p:ph type="sldNum" sz="quarter" idx="19"/>
          </p:nvPr>
        </p:nvSpPr>
        <p:spPr/>
        <p:txBody>
          <a:bodyPr/>
          <a:lstStyle/>
          <a:p>
            <a:fld id="{B6238B5B-F19C-E947-A0BC-87BD7983F871}" type="slidenum">
              <a:rPr lang="en-US" smtClean="0"/>
              <a:pPr/>
              <a:t>162</a:t>
            </a:fld>
            <a:endParaRPr lang="en-US" dirty="0"/>
          </a:p>
        </p:txBody>
      </p:sp>
      <p:sp>
        <p:nvSpPr>
          <p:cNvPr id="6" name="Title 5">
            <a:extLst>
              <a:ext uri="{FF2B5EF4-FFF2-40B4-BE49-F238E27FC236}">
                <a16:creationId xmlns:a16="http://schemas.microsoft.com/office/drawing/2014/main" id="{D269C700-6A4B-4183-8C34-234051780482}"/>
              </a:ext>
            </a:extLst>
          </p:cNvPr>
          <p:cNvSpPr>
            <a:spLocks noGrp="1"/>
          </p:cNvSpPr>
          <p:nvPr>
            <p:ph type="title"/>
          </p:nvPr>
        </p:nvSpPr>
        <p:spPr/>
        <p:txBody>
          <a:bodyPr/>
          <a:lstStyle/>
          <a:p>
            <a:r>
              <a:rPr lang="en-US" dirty="0"/>
              <a:t>And See How We Did</a:t>
            </a:r>
          </a:p>
        </p:txBody>
      </p:sp>
      <p:pic>
        <p:nvPicPr>
          <p:cNvPr id="8" name="Picture 7">
            <a:extLst>
              <a:ext uri="{FF2B5EF4-FFF2-40B4-BE49-F238E27FC236}">
                <a16:creationId xmlns:a16="http://schemas.microsoft.com/office/drawing/2014/main" id="{5FB76641-A148-4DB6-A2E5-859597E3A39A}"/>
              </a:ext>
            </a:extLst>
          </p:cNvPr>
          <p:cNvPicPr>
            <a:picLocks noChangeAspect="1"/>
          </p:cNvPicPr>
          <p:nvPr/>
        </p:nvPicPr>
        <p:blipFill>
          <a:blip r:embed="rId2"/>
          <a:stretch>
            <a:fillRect/>
          </a:stretch>
        </p:blipFill>
        <p:spPr>
          <a:xfrm>
            <a:off x="1609770" y="859264"/>
            <a:ext cx="5924460" cy="3793732"/>
          </a:xfrm>
          <a:prstGeom prst="rect">
            <a:avLst/>
          </a:prstGeom>
        </p:spPr>
      </p:pic>
    </p:spTree>
    <p:extLst>
      <p:ext uri="{BB962C8B-B14F-4D97-AF65-F5344CB8AC3E}">
        <p14:creationId xmlns:p14="http://schemas.microsoft.com/office/powerpoint/2010/main" val="41921178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80F458-0BFF-40F9-888A-8217546FBDB2}"/>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5CF03C61-890F-4EE3-ABA2-C8F192922CE7}"/>
              </a:ext>
            </a:extLst>
          </p:cNvPr>
          <p:cNvSpPr>
            <a:spLocks noGrp="1"/>
          </p:cNvSpPr>
          <p:nvPr>
            <p:ph type="sldNum" sz="quarter" idx="19"/>
          </p:nvPr>
        </p:nvSpPr>
        <p:spPr/>
        <p:txBody>
          <a:bodyPr/>
          <a:lstStyle/>
          <a:p>
            <a:fld id="{B6238B5B-F19C-E947-A0BC-87BD7983F871}" type="slidenum">
              <a:rPr lang="en-US" smtClean="0"/>
              <a:pPr/>
              <a:t>163</a:t>
            </a:fld>
            <a:endParaRPr lang="en-US" dirty="0"/>
          </a:p>
        </p:txBody>
      </p:sp>
      <p:sp>
        <p:nvSpPr>
          <p:cNvPr id="6" name="Title 5">
            <a:extLst>
              <a:ext uri="{FF2B5EF4-FFF2-40B4-BE49-F238E27FC236}">
                <a16:creationId xmlns:a16="http://schemas.microsoft.com/office/drawing/2014/main" id="{B033A554-3A90-42DA-BAA5-27507ECC4E44}"/>
              </a:ext>
            </a:extLst>
          </p:cNvPr>
          <p:cNvSpPr>
            <a:spLocks noGrp="1"/>
          </p:cNvSpPr>
          <p:nvPr>
            <p:ph type="title"/>
          </p:nvPr>
        </p:nvSpPr>
        <p:spPr/>
        <p:txBody>
          <a:bodyPr/>
          <a:lstStyle/>
          <a:p>
            <a:r>
              <a:rPr lang="en-US" dirty="0"/>
              <a:t>Attempt to Merge Read Pairs</a:t>
            </a:r>
          </a:p>
        </p:txBody>
      </p:sp>
      <p:pic>
        <p:nvPicPr>
          <p:cNvPr id="7" name="Picture 6">
            <a:extLst>
              <a:ext uri="{FF2B5EF4-FFF2-40B4-BE49-F238E27FC236}">
                <a16:creationId xmlns:a16="http://schemas.microsoft.com/office/drawing/2014/main" id="{66BAAA22-9F0E-4705-A9E8-77A734E4436A}"/>
              </a:ext>
            </a:extLst>
          </p:cNvPr>
          <p:cNvPicPr>
            <a:picLocks noChangeAspect="1"/>
          </p:cNvPicPr>
          <p:nvPr/>
        </p:nvPicPr>
        <p:blipFill>
          <a:blip r:embed="rId2"/>
          <a:stretch>
            <a:fillRect/>
          </a:stretch>
        </p:blipFill>
        <p:spPr>
          <a:xfrm>
            <a:off x="427826" y="2189008"/>
            <a:ext cx="8359964" cy="701749"/>
          </a:xfrm>
          <a:prstGeom prst="rect">
            <a:avLst/>
          </a:prstGeom>
        </p:spPr>
      </p:pic>
    </p:spTree>
    <p:extLst>
      <p:ext uri="{BB962C8B-B14F-4D97-AF65-F5344CB8AC3E}">
        <p14:creationId xmlns:p14="http://schemas.microsoft.com/office/powerpoint/2010/main" val="18413631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F0EEC-F307-4551-8A01-D32A277DFE2D}"/>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43936579-77BC-4EC1-8A2A-9E433DE05B8B}"/>
              </a:ext>
            </a:extLst>
          </p:cNvPr>
          <p:cNvSpPr>
            <a:spLocks noGrp="1"/>
          </p:cNvSpPr>
          <p:nvPr>
            <p:ph type="sldNum" sz="quarter" idx="19"/>
          </p:nvPr>
        </p:nvSpPr>
        <p:spPr/>
        <p:txBody>
          <a:bodyPr/>
          <a:lstStyle/>
          <a:p>
            <a:fld id="{B6238B5B-F19C-E947-A0BC-87BD7983F871}" type="slidenum">
              <a:rPr lang="en-US" smtClean="0"/>
              <a:pPr/>
              <a:t>164</a:t>
            </a:fld>
            <a:endParaRPr lang="en-US" dirty="0"/>
          </a:p>
        </p:txBody>
      </p:sp>
      <p:sp>
        <p:nvSpPr>
          <p:cNvPr id="6" name="Title 5">
            <a:extLst>
              <a:ext uri="{FF2B5EF4-FFF2-40B4-BE49-F238E27FC236}">
                <a16:creationId xmlns:a16="http://schemas.microsoft.com/office/drawing/2014/main" id="{EDB266A4-A46D-42B4-9A1A-74E5BAFBFCB9}"/>
              </a:ext>
            </a:extLst>
          </p:cNvPr>
          <p:cNvSpPr>
            <a:spLocks noGrp="1"/>
          </p:cNvSpPr>
          <p:nvPr>
            <p:ph type="title"/>
          </p:nvPr>
        </p:nvSpPr>
        <p:spPr/>
        <p:txBody>
          <a:bodyPr/>
          <a:lstStyle/>
          <a:p>
            <a:r>
              <a:rPr lang="en-US" dirty="0"/>
              <a:t>And See How We Did</a:t>
            </a:r>
          </a:p>
        </p:txBody>
      </p:sp>
      <p:pic>
        <p:nvPicPr>
          <p:cNvPr id="7" name="Picture 6">
            <a:extLst>
              <a:ext uri="{FF2B5EF4-FFF2-40B4-BE49-F238E27FC236}">
                <a16:creationId xmlns:a16="http://schemas.microsoft.com/office/drawing/2014/main" id="{7748DA27-C629-4B8D-907F-2B9C4638A18C}"/>
              </a:ext>
            </a:extLst>
          </p:cNvPr>
          <p:cNvPicPr>
            <a:picLocks noChangeAspect="1"/>
          </p:cNvPicPr>
          <p:nvPr/>
        </p:nvPicPr>
        <p:blipFill>
          <a:blip r:embed="rId2"/>
          <a:stretch>
            <a:fillRect/>
          </a:stretch>
        </p:blipFill>
        <p:spPr>
          <a:xfrm>
            <a:off x="2380943" y="872168"/>
            <a:ext cx="3623309" cy="3670061"/>
          </a:xfrm>
          <a:prstGeom prst="rect">
            <a:avLst/>
          </a:prstGeom>
        </p:spPr>
      </p:pic>
    </p:spTree>
    <p:extLst>
      <p:ext uri="{BB962C8B-B14F-4D97-AF65-F5344CB8AC3E}">
        <p14:creationId xmlns:p14="http://schemas.microsoft.com/office/powerpoint/2010/main" val="22441611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7FC6E-ACC2-4A5C-97E3-D6B72E8C50A0}"/>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1C5F47B0-B01B-46EA-8A45-B76DEA64B90C}"/>
              </a:ext>
            </a:extLst>
          </p:cNvPr>
          <p:cNvSpPr>
            <a:spLocks noGrp="1"/>
          </p:cNvSpPr>
          <p:nvPr>
            <p:ph type="sldNum" sz="quarter" idx="19"/>
          </p:nvPr>
        </p:nvSpPr>
        <p:spPr/>
        <p:txBody>
          <a:bodyPr/>
          <a:lstStyle/>
          <a:p>
            <a:fld id="{B6238B5B-F19C-E947-A0BC-87BD7983F871}" type="slidenum">
              <a:rPr lang="en-US" smtClean="0"/>
              <a:pPr/>
              <a:t>165</a:t>
            </a:fld>
            <a:endParaRPr lang="en-US" dirty="0"/>
          </a:p>
        </p:txBody>
      </p:sp>
      <p:sp>
        <p:nvSpPr>
          <p:cNvPr id="6" name="Title 5">
            <a:extLst>
              <a:ext uri="{FF2B5EF4-FFF2-40B4-BE49-F238E27FC236}">
                <a16:creationId xmlns:a16="http://schemas.microsoft.com/office/drawing/2014/main" id="{D041B7C5-3A39-43D9-A251-FB9F2B556577}"/>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59F7D610-2435-415B-8A9E-9A98C03CBEE3}"/>
              </a:ext>
            </a:extLst>
          </p:cNvPr>
          <p:cNvPicPr>
            <a:picLocks noChangeAspect="1"/>
          </p:cNvPicPr>
          <p:nvPr/>
        </p:nvPicPr>
        <p:blipFill>
          <a:blip r:embed="rId2"/>
          <a:stretch>
            <a:fillRect/>
          </a:stretch>
        </p:blipFill>
        <p:spPr>
          <a:xfrm>
            <a:off x="694245" y="2024439"/>
            <a:ext cx="7774342" cy="1097279"/>
          </a:xfrm>
          <a:prstGeom prst="rect">
            <a:avLst/>
          </a:prstGeom>
        </p:spPr>
      </p:pic>
    </p:spTree>
    <p:extLst>
      <p:ext uri="{BB962C8B-B14F-4D97-AF65-F5344CB8AC3E}">
        <p14:creationId xmlns:p14="http://schemas.microsoft.com/office/powerpoint/2010/main" val="28506953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AB5CE-BE61-474C-91C2-310CDEC2D547}"/>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AEDAF1DD-0150-448C-8F59-D35038BFA7BA}"/>
              </a:ext>
            </a:extLst>
          </p:cNvPr>
          <p:cNvSpPr>
            <a:spLocks noGrp="1"/>
          </p:cNvSpPr>
          <p:nvPr>
            <p:ph type="sldNum" sz="quarter" idx="19"/>
          </p:nvPr>
        </p:nvSpPr>
        <p:spPr/>
        <p:txBody>
          <a:bodyPr/>
          <a:lstStyle/>
          <a:p>
            <a:fld id="{B6238B5B-F19C-E947-A0BC-87BD7983F871}" type="slidenum">
              <a:rPr lang="en-US" smtClean="0"/>
              <a:pPr/>
              <a:t>166</a:t>
            </a:fld>
            <a:endParaRPr lang="en-US" dirty="0"/>
          </a:p>
        </p:txBody>
      </p:sp>
      <p:sp>
        <p:nvSpPr>
          <p:cNvPr id="4" name="Text Placeholder 3">
            <a:extLst>
              <a:ext uri="{FF2B5EF4-FFF2-40B4-BE49-F238E27FC236}">
                <a16:creationId xmlns:a16="http://schemas.microsoft.com/office/drawing/2014/main" id="{DD46B62B-7AA4-46CB-A962-90691025637C}"/>
              </a:ext>
            </a:extLst>
          </p:cNvPr>
          <p:cNvSpPr>
            <a:spLocks noGrp="1"/>
          </p:cNvSpPr>
          <p:nvPr>
            <p:ph type="body" sz="quarter" idx="20"/>
          </p:nvPr>
        </p:nvSpPr>
        <p:spPr>
          <a:xfrm>
            <a:off x="640080" y="3556565"/>
            <a:ext cx="7772400" cy="933589"/>
          </a:xfrm>
        </p:spPr>
        <p:txBody>
          <a:bodyPr/>
          <a:lstStyle/>
          <a:p>
            <a:r>
              <a:rPr lang="en-US" dirty="0"/>
              <a:t>Sequences should be close to the expected amplicon size minus the forward and reverse primers.</a:t>
            </a:r>
          </a:p>
          <a:p>
            <a:r>
              <a:rPr lang="en-US" dirty="0"/>
              <a:t>Anything that is extremely long or extremely short is potentially non-specific priming garbage and should be inspected for deletion.</a:t>
            </a:r>
          </a:p>
        </p:txBody>
      </p:sp>
      <p:sp>
        <p:nvSpPr>
          <p:cNvPr id="6" name="Title 5">
            <a:extLst>
              <a:ext uri="{FF2B5EF4-FFF2-40B4-BE49-F238E27FC236}">
                <a16:creationId xmlns:a16="http://schemas.microsoft.com/office/drawing/2014/main" id="{FF2DD178-5B11-4296-96E5-EBA5EC2A8462}"/>
              </a:ext>
            </a:extLst>
          </p:cNvPr>
          <p:cNvSpPr>
            <a:spLocks noGrp="1"/>
          </p:cNvSpPr>
          <p:nvPr>
            <p:ph type="title"/>
          </p:nvPr>
        </p:nvSpPr>
        <p:spPr/>
        <p:txBody>
          <a:bodyPr/>
          <a:lstStyle/>
          <a:p>
            <a:r>
              <a:rPr lang="en-US" dirty="0"/>
              <a:t>Check Sequence Length Distribution</a:t>
            </a:r>
          </a:p>
        </p:txBody>
      </p:sp>
      <p:pic>
        <p:nvPicPr>
          <p:cNvPr id="7" name="Picture 6">
            <a:extLst>
              <a:ext uri="{FF2B5EF4-FFF2-40B4-BE49-F238E27FC236}">
                <a16:creationId xmlns:a16="http://schemas.microsoft.com/office/drawing/2014/main" id="{839DC55D-80F5-4B2E-B15C-E23880AA5A7C}"/>
              </a:ext>
            </a:extLst>
          </p:cNvPr>
          <p:cNvPicPr>
            <a:picLocks noChangeAspect="1"/>
          </p:cNvPicPr>
          <p:nvPr/>
        </p:nvPicPr>
        <p:blipFill>
          <a:blip r:embed="rId2"/>
          <a:stretch>
            <a:fillRect/>
          </a:stretch>
        </p:blipFill>
        <p:spPr>
          <a:xfrm>
            <a:off x="569158" y="1705462"/>
            <a:ext cx="7962407" cy="1723209"/>
          </a:xfrm>
          <a:prstGeom prst="rect">
            <a:avLst/>
          </a:prstGeom>
        </p:spPr>
      </p:pic>
    </p:spTree>
    <p:extLst>
      <p:ext uri="{BB962C8B-B14F-4D97-AF65-F5344CB8AC3E}">
        <p14:creationId xmlns:p14="http://schemas.microsoft.com/office/powerpoint/2010/main" val="21798241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17795-2A14-4B22-9D7B-2C5793297E55}"/>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9D2F0833-316C-4806-B8AA-DBBB7E736A49}"/>
              </a:ext>
            </a:extLst>
          </p:cNvPr>
          <p:cNvSpPr>
            <a:spLocks noGrp="1"/>
          </p:cNvSpPr>
          <p:nvPr>
            <p:ph type="sldNum" sz="quarter" idx="19"/>
          </p:nvPr>
        </p:nvSpPr>
        <p:spPr/>
        <p:txBody>
          <a:bodyPr/>
          <a:lstStyle/>
          <a:p>
            <a:fld id="{B6238B5B-F19C-E947-A0BC-87BD7983F871}" type="slidenum">
              <a:rPr lang="en-US" smtClean="0"/>
              <a:pPr/>
              <a:t>167</a:t>
            </a:fld>
            <a:endParaRPr lang="en-US" dirty="0"/>
          </a:p>
        </p:txBody>
      </p:sp>
      <p:sp>
        <p:nvSpPr>
          <p:cNvPr id="6" name="Title 5">
            <a:extLst>
              <a:ext uri="{FF2B5EF4-FFF2-40B4-BE49-F238E27FC236}">
                <a16:creationId xmlns:a16="http://schemas.microsoft.com/office/drawing/2014/main" id="{04AEA79B-391A-4A82-AC43-47E1219E150E}"/>
              </a:ext>
            </a:extLst>
          </p:cNvPr>
          <p:cNvSpPr>
            <a:spLocks noGrp="1"/>
          </p:cNvSpPr>
          <p:nvPr>
            <p:ph type="title"/>
          </p:nvPr>
        </p:nvSpPr>
        <p:spPr/>
        <p:txBody>
          <a:bodyPr/>
          <a:lstStyle/>
          <a:p>
            <a:r>
              <a:rPr lang="en-US" dirty="0"/>
              <a:t>Remove Chimeras</a:t>
            </a:r>
          </a:p>
        </p:txBody>
      </p:sp>
      <p:pic>
        <p:nvPicPr>
          <p:cNvPr id="7" name="Picture 6">
            <a:extLst>
              <a:ext uri="{FF2B5EF4-FFF2-40B4-BE49-F238E27FC236}">
                <a16:creationId xmlns:a16="http://schemas.microsoft.com/office/drawing/2014/main" id="{08F8AC70-A3F7-434F-A8D7-5B51206D8446}"/>
              </a:ext>
            </a:extLst>
          </p:cNvPr>
          <p:cNvPicPr>
            <a:picLocks noChangeAspect="1"/>
          </p:cNvPicPr>
          <p:nvPr/>
        </p:nvPicPr>
        <p:blipFill>
          <a:blip r:embed="rId2"/>
          <a:stretch>
            <a:fillRect/>
          </a:stretch>
        </p:blipFill>
        <p:spPr>
          <a:xfrm>
            <a:off x="159262" y="1594884"/>
            <a:ext cx="8895121" cy="1969149"/>
          </a:xfrm>
          <a:prstGeom prst="rect">
            <a:avLst/>
          </a:prstGeom>
        </p:spPr>
      </p:pic>
    </p:spTree>
    <p:extLst>
      <p:ext uri="{BB962C8B-B14F-4D97-AF65-F5344CB8AC3E}">
        <p14:creationId xmlns:p14="http://schemas.microsoft.com/office/powerpoint/2010/main" val="13178029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2DE68-9FDC-4DBF-95E7-FC30289DB935}"/>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B4B195A9-E6EA-47F7-A537-37016E8CAC93}"/>
              </a:ext>
            </a:extLst>
          </p:cNvPr>
          <p:cNvSpPr>
            <a:spLocks noGrp="1"/>
          </p:cNvSpPr>
          <p:nvPr>
            <p:ph type="sldNum" sz="quarter" idx="19"/>
          </p:nvPr>
        </p:nvSpPr>
        <p:spPr/>
        <p:txBody>
          <a:bodyPr/>
          <a:lstStyle/>
          <a:p>
            <a:fld id="{B6238B5B-F19C-E947-A0BC-87BD7983F871}" type="slidenum">
              <a:rPr lang="en-US" smtClean="0"/>
              <a:pPr/>
              <a:t>168</a:t>
            </a:fld>
            <a:endParaRPr lang="en-US" dirty="0"/>
          </a:p>
        </p:txBody>
      </p:sp>
      <p:sp>
        <p:nvSpPr>
          <p:cNvPr id="6" name="Title 5">
            <a:extLst>
              <a:ext uri="{FF2B5EF4-FFF2-40B4-BE49-F238E27FC236}">
                <a16:creationId xmlns:a16="http://schemas.microsoft.com/office/drawing/2014/main" id="{F601D459-C41A-4F53-8DE6-B3FA710D8F97}"/>
              </a:ext>
            </a:extLst>
          </p:cNvPr>
          <p:cNvSpPr>
            <a:spLocks noGrp="1"/>
          </p:cNvSpPr>
          <p:nvPr>
            <p:ph type="title"/>
          </p:nvPr>
        </p:nvSpPr>
        <p:spPr/>
        <p:txBody>
          <a:bodyPr/>
          <a:lstStyle/>
          <a:p>
            <a:r>
              <a:rPr lang="en-US" dirty="0"/>
              <a:t>Track Our Reads</a:t>
            </a:r>
          </a:p>
        </p:txBody>
      </p:sp>
      <p:pic>
        <p:nvPicPr>
          <p:cNvPr id="7" name="Picture 6">
            <a:extLst>
              <a:ext uri="{FF2B5EF4-FFF2-40B4-BE49-F238E27FC236}">
                <a16:creationId xmlns:a16="http://schemas.microsoft.com/office/drawing/2014/main" id="{8A9876C1-6A3E-4785-B011-34080C42673D}"/>
              </a:ext>
            </a:extLst>
          </p:cNvPr>
          <p:cNvPicPr>
            <a:picLocks noChangeAspect="1"/>
          </p:cNvPicPr>
          <p:nvPr/>
        </p:nvPicPr>
        <p:blipFill>
          <a:blip r:embed="rId2"/>
          <a:stretch>
            <a:fillRect/>
          </a:stretch>
        </p:blipFill>
        <p:spPr>
          <a:xfrm>
            <a:off x="152635" y="1918113"/>
            <a:ext cx="8669787" cy="1282287"/>
          </a:xfrm>
          <a:prstGeom prst="rect">
            <a:avLst/>
          </a:prstGeom>
        </p:spPr>
      </p:pic>
    </p:spTree>
    <p:extLst>
      <p:ext uri="{BB962C8B-B14F-4D97-AF65-F5344CB8AC3E}">
        <p14:creationId xmlns:p14="http://schemas.microsoft.com/office/powerpoint/2010/main" val="28442743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87CF7-222D-466B-8803-241B6569195B}"/>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66ADB58-8F3E-41EC-AB97-56884AD5B91B}"/>
              </a:ext>
            </a:extLst>
          </p:cNvPr>
          <p:cNvSpPr>
            <a:spLocks noGrp="1"/>
          </p:cNvSpPr>
          <p:nvPr>
            <p:ph type="sldNum" sz="quarter" idx="19"/>
          </p:nvPr>
        </p:nvSpPr>
        <p:spPr/>
        <p:txBody>
          <a:bodyPr/>
          <a:lstStyle/>
          <a:p>
            <a:fld id="{B6238B5B-F19C-E947-A0BC-87BD7983F871}" type="slidenum">
              <a:rPr lang="en-US" smtClean="0"/>
              <a:pPr/>
              <a:t>169</a:t>
            </a:fld>
            <a:endParaRPr lang="en-US" dirty="0"/>
          </a:p>
        </p:txBody>
      </p:sp>
      <p:sp>
        <p:nvSpPr>
          <p:cNvPr id="6" name="Title 5">
            <a:extLst>
              <a:ext uri="{FF2B5EF4-FFF2-40B4-BE49-F238E27FC236}">
                <a16:creationId xmlns:a16="http://schemas.microsoft.com/office/drawing/2014/main" id="{D30F1E56-926A-4D95-A8B2-1D0D00229FB6}"/>
              </a:ext>
            </a:extLst>
          </p:cNvPr>
          <p:cNvSpPr>
            <a:spLocks noGrp="1"/>
          </p:cNvSpPr>
          <p:nvPr>
            <p:ph type="title"/>
          </p:nvPr>
        </p:nvSpPr>
        <p:spPr/>
        <p:txBody>
          <a:bodyPr/>
          <a:lstStyle/>
          <a:p>
            <a:r>
              <a:rPr lang="en-US" dirty="0"/>
              <a:t>Assign Taxa</a:t>
            </a:r>
          </a:p>
        </p:txBody>
      </p:sp>
      <p:pic>
        <p:nvPicPr>
          <p:cNvPr id="7" name="Picture 6">
            <a:extLst>
              <a:ext uri="{FF2B5EF4-FFF2-40B4-BE49-F238E27FC236}">
                <a16:creationId xmlns:a16="http://schemas.microsoft.com/office/drawing/2014/main" id="{C237C73B-6820-41DA-A318-27CBECA78B9A}"/>
              </a:ext>
            </a:extLst>
          </p:cNvPr>
          <p:cNvPicPr>
            <a:picLocks noChangeAspect="1"/>
          </p:cNvPicPr>
          <p:nvPr/>
        </p:nvPicPr>
        <p:blipFill>
          <a:blip r:embed="rId2"/>
          <a:stretch>
            <a:fillRect/>
          </a:stretch>
        </p:blipFill>
        <p:spPr>
          <a:xfrm>
            <a:off x="121458" y="2351922"/>
            <a:ext cx="8850948" cy="446567"/>
          </a:xfrm>
          <a:prstGeom prst="rect">
            <a:avLst/>
          </a:prstGeom>
        </p:spPr>
      </p:pic>
    </p:spTree>
    <p:extLst>
      <p:ext uri="{BB962C8B-B14F-4D97-AF65-F5344CB8AC3E}">
        <p14:creationId xmlns:p14="http://schemas.microsoft.com/office/powerpoint/2010/main" val="389871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ame, clock&#10;&#10;Description automatically generated">
            <a:extLst>
              <a:ext uri="{FF2B5EF4-FFF2-40B4-BE49-F238E27FC236}">
                <a16:creationId xmlns:a16="http://schemas.microsoft.com/office/drawing/2014/main" id="{B668F62E-067C-4AAE-B745-9A4BA407EA35}"/>
              </a:ext>
            </a:extLst>
          </p:cNvPr>
          <p:cNvPicPr>
            <a:picLocks noChangeAspect="1"/>
          </p:cNvPicPr>
          <p:nvPr/>
        </p:nvPicPr>
        <p:blipFill rotWithShape="1">
          <a:blip r:embed="rId2"/>
          <a:srcRect l="24523" t="12820" r="26040" b="18711"/>
          <a:stretch/>
        </p:blipFill>
        <p:spPr>
          <a:xfrm>
            <a:off x="2877841" y="1426128"/>
            <a:ext cx="3296875" cy="3196205"/>
          </a:xfrm>
          <a:prstGeom prst="rect">
            <a:avLst/>
          </a:prstGeom>
        </p:spPr>
      </p:pic>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17</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Everything Is Somewhere</a:t>
            </a:r>
          </a:p>
        </p:txBody>
      </p:sp>
    </p:spTree>
    <p:extLst>
      <p:ext uri="{BB962C8B-B14F-4D97-AF65-F5344CB8AC3E}">
        <p14:creationId xmlns:p14="http://schemas.microsoft.com/office/powerpoint/2010/main" val="19761432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5AEB9-B49E-4946-9D20-9953586EA10E}"/>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5AF9CAD-0F8E-4B6C-A7DA-70BF91BA50F4}"/>
              </a:ext>
            </a:extLst>
          </p:cNvPr>
          <p:cNvSpPr>
            <a:spLocks noGrp="1"/>
          </p:cNvSpPr>
          <p:nvPr>
            <p:ph type="sldNum" sz="quarter" idx="19"/>
          </p:nvPr>
        </p:nvSpPr>
        <p:spPr/>
        <p:txBody>
          <a:bodyPr/>
          <a:lstStyle/>
          <a:p>
            <a:fld id="{B6238B5B-F19C-E947-A0BC-87BD7983F871}" type="slidenum">
              <a:rPr lang="en-US" smtClean="0"/>
              <a:pPr/>
              <a:t>170</a:t>
            </a:fld>
            <a:endParaRPr lang="en-US" dirty="0"/>
          </a:p>
        </p:txBody>
      </p:sp>
      <p:sp>
        <p:nvSpPr>
          <p:cNvPr id="4" name="Text Placeholder 3">
            <a:extLst>
              <a:ext uri="{FF2B5EF4-FFF2-40B4-BE49-F238E27FC236}">
                <a16:creationId xmlns:a16="http://schemas.microsoft.com/office/drawing/2014/main" id="{6F525CAC-A58A-44D2-A530-4B43A9CD48C9}"/>
              </a:ext>
            </a:extLst>
          </p:cNvPr>
          <p:cNvSpPr>
            <a:spLocks noGrp="1"/>
          </p:cNvSpPr>
          <p:nvPr>
            <p:ph type="body" sz="quarter" idx="20"/>
          </p:nvPr>
        </p:nvSpPr>
        <p:spPr>
          <a:xfrm>
            <a:off x="576966" y="3925244"/>
            <a:ext cx="7772400" cy="400110"/>
          </a:xfrm>
        </p:spPr>
        <p:txBody>
          <a:bodyPr/>
          <a:lstStyle/>
          <a:p>
            <a:r>
              <a:rPr lang="en-US" dirty="0"/>
              <a:t>Taxa table is now in your ws11 folder</a:t>
            </a:r>
          </a:p>
        </p:txBody>
      </p:sp>
      <p:sp>
        <p:nvSpPr>
          <p:cNvPr id="6" name="Title 5">
            <a:extLst>
              <a:ext uri="{FF2B5EF4-FFF2-40B4-BE49-F238E27FC236}">
                <a16:creationId xmlns:a16="http://schemas.microsoft.com/office/drawing/2014/main" id="{7DEBDCBB-61DC-4E35-9670-A1AC7A8D6BB1}"/>
              </a:ext>
            </a:extLst>
          </p:cNvPr>
          <p:cNvSpPr>
            <a:spLocks noGrp="1"/>
          </p:cNvSpPr>
          <p:nvPr>
            <p:ph type="title"/>
          </p:nvPr>
        </p:nvSpPr>
        <p:spPr/>
        <p:txBody>
          <a:bodyPr/>
          <a:lstStyle/>
          <a:p>
            <a:r>
              <a:rPr lang="en-US" dirty="0"/>
              <a:t>Examine Taxa</a:t>
            </a:r>
          </a:p>
        </p:txBody>
      </p:sp>
      <p:pic>
        <p:nvPicPr>
          <p:cNvPr id="7" name="Picture 6">
            <a:extLst>
              <a:ext uri="{FF2B5EF4-FFF2-40B4-BE49-F238E27FC236}">
                <a16:creationId xmlns:a16="http://schemas.microsoft.com/office/drawing/2014/main" id="{70F935B5-816D-4088-B439-637F8DD3966F}"/>
              </a:ext>
            </a:extLst>
          </p:cNvPr>
          <p:cNvPicPr>
            <a:picLocks noChangeAspect="1"/>
          </p:cNvPicPr>
          <p:nvPr/>
        </p:nvPicPr>
        <p:blipFill>
          <a:blip r:embed="rId2"/>
          <a:stretch>
            <a:fillRect/>
          </a:stretch>
        </p:blipFill>
        <p:spPr>
          <a:xfrm>
            <a:off x="923969" y="975289"/>
            <a:ext cx="7296061" cy="2962388"/>
          </a:xfrm>
          <a:prstGeom prst="rect">
            <a:avLst/>
          </a:prstGeom>
        </p:spPr>
      </p:pic>
    </p:spTree>
    <p:extLst>
      <p:ext uri="{BB962C8B-B14F-4D97-AF65-F5344CB8AC3E}">
        <p14:creationId xmlns:p14="http://schemas.microsoft.com/office/powerpoint/2010/main" val="155288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ame, clock&#10;&#10;Description automatically generated">
            <a:extLst>
              <a:ext uri="{FF2B5EF4-FFF2-40B4-BE49-F238E27FC236}">
                <a16:creationId xmlns:a16="http://schemas.microsoft.com/office/drawing/2014/main" id="{733CE82E-07BF-4C8A-A849-1BD9C43F9D60}"/>
              </a:ext>
            </a:extLst>
          </p:cNvPr>
          <p:cNvPicPr>
            <a:picLocks noChangeAspect="1"/>
          </p:cNvPicPr>
          <p:nvPr/>
        </p:nvPicPr>
        <p:blipFill rotWithShape="1">
          <a:blip r:embed="rId2">
            <a:alphaModFix/>
          </a:blip>
          <a:srcRect l="25446" t="11972" r="25893" b="15664"/>
          <a:stretch/>
        </p:blipFill>
        <p:spPr>
          <a:xfrm>
            <a:off x="2933886" y="1384662"/>
            <a:ext cx="3250096" cy="3383280"/>
          </a:xfrm>
          <a:prstGeom prst="rect">
            <a:avLst/>
          </a:prstGeom>
        </p:spPr>
      </p:pic>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18</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Everything Is Somewhere</a:t>
            </a:r>
          </a:p>
        </p:txBody>
      </p:sp>
    </p:spTree>
    <p:extLst>
      <p:ext uri="{BB962C8B-B14F-4D97-AF65-F5344CB8AC3E}">
        <p14:creationId xmlns:p14="http://schemas.microsoft.com/office/powerpoint/2010/main" val="144436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ame, clock&#10;&#10;Description automatically generated">
            <a:extLst>
              <a:ext uri="{FF2B5EF4-FFF2-40B4-BE49-F238E27FC236}">
                <a16:creationId xmlns:a16="http://schemas.microsoft.com/office/drawing/2014/main" id="{2959AEF3-BEDB-4FB7-A582-72360C31C7F8}"/>
              </a:ext>
            </a:extLst>
          </p:cNvPr>
          <p:cNvPicPr>
            <a:picLocks noChangeAspect="1"/>
          </p:cNvPicPr>
          <p:nvPr/>
        </p:nvPicPr>
        <p:blipFill rotWithShape="1">
          <a:blip r:embed="rId2">
            <a:alphaModFix/>
          </a:blip>
          <a:srcRect l="24705" t="7556" r="25382" b="17874"/>
          <a:stretch/>
        </p:blipFill>
        <p:spPr>
          <a:xfrm>
            <a:off x="2876098" y="1172567"/>
            <a:ext cx="3339548" cy="3492497"/>
          </a:xfrm>
          <a:prstGeom prst="rect">
            <a:avLst/>
          </a:prstGeom>
        </p:spPr>
      </p:pic>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19</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Everything Is Somewhere</a:t>
            </a:r>
          </a:p>
        </p:txBody>
      </p:sp>
    </p:spTree>
    <p:extLst>
      <p:ext uri="{BB962C8B-B14F-4D97-AF65-F5344CB8AC3E}">
        <p14:creationId xmlns:p14="http://schemas.microsoft.com/office/powerpoint/2010/main" val="248127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EE1D15-EA9A-FA4A-BE1F-2B9CAA596498}"/>
              </a:ext>
            </a:extLst>
          </p:cNvPr>
          <p:cNvSpPr>
            <a:spLocks noGrp="1"/>
          </p:cNvSpPr>
          <p:nvPr>
            <p:ph sz="quarter" idx="22"/>
          </p:nvPr>
        </p:nvSpPr>
        <p:spPr>
          <a:xfrm>
            <a:off x="640080" y="4664274"/>
            <a:ext cx="1363322" cy="166199"/>
          </a:xfrm>
        </p:spPr>
        <p:txBody>
          <a:bodyPr/>
          <a:lstStyle/>
          <a:p>
            <a:r>
              <a:rPr lang="en-US" dirty="0"/>
              <a:t>UCLA Collaboratory</a:t>
            </a:r>
          </a:p>
        </p:txBody>
      </p:sp>
      <p:sp>
        <p:nvSpPr>
          <p:cNvPr id="11" name="Content Placeholder 10">
            <a:extLst>
              <a:ext uri="{FF2B5EF4-FFF2-40B4-BE49-F238E27FC236}">
                <a16:creationId xmlns:a16="http://schemas.microsoft.com/office/drawing/2014/main" id="{5B4A7A6C-6FF2-5644-AE82-53B6FDD0682B}"/>
              </a:ext>
            </a:extLst>
          </p:cNvPr>
          <p:cNvSpPr>
            <a:spLocks noGrp="1"/>
          </p:cNvSpPr>
          <p:nvPr>
            <p:ph sz="quarter" idx="23"/>
          </p:nvPr>
        </p:nvSpPr>
        <p:spPr>
          <a:xfrm>
            <a:off x="640080" y="4481394"/>
            <a:ext cx="1250407" cy="166199"/>
          </a:xfrm>
        </p:spPr>
        <p:txBody>
          <a:bodyPr/>
          <a:lstStyle/>
          <a:p>
            <a:r>
              <a:rPr lang="en-US" dirty="0"/>
              <a:t>Michael Weinstein</a:t>
            </a:r>
          </a:p>
        </p:txBody>
      </p:sp>
      <p:sp>
        <p:nvSpPr>
          <p:cNvPr id="10" name="Text Placeholder 9">
            <a:extLst>
              <a:ext uri="{FF2B5EF4-FFF2-40B4-BE49-F238E27FC236}">
                <a16:creationId xmlns:a16="http://schemas.microsoft.com/office/drawing/2014/main" id="{BBEAB19E-9D7C-FF4A-8C05-58A45714A95F}"/>
              </a:ext>
            </a:extLst>
          </p:cNvPr>
          <p:cNvSpPr>
            <a:spLocks noGrp="1"/>
          </p:cNvSpPr>
          <p:nvPr>
            <p:ph type="body" sz="quarter" idx="31"/>
          </p:nvPr>
        </p:nvSpPr>
        <p:spPr>
          <a:xfrm>
            <a:off x="640080" y="2194782"/>
            <a:ext cx="7772400" cy="498598"/>
          </a:xfrm>
        </p:spPr>
        <p:txBody>
          <a:bodyPr/>
          <a:lstStyle/>
          <a:p>
            <a:r>
              <a:rPr lang="en-US" dirty="0"/>
              <a:t>Metagenome Analysis Workshop</a:t>
            </a:r>
          </a:p>
        </p:txBody>
      </p:sp>
      <p:pic>
        <p:nvPicPr>
          <p:cNvPr id="1026" name="Picture 2">
            <a:extLst>
              <a:ext uri="{FF2B5EF4-FFF2-40B4-BE49-F238E27FC236}">
                <a16:creationId xmlns:a16="http://schemas.microsoft.com/office/drawing/2014/main" id="{94E14E76-24E9-4337-A721-A73E46093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49" y="166199"/>
            <a:ext cx="1363322" cy="136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8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nimal&#10;&#10;Description automatically generated">
            <a:extLst>
              <a:ext uri="{FF2B5EF4-FFF2-40B4-BE49-F238E27FC236}">
                <a16:creationId xmlns:a16="http://schemas.microsoft.com/office/drawing/2014/main" id="{83CAB1AF-1D6E-44E8-B1C5-1771BF69D05D}"/>
              </a:ext>
            </a:extLst>
          </p:cNvPr>
          <p:cNvPicPr>
            <a:picLocks noChangeAspect="1"/>
          </p:cNvPicPr>
          <p:nvPr/>
        </p:nvPicPr>
        <p:blipFill rotWithShape="1">
          <a:blip r:embed="rId2">
            <a:alphaModFix/>
          </a:blip>
          <a:srcRect l="21822" t="13207" r="24577" b="29016"/>
          <a:stretch/>
        </p:blipFill>
        <p:spPr>
          <a:xfrm>
            <a:off x="1807965" y="1045843"/>
            <a:ext cx="3262208" cy="2461533"/>
          </a:xfrm>
          <a:prstGeom prst="rect">
            <a:avLst/>
          </a:prstGeom>
        </p:spPr>
      </p:pic>
      <p:sp>
        <p:nvSpPr>
          <p:cNvPr id="2" name="Date Placeholder 1">
            <a:extLst>
              <a:ext uri="{FF2B5EF4-FFF2-40B4-BE49-F238E27FC236}">
                <a16:creationId xmlns:a16="http://schemas.microsoft.com/office/drawing/2014/main" id="{62602A0B-385E-4ADA-9BA4-EA73F645ED7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BF02B41-E92C-401D-BF03-40C39D8F7CB9}"/>
              </a:ext>
            </a:extLst>
          </p:cNvPr>
          <p:cNvSpPr>
            <a:spLocks noGrp="1"/>
          </p:cNvSpPr>
          <p:nvPr>
            <p:ph type="sldNum" sz="quarter" idx="19"/>
          </p:nvPr>
        </p:nvSpPr>
        <p:spPr/>
        <p:txBody>
          <a:bodyPr/>
          <a:lstStyle/>
          <a:p>
            <a:fld id="{B6238B5B-F19C-E947-A0BC-87BD7983F871}" type="slidenum">
              <a:rPr lang="en-US" smtClean="0"/>
              <a:pPr/>
              <a:t>20</a:t>
            </a:fld>
            <a:endParaRPr lang="en-US" dirty="0"/>
          </a:p>
        </p:txBody>
      </p:sp>
      <p:sp>
        <p:nvSpPr>
          <p:cNvPr id="6" name="Title 5">
            <a:extLst>
              <a:ext uri="{FF2B5EF4-FFF2-40B4-BE49-F238E27FC236}">
                <a16:creationId xmlns:a16="http://schemas.microsoft.com/office/drawing/2014/main" id="{072D7945-F103-482A-B0F7-CF79DCCC051D}"/>
              </a:ext>
            </a:extLst>
          </p:cNvPr>
          <p:cNvSpPr>
            <a:spLocks noGrp="1"/>
          </p:cNvSpPr>
          <p:nvPr>
            <p:ph type="title"/>
          </p:nvPr>
        </p:nvSpPr>
        <p:spPr/>
        <p:txBody>
          <a:bodyPr/>
          <a:lstStyle/>
          <a:p>
            <a:r>
              <a:rPr lang="en-US" dirty="0"/>
              <a:t>Microbiomes Move</a:t>
            </a:r>
          </a:p>
        </p:txBody>
      </p:sp>
    </p:spTree>
    <p:extLst>
      <p:ext uri="{BB962C8B-B14F-4D97-AF65-F5344CB8AC3E}">
        <p14:creationId xmlns:p14="http://schemas.microsoft.com/office/powerpoint/2010/main" val="276589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02A0B-385E-4ADA-9BA4-EA73F645ED7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BF02B41-E92C-401D-BF03-40C39D8F7CB9}"/>
              </a:ext>
            </a:extLst>
          </p:cNvPr>
          <p:cNvSpPr>
            <a:spLocks noGrp="1"/>
          </p:cNvSpPr>
          <p:nvPr>
            <p:ph type="sldNum" sz="quarter" idx="19"/>
          </p:nvPr>
        </p:nvSpPr>
        <p:spPr/>
        <p:txBody>
          <a:bodyPr/>
          <a:lstStyle/>
          <a:p>
            <a:fld id="{B6238B5B-F19C-E947-A0BC-87BD7983F871}" type="slidenum">
              <a:rPr lang="en-US" smtClean="0"/>
              <a:pPr/>
              <a:t>21</a:t>
            </a:fld>
            <a:endParaRPr lang="en-US" dirty="0"/>
          </a:p>
        </p:txBody>
      </p:sp>
      <p:sp>
        <p:nvSpPr>
          <p:cNvPr id="6" name="Title 5">
            <a:extLst>
              <a:ext uri="{FF2B5EF4-FFF2-40B4-BE49-F238E27FC236}">
                <a16:creationId xmlns:a16="http://schemas.microsoft.com/office/drawing/2014/main" id="{072D7945-F103-482A-B0F7-CF79DCCC051D}"/>
              </a:ext>
            </a:extLst>
          </p:cNvPr>
          <p:cNvSpPr>
            <a:spLocks noGrp="1"/>
          </p:cNvSpPr>
          <p:nvPr>
            <p:ph type="title"/>
          </p:nvPr>
        </p:nvSpPr>
        <p:spPr/>
        <p:txBody>
          <a:bodyPr/>
          <a:lstStyle/>
          <a:p>
            <a:r>
              <a:rPr lang="en-US" dirty="0"/>
              <a:t>Microbiomes Move</a:t>
            </a:r>
          </a:p>
        </p:txBody>
      </p:sp>
      <p:pic>
        <p:nvPicPr>
          <p:cNvPr id="7" name="Picture 6" descr="A picture containing animal&#10;&#10;Description automatically generated">
            <a:extLst>
              <a:ext uri="{FF2B5EF4-FFF2-40B4-BE49-F238E27FC236}">
                <a16:creationId xmlns:a16="http://schemas.microsoft.com/office/drawing/2014/main" id="{1DC0F423-D724-41C0-9755-FA3E1CE3A590}"/>
              </a:ext>
            </a:extLst>
          </p:cNvPr>
          <p:cNvPicPr>
            <a:picLocks noChangeAspect="1"/>
          </p:cNvPicPr>
          <p:nvPr/>
        </p:nvPicPr>
        <p:blipFill rotWithShape="1">
          <a:blip r:embed="rId2">
            <a:alphaModFix/>
          </a:blip>
          <a:srcRect l="21378" t="12699" r="24311" b="28889"/>
          <a:stretch/>
        </p:blipFill>
        <p:spPr>
          <a:xfrm>
            <a:off x="1787478" y="1020528"/>
            <a:ext cx="3303183" cy="2486848"/>
          </a:xfrm>
          <a:prstGeom prst="rect">
            <a:avLst/>
          </a:prstGeom>
        </p:spPr>
      </p:pic>
    </p:spTree>
    <p:extLst>
      <p:ext uri="{BB962C8B-B14F-4D97-AF65-F5344CB8AC3E}">
        <p14:creationId xmlns:p14="http://schemas.microsoft.com/office/powerpoint/2010/main" val="205127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02A0B-385E-4ADA-9BA4-EA73F645ED7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BF02B41-E92C-401D-BF03-40C39D8F7CB9}"/>
              </a:ext>
            </a:extLst>
          </p:cNvPr>
          <p:cNvSpPr>
            <a:spLocks noGrp="1"/>
          </p:cNvSpPr>
          <p:nvPr>
            <p:ph type="sldNum" sz="quarter" idx="19"/>
          </p:nvPr>
        </p:nvSpPr>
        <p:spPr/>
        <p:txBody>
          <a:bodyPr/>
          <a:lstStyle/>
          <a:p>
            <a:fld id="{B6238B5B-F19C-E947-A0BC-87BD7983F871}" type="slidenum">
              <a:rPr lang="en-US" smtClean="0"/>
              <a:pPr/>
              <a:t>22</a:t>
            </a:fld>
            <a:endParaRPr lang="en-US" dirty="0"/>
          </a:p>
        </p:txBody>
      </p:sp>
      <p:sp>
        <p:nvSpPr>
          <p:cNvPr id="6" name="Title 5">
            <a:extLst>
              <a:ext uri="{FF2B5EF4-FFF2-40B4-BE49-F238E27FC236}">
                <a16:creationId xmlns:a16="http://schemas.microsoft.com/office/drawing/2014/main" id="{072D7945-F103-482A-B0F7-CF79DCCC051D}"/>
              </a:ext>
            </a:extLst>
          </p:cNvPr>
          <p:cNvSpPr>
            <a:spLocks noGrp="1"/>
          </p:cNvSpPr>
          <p:nvPr>
            <p:ph type="title"/>
          </p:nvPr>
        </p:nvSpPr>
        <p:spPr/>
        <p:txBody>
          <a:bodyPr/>
          <a:lstStyle/>
          <a:p>
            <a:r>
              <a:rPr lang="en-US" dirty="0"/>
              <a:t>Microbiomes Move</a:t>
            </a:r>
          </a:p>
        </p:txBody>
      </p:sp>
      <p:pic>
        <p:nvPicPr>
          <p:cNvPr id="5" name="Picture 4" descr="A picture containing animal&#10;&#10;Description automatically generated">
            <a:extLst>
              <a:ext uri="{FF2B5EF4-FFF2-40B4-BE49-F238E27FC236}">
                <a16:creationId xmlns:a16="http://schemas.microsoft.com/office/drawing/2014/main" id="{334C633D-521A-4A7A-A15A-2FAD82D5DD28}"/>
              </a:ext>
            </a:extLst>
          </p:cNvPr>
          <p:cNvPicPr>
            <a:picLocks noChangeAspect="1"/>
          </p:cNvPicPr>
          <p:nvPr/>
        </p:nvPicPr>
        <p:blipFill rotWithShape="1">
          <a:blip r:embed="rId2">
            <a:alphaModFix/>
          </a:blip>
          <a:srcRect l="8578" t="7143" r="11410" b="28127"/>
          <a:stretch/>
        </p:blipFill>
        <p:spPr>
          <a:xfrm>
            <a:off x="1787478" y="994403"/>
            <a:ext cx="4848454" cy="2774232"/>
          </a:xfrm>
          <a:prstGeom prst="rect">
            <a:avLst/>
          </a:prstGeom>
        </p:spPr>
      </p:pic>
    </p:spTree>
    <p:extLst>
      <p:ext uri="{BB962C8B-B14F-4D97-AF65-F5344CB8AC3E}">
        <p14:creationId xmlns:p14="http://schemas.microsoft.com/office/powerpoint/2010/main" val="1784337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02A0B-385E-4ADA-9BA4-EA73F645ED7F}"/>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0BF02B41-E92C-401D-BF03-40C39D8F7CB9}"/>
              </a:ext>
            </a:extLst>
          </p:cNvPr>
          <p:cNvSpPr>
            <a:spLocks noGrp="1"/>
          </p:cNvSpPr>
          <p:nvPr>
            <p:ph type="sldNum" sz="quarter" idx="19"/>
          </p:nvPr>
        </p:nvSpPr>
        <p:spPr/>
        <p:txBody>
          <a:bodyPr/>
          <a:lstStyle/>
          <a:p>
            <a:fld id="{B6238B5B-F19C-E947-A0BC-87BD7983F871}" type="slidenum">
              <a:rPr lang="en-US" smtClean="0"/>
              <a:pPr/>
              <a:t>23</a:t>
            </a:fld>
            <a:endParaRPr lang="en-US" dirty="0"/>
          </a:p>
        </p:txBody>
      </p:sp>
      <p:sp>
        <p:nvSpPr>
          <p:cNvPr id="6" name="Title 5">
            <a:extLst>
              <a:ext uri="{FF2B5EF4-FFF2-40B4-BE49-F238E27FC236}">
                <a16:creationId xmlns:a16="http://schemas.microsoft.com/office/drawing/2014/main" id="{072D7945-F103-482A-B0F7-CF79DCCC051D}"/>
              </a:ext>
            </a:extLst>
          </p:cNvPr>
          <p:cNvSpPr>
            <a:spLocks noGrp="1"/>
          </p:cNvSpPr>
          <p:nvPr>
            <p:ph type="title"/>
          </p:nvPr>
        </p:nvSpPr>
        <p:spPr/>
        <p:txBody>
          <a:bodyPr/>
          <a:lstStyle/>
          <a:p>
            <a:r>
              <a:rPr lang="en-US" dirty="0"/>
              <a:t>Microbiomes Move</a:t>
            </a:r>
          </a:p>
        </p:txBody>
      </p:sp>
      <p:pic>
        <p:nvPicPr>
          <p:cNvPr id="12" name="Picture 11" descr="A picture containing animal&#10;&#10;Description automatically generated">
            <a:extLst>
              <a:ext uri="{FF2B5EF4-FFF2-40B4-BE49-F238E27FC236}">
                <a16:creationId xmlns:a16="http://schemas.microsoft.com/office/drawing/2014/main" id="{E5C52345-3764-4AB4-BC0C-1D44FB76452A}"/>
              </a:ext>
            </a:extLst>
          </p:cNvPr>
          <p:cNvPicPr>
            <a:picLocks noChangeAspect="1"/>
          </p:cNvPicPr>
          <p:nvPr/>
        </p:nvPicPr>
        <p:blipFill rotWithShape="1">
          <a:blip r:embed="rId2"/>
          <a:srcRect l="8667" t="7142" r="1110" b="3873"/>
          <a:stretch/>
        </p:blipFill>
        <p:spPr>
          <a:xfrm>
            <a:off x="1787478" y="994402"/>
            <a:ext cx="5477601" cy="3781697"/>
          </a:xfrm>
          <a:prstGeom prst="rect">
            <a:avLst/>
          </a:prstGeom>
        </p:spPr>
      </p:pic>
    </p:spTree>
    <p:extLst>
      <p:ext uri="{BB962C8B-B14F-4D97-AF65-F5344CB8AC3E}">
        <p14:creationId xmlns:p14="http://schemas.microsoft.com/office/powerpoint/2010/main" val="1278759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74FA2-A3DC-4521-8E9F-40C274B7153D}"/>
              </a:ext>
            </a:extLst>
          </p:cNvPr>
          <p:cNvSpPr>
            <a:spLocks noGrp="1"/>
          </p:cNvSpPr>
          <p:nvPr>
            <p:ph type="dt" sz="half" idx="18"/>
          </p:nvPr>
        </p:nvSpPr>
        <p:spPr/>
        <p:txBody>
          <a:bodyPr/>
          <a:lstStyle/>
          <a:p>
            <a:fld id="{8C78506B-CDED-764D-A072-FDCE7A00B000}" type="datetime4">
              <a:rPr lang="en-US" smtClean="0"/>
              <a:t>May 18, 2020</a:t>
            </a:fld>
            <a:endParaRPr lang="en-US" dirty="0"/>
          </a:p>
        </p:txBody>
      </p:sp>
      <p:sp>
        <p:nvSpPr>
          <p:cNvPr id="3" name="Slide Number Placeholder 2">
            <a:extLst>
              <a:ext uri="{FF2B5EF4-FFF2-40B4-BE49-F238E27FC236}">
                <a16:creationId xmlns:a16="http://schemas.microsoft.com/office/drawing/2014/main" id="{DD21C6B5-FBA1-46D1-907B-B45A8F262DCC}"/>
              </a:ext>
            </a:extLst>
          </p:cNvPr>
          <p:cNvSpPr>
            <a:spLocks noGrp="1"/>
          </p:cNvSpPr>
          <p:nvPr>
            <p:ph type="sldNum" sz="quarter" idx="19"/>
          </p:nvPr>
        </p:nvSpPr>
        <p:spPr/>
        <p:txBody>
          <a:bodyPr/>
          <a:lstStyle/>
          <a:p>
            <a:fld id="{B6238B5B-F19C-E947-A0BC-87BD7983F871}" type="slidenum">
              <a:rPr lang="en-US" smtClean="0"/>
              <a:pPr/>
              <a:t>24</a:t>
            </a:fld>
            <a:endParaRPr lang="en-US" dirty="0"/>
          </a:p>
        </p:txBody>
      </p:sp>
      <p:sp>
        <p:nvSpPr>
          <p:cNvPr id="9" name="Text Placeholder 8">
            <a:extLst>
              <a:ext uri="{FF2B5EF4-FFF2-40B4-BE49-F238E27FC236}">
                <a16:creationId xmlns:a16="http://schemas.microsoft.com/office/drawing/2014/main" id="{AC4F33EC-4A88-44C5-AE03-48383BDEED18}"/>
              </a:ext>
            </a:extLst>
          </p:cNvPr>
          <p:cNvSpPr>
            <a:spLocks noGrp="1"/>
          </p:cNvSpPr>
          <p:nvPr>
            <p:ph type="body" sz="quarter" idx="28"/>
          </p:nvPr>
        </p:nvSpPr>
        <p:spPr>
          <a:xfrm>
            <a:off x="640079" y="1704702"/>
            <a:ext cx="2468880" cy="2653034"/>
          </a:xfrm>
        </p:spPr>
        <p:txBody>
          <a:bodyPr/>
          <a:lstStyle/>
          <a:p>
            <a:pPr marL="285750" indent="-227013">
              <a:buFont typeface="Arial" panose="020B0604020202020204" pitchFamily="34" charset="0"/>
              <a:buChar char="•"/>
            </a:pPr>
            <a:r>
              <a:rPr lang="en-US" dirty="0"/>
              <a:t>Introduction</a:t>
            </a:r>
          </a:p>
          <a:p>
            <a:pPr marL="285750" indent="-227013">
              <a:buFont typeface="Arial" panose="020B0604020202020204" pitchFamily="34" charset="0"/>
              <a:buChar char="•"/>
            </a:pPr>
            <a:r>
              <a:rPr lang="en-US" dirty="0"/>
              <a:t>Bioinformatics Review</a:t>
            </a:r>
          </a:p>
          <a:p>
            <a:pPr marL="733806" lvl="1" indent="-227013"/>
            <a:r>
              <a:rPr lang="en-US" dirty="0"/>
              <a:t>Sequencing Review</a:t>
            </a:r>
          </a:p>
          <a:p>
            <a:pPr marL="733806" lvl="1" indent="-227013"/>
            <a:r>
              <a:rPr lang="en-US" dirty="0"/>
              <a:t>Computing Review</a:t>
            </a:r>
          </a:p>
          <a:p>
            <a:pPr marL="285750" indent="-227013">
              <a:buFont typeface="Arial" panose="020B0604020202020204" pitchFamily="34" charset="0"/>
              <a:buChar char="•"/>
            </a:pPr>
            <a:r>
              <a:rPr lang="en-US" dirty="0"/>
              <a:t>Course Goals</a:t>
            </a:r>
          </a:p>
          <a:p>
            <a:pPr marL="285750" indent="-227013">
              <a:buFont typeface="Arial" panose="020B0604020202020204" pitchFamily="34" charset="0"/>
              <a:buChar char="•"/>
            </a:pPr>
            <a:r>
              <a:rPr lang="en-US" dirty="0"/>
              <a:t>Types of Analysis</a:t>
            </a:r>
          </a:p>
          <a:p>
            <a:pPr marL="733806" lvl="1" indent="-227013"/>
            <a:r>
              <a:rPr lang="en-US" dirty="0"/>
              <a:t>Target </a:t>
            </a:r>
            <a:r>
              <a:rPr lang="en-US" i="1" dirty="0"/>
              <a:t>vs. </a:t>
            </a:r>
            <a:r>
              <a:rPr lang="en-US" dirty="0"/>
              <a:t>Shotgun</a:t>
            </a:r>
          </a:p>
          <a:p>
            <a:pPr marL="733806" lvl="1" indent="-227013"/>
            <a:r>
              <a:rPr lang="en-US" dirty="0"/>
              <a:t>Blur </a:t>
            </a:r>
            <a:r>
              <a:rPr lang="en-US" i="1" dirty="0"/>
              <a:t>vs.</a:t>
            </a:r>
            <a:r>
              <a:rPr lang="en-US" dirty="0"/>
              <a:t> Sharpen</a:t>
            </a:r>
          </a:p>
          <a:p>
            <a:pPr marL="285750" indent="-227013">
              <a:buFont typeface="Arial" panose="020B0604020202020204" pitchFamily="34" charset="0"/>
              <a:buChar char="•"/>
            </a:pPr>
            <a:r>
              <a:rPr lang="en-US" dirty="0"/>
              <a:t>Starting Materials</a:t>
            </a:r>
          </a:p>
        </p:txBody>
      </p:sp>
      <p:sp>
        <p:nvSpPr>
          <p:cNvPr id="10" name="Title 9">
            <a:extLst>
              <a:ext uri="{FF2B5EF4-FFF2-40B4-BE49-F238E27FC236}">
                <a16:creationId xmlns:a16="http://schemas.microsoft.com/office/drawing/2014/main" id="{047BFD9C-1A3E-4CA2-87E4-CEC5BA29E623}"/>
              </a:ext>
            </a:extLst>
          </p:cNvPr>
          <p:cNvSpPr>
            <a:spLocks noGrp="1"/>
          </p:cNvSpPr>
          <p:nvPr>
            <p:ph type="title"/>
          </p:nvPr>
        </p:nvSpPr>
        <p:spPr/>
        <p:txBody>
          <a:bodyPr/>
          <a:lstStyle/>
          <a:p>
            <a:r>
              <a:rPr lang="en-US" dirty="0"/>
              <a:t>Course Overview</a:t>
            </a:r>
          </a:p>
        </p:txBody>
      </p:sp>
      <p:sp>
        <p:nvSpPr>
          <p:cNvPr id="11" name="Text Placeholder 8">
            <a:extLst>
              <a:ext uri="{FF2B5EF4-FFF2-40B4-BE49-F238E27FC236}">
                <a16:creationId xmlns:a16="http://schemas.microsoft.com/office/drawing/2014/main" id="{FC3C18A8-6A83-41EC-9E9C-DAA3780EB155}"/>
              </a:ext>
            </a:extLst>
          </p:cNvPr>
          <p:cNvSpPr txBox="1">
            <a:spLocks/>
          </p:cNvSpPr>
          <p:nvPr/>
        </p:nvSpPr>
        <p:spPr>
          <a:xfrm>
            <a:off x="3108959" y="1706878"/>
            <a:ext cx="2521132" cy="2653034"/>
          </a:xfrm>
          <a:prstGeom prst="rect">
            <a:avLst/>
          </a:prstGeom>
        </p:spPr>
        <p:txBody>
          <a:bodyPr vert="horz" wrap="square" lIns="0" tIns="18288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285750" indent="-227013">
              <a:buFont typeface="Arial" panose="020B0604020202020204" pitchFamily="34" charset="0"/>
              <a:buChar char="•"/>
            </a:pPr>
            <a:r>
              <a:rPr lang="en-US" dirty="0"/>
              <a:t>Day 1 Recap</a:t>
            </a:r>
          </a:p>
          <a:p>
            <a:pPr marL="285750" indent="-227013">
              <a:buFont typeface="Arial" panose="020B0604020202020204" pitchFamily="34" charset="0"/>
              <a:buChar char="•"/>
            </a:pPr>
            <a:r>
              <a:rPr lang="en-US" dirty="0"/>
              <a:t>Sample Prep</a:t>
            </a:r>
          </a:p>
          <a:p>
            <a:pPr marL="733806" lvl="1" indent="-227013"/>
            <a:r>
              <a:rPr lang="en-US" dirty="0"/>
              <a:t>Collection</a:t>
            </a:r>
          </a:p>
          <a:p>
            <a:pPr marL="733806" lvl="1" indent="-227013"/>
            <a:r>
              <a:rPr lang="en-US" dirty="0"/>
              <a:t>Preservation/transport</a:t>
            </a:r>
          </a:p>
          <a:p>
            <a:pPr marL="733806" lvl="1" indent="-227013"/>
            <a:r>
              <a:rPr lang="en-US" dirty="0"/>
              <a:t>Lysis</a:t>
            </a:r>
          </a:p>
          <a:p>
            <a:pPr marL="733806" lvl="1" indent="-227013"/>
            <a:r>
              <a:rPr lang="en-US" dirty="0"/>
              <a:t>Library Prep</a:t>
            </a:r>
          </a:p>
          <a:p>
            <a:pPr marL="285750" indent="-227013">
              <a:buFont typeface="Arial" panose="020B0604020202020204" pitchFamily="34" charset="0"/>
              <a:buChar char="•"/>
            </a:pPr>
            <a:r>
              <a:rPr lang="en-US" dirty="0"/>
              <a:t>Identifying Microbes</a:t>
            </a:r>
          </a:p>
          <a:p>
            <a:pPr marL="733806" lvl="1" indent="-227013"/>
            <a:r>
              <a:rPr lang="en-US" dirty="0"/>
              <a:t>DADA2 via QIIME2</a:t>
            </a:r>
          </a:p>
          <a:p>
            <a:pPr marL="285750" indent="-227013">
              <a:buFont typeface="Arial" panose="020B0604020202020204" pitchFamily="34" charset="0"/>
              <a:buChar char="•"/>
            </a:pPr>
            <a:r>
              <a:rPr lang="en-US" dirty="0"/>
              <a:t>Basic Sample Comparisons</a:t>
            </a:r>
          </a:p>
        </p:txBody>
      </p:sp>
      <p:sp>
        <p:nvSpPr>
          <p:cNvPr id="12" name="Text Placeholder 8">
            <a:extLst>
              <a:ext uri="{FF2B5EF4-FFF2-40B4-BE49-F238E27FC236}">
                <a16:creationId xmlns:a16="http://schemas.microsoft.com/office/drawing/2014/main" id="{72428573-7F5A-46DE-9934-FC3A4D1BA44C}"/>
              </a:ext>
            </a:extLst>
          </p:cNvPr>
          <p:cNvSpPr txBox="1">
            <a:spLocks/>
          </p:cNvSpPr>
          <p:nvPr/>
        </p:nvSpPr>
        <p:spPr>
          <a:xfrm>
            <a:off x="6035043" y="1704701"/>
            <a:ext cx="2468880" cy="400110"/>
          </a:xfrm>
          <a:prstGeom prst="rect">
            <a:avLst/>
          </a:prstGeom>
        </p:spPr>
        <p:txBody>
          <a:bodyPr vert="horz" lIns="0" tIns="18288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285750" indent="-227013">
              <a:buFont typeface="Arial" panose="020B0604020202020204" pitchFamily="34" charset="0"/>
              <a:buChar char="•"/>
            </a:pPr>
            <a:r>
              <a:rPr lang="en-US" dirty="0"/>
              <a:t>Day 2 Recap</a:t>
            </a:r>
          </a:p>
        </p:txBody>
      </p:sp>
      <p:sp>
        <p:nvSpPr>
          <p:cNvPr id="13" name="Text Placeholder 8">
            <a:extLst>
              <a:ext uri="{FF2B5EF4-FFF2-40B4-BE49-F238E27FC236}">
                <a16:creationId xmlns:a16="http://schemas.microsoft.com/office/drawing/2014/main" id="{8C08D486-252C-4F21-AF9D-53C0A37977CE}"/>
              </a:ext>
            </a:extLst>
          </p:cNvPr>
          <p:cNvSpPr txBox="1">
            <a:spLocks/>
          </p:cNvSpPr>
          <p:nvPr/>
        </p:nvSpPr>
        <p:spPr>
          <a:xfrm>
            <a:off x="640079" y="1303504"/>
            <a:ext cx="2468880" cy="400110"/>
          </a:xfrm>
          <a:prstGeom prst="rect">
            <a:avLst/>
          </a:prstGeom>
        </p:spPr>
        <p:txBody>
          <a:bodyPr vert="horz" lIns="0" tIns="18288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58737" algn="ctr"/>
            <a:r>
              <a:rPr lang="en-US" b="1" dirty="0"/>
              <a:t>Day 1</a:t>
            </a:r>
          </a:p>
        </p:txBody>
      </p:sp>
      <p:sp>
        <p:nvSpPr>
          <p:cNvPr id="14" name="Text Placeholder 8">
            <a:extLst>
              <a:ext uri="{FF2B5EF4-FFF2-40B4-BE49-F238E27FC236}">
                <a16:creationId xmlns:a16="http://schemas.microsoft.com/office/drawing/2014/main" id="{B5A2CF10-5937-498F-A004-69DEB2E28948}"/>
              </a:ext>
            </a:extLst>
          </p:cNvPr>
          <p:cNvSpPr txBox="1">
            <a:spLocks/>
          </p:cNvSpPr>
          <p:nvPr/>
        </p:nvSpPr>
        <p:spPr>
          <a:xfrm>
            <a:off x="3108959" y="1302416"/>
            <a:ext cx="2468880" cy="400110"/>
          </a:xfrm>
          <a:prstGeom prst="rect">
            <a:avLst/>
          </a:prstGeom>
        </p:spPr>
        <p:txBody>
          <a:bodyPr vert="horz" lIns="0" tIns="18288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58737" algn="ctr"/>
            <a:r>
              <a:rPr lang="en-US" b="1" dirty="0"/>
              <a:t>Day 2</a:t>
            </a:r>
          </a:p>
        </p:txBody>
      </p:sp>
      <p:sp>
        <p:nvSpPr>
          <p:cNvPr id="15" name="Text Placeholder 8">
            <a:extLst>
              <a:ext uri="{FF2B5EF4-FFF2-40B4-BE49-F238E27FC236}">
                <a16:creationId xmlns:a16="http://schemas.microsoft.com/office/drawing/2014/main" id="{BFE8A5DB-2F10-485F-8BEA-B7B548E5D518}"/>
              </a:ext>
            </a:extLst>
          </p:cNvPr>
          <p:cNvSpPr txBox="1">
            <a:spLocks/>
          </p:cNvSpPr>
          <p:nvPr/>
        </p:nvSpPr>
        <p:spPr>
          <a:xfrm>
            <a:off x="5577839" y="1306768"/>
            <a:ext cx="2468880" cy="400110"/>
          </a:xfrm>
          <a:prstGeom prst="rect">
            <a:avLst/>
          </a:prstGeom>
        </p:spPr>
        <p:txBody>
          <a:bodyPr vert="horz" lIns="0" tIns="182880" rIns="0" bIns="0" rtlCol="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400" b="0" i="0" kern="1200" baseline="0">
                <a:solidFill>
                  <a:srgbClr val="58595B"/>
                </a:solidFill>
                <a:latin typeface="Helvetica Regular" pitchFamily="2" charset="0"/>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58737" algn="ctr"/>
            <a:r>
              <a:rPr lang="en-US" b="1" dirty="0"/>
              <a:t>Day 3</a:t>
            </a:r>
          </a:p>
        </p:txBody>
      </p:sp>
    </p:spTree>
    <p:extLst>
      <p:ext uri="{BB962C8B-B14F-4D97-AF65-F5344CB8AC3E}">
        <p14:creationId xmlns:p14="http://schemas.microsoft.com/office/powerpoint/2010/main" val="2741432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B2403-0D21-4EB2-97F9-8491576C5161}"/>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F3CFBF6F-250B-4093-9F1E-95B6D4FCCCB9}"/>
              </a:ext>
            </a:extLst>
          </p:cNvPr>
          <p:cNvSpPr>
            <a:spLocks noGrp="1"/>
          </p:cNvSpPr>
          <p:nvPr>
            <p:ph type="sldNum" sz="quarter" idx="19"/>
          </p:nvPr>
        </p:nvSpPr>
        <p:spPr/>
        <p:txBody>
          <a:bodyPr/>
          <a:lstStyle/>
          <a:p>
            <a:fld id="{B6238B5B-F19C-E947-A0BC-87BD7983F871}" type="slidenum">
              <a:rPr lang="en-US" smtClean="0"/>
              <a:pPr/>
              <a:t>25</a:t>
            </a:fld>
            <a:endParaRPr lang="en-US" dirty="0"/>
          </a:p>
        </p:txBody>
      </p:sp>
      <p:sp>
        <p:nvSpPr>
          <p:cNvPr id="4" name="Text Placeholder 3">
            <a:extLst>
              <a:ext uri="{FF2B5EF4-FFF2-40B4-BE49-F238E27FC236}">
                <a16:creationId xmlns:a16="http://schemas.microsoft.com/office/drawing/2014/main" id="{55D87D86-FD13-44FD-BC38-9AD85E5ADB20}"/>
              </a:ext>
            </a:extLst>
          </p:cNvPr>
          <p:cNvSpPr>
            <a:spLocks noGrp="1"/>
          </p:cNvSpPr>
          <p:nvPr>
            <p:ph type="body" sz="quarter" idx="20"/>
          </p:nvPr>
        </p:nvSpPr>
        <p:spPr>
          <a:xfrm>
            <a:off x="640079" y="2651760"/>
            <a:ext cx="7772400" cy="221599"/>
          </a:xfrm>
        </p:spPr>
        <p:txBody>
          <a:bodyPr/>
          <a:lstStyle/>
          <a:p>
            <a:r>
              <a:rPr lang="en-US" dirty="0"/>
              <a:t>Bioinformatics Review</a:t>
            </a:r>
          </a:p>
        </p:txBody>
      </p:sp>
    </p:spTree>
    <p:extLst>
      <p:ext uri="{BB962C8B-B14F-4D97-AF65-F5344CB8AC3E}">
        <p14:creationId xmlns:p14="http://schemas.microsoft.com/office/powerpoint/2010/main" val="3977104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B9AA3F-4255-4B51-85A8-C0828B97BD16}"/>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8D0B9C34-E0E8-49CA-9FEA-1C2E85D48C14}"/>
              </a:ext>
            </a:extLst>
          </p:cNvPr>
          <p:cNvSpPr>
            <a:spLocks noGrp="1"/>
          </p:cNvSpPr>
          <p:nvPr>
            <p:ph type="sldNum" sz="quarter" idx="19"/>
          </p:nvPr>
        </p:nvSpPr>
        <p:spPr/>
        <p:txBody>
          <a:bodyPr/>
          <a:lstStyle/>
          <a:p>
            <a:fld id="{B6238B5B-F19C-E947-A0BC-87BD7983F871}" type="slidenum">
              <a:rPr lang="en-US" smtClean="0"/>
              <a:pPr/>
              <a:t>26</a:t>
            </a:fld>
            <a:endParaRPr lang="en-US" dirty="0"/>
          </a:p>
        </p:txBody>
      </p:sp>
      <p:sp>
        <p:nvSpPr>
          <p:cNvPr id="6" name="Title 5">
            <a:extLst>
              <a:ext uri="{FF2B5EF4-FFF2-40B4-BE49-F238E27FC236}">
                <a16:creationId xmlns:a16="http://schemas.microsoft.com/office/drawing/2014/main" id="{8677865A-9A57-4961-990A-6270CAA0C64A}"/>
              </a:ext>
            </a:extLst>
          </p:cNvPr>
          <p:cNvSpPr>
            <a:spLocks noGrp="1"/>
          </p:cNvSpPr>
          <p:nvPr>
            <p:ph type="title"/>
          </p:nvPr>
        </p:nvSpPr>
        <p:spPr/>
        <p:txBody>
          <a:bodyPr/>
          <a:lstStyle/>
          <a:p>
            <a:r>
              <a:rPr lang="en-US" dirty="0"/>
              <a:t>What Is Bioinformatics?</a:t>
            </a:r>
          </a:p>
        </p:txBody>
      </p:sp>
      <p:graphicFrame>
        <p:nvGraphicFramePr>
          <p:cNvPr id="7" name="Diagram 6">
            <a:extLst>
              <a:ext uri="{FF2B5EF4-FFF2-40B4-BE49-F238E27FC236}">
                <a16:creationId xmlns:a16="http://schemas.microsoft.com/office/drawing/2014/main" id="{6B171B65-9130-40CA-813A-FEAAB2F5BE62}"/>
              </a:ext>
            </a:extLst>
          </p:cNvPr>
          <p:cNvGraphicFramePr/>
          <p:nvPr>
            <p:extLst>
              <p:ext uri="{D42A27DB-BD31-4B8C-83A1-F6EECF244321}">
                <p14:modId xmlns:p14="http://schemas.microsoft.com/office/powerpoint/2010/main" val="265371589"/>
              </p:ext>
            </p:extLst>
          </p:nvPr>
        </p:nvGraphicFramePr>
        <p:xfrm>
          <a:off x="1957251" y="966972"/>
          <a:ext cx="5229497" cy="3578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6020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B2403-0D21-4EB2-97F9-8491576C5161}"/>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F3CFBF6F-250B-4093-9F1E-95B6D4FCCCB9}"/>
              </a:ext>
            </a:extLst>
          </p:cNvPr>
          <p:cNvSpPr>
            <a:spLocks noGrp="1"/>
          </p:cNvSpPr>
          <p:nvPr>
            <p:ph type="sldNum" sz="quarter" idx="19"/>
          </p:nvPr>
        </p:nvSpPr>
        <p:spPr/>
        <p:txBody>
          <a:bodyPr/>
          <a:lstStyle/>
          <a:p>
            <a:fld id="{B6238B5B-F19C-E947-A0BC-87BD7983F871}" type="slidenum">
              <a:rPr lang="en-US" smtClean="0"/>
              <a:pPr/>
              <a:t>27</a:t>
            </a:fld>
            <a:endParaRPr lang="en-US" dirty="0"/>
          </a:p>
        </p:txBody>
      </p:sp>
      <p:sp>
        <p:nvSpPr>
          <p:cNvPr id="4" name="Text Placeholder 3">
            <a:extLst>
              <a:ext uri="{FF2B5EF4-FFF2-40B4-BE49-F238E27FC236}">
                <a16:creationId xmlns:a16="http://schemas.microsoft.com/office/drawing/2014/main" id="{55D87D86-FD13-44FD-BC38-9AD85E5ADB20}"/>
              </a:ext>
            </a:extLst>
          </p:cNvPr>
          <p:cNvSpPr>
            <a:spLocks noGrp="1"/>
          </p:cNvSpPr>
          <p:nvPr>
            <p:ph type="body" sz="quarter" idx="20"/>
          </p:nvPr>
        </p:nvSpPr>
        <p:spPr>
          <a:xfrm>
            <a:off x="640079" y="2651760"/>
            <a:ext cx="7772400" cy="221599"/>
          </a:xfrm>
        </p:spPr>
        <p:txBody>
          <a:bodyPr/>
          <a:lstStyle/>
          <a:p>
            <a:r>
              <a:rPr lang="en-US" dirty="0"/>
              <a:t>Bioinformatics Review: Sequencing technology</a:t>
            </a:r>
          </a:p>
        </p:txBody>
      </p:sp>
    </p:spTree>
    <p:extLst>
      <p:ext uri="{BB962C8B-B14F-4D97-AF65-F5344CB8AC3E}">
        <p14:creationId xmlns:p14="http://schemas.microsoft.com/office/powerpoint/2010/main" val="519530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337B8-6AAE-450E-81E7-121F6671C626}"/>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36924B6-D75A-4D8F-BF77-13DE639581C4}"/>
              </a:ext>
            </a:extLst>
          </p:cNvPr>
          <p:cNvSpPr>
            <a:spLocks noGrp="1"/>
          </p:cNvSpPr>
          <p:nvPr>
            <p:ph type="sldNum" sz="quarter" idx="19"/>
          </p:nvPr>
        </p:nvSpPr>
        <p:spPr/>
        <p:txBody>
          <a:bodyPr/>
          <a:lstStyle/>
          <a:p>
            <a:fld id="{B6238B5B-F19C-E947-A0BC-87BD7983F871}" type="slidenum">
              <a:rPr lang="en-US" smtClean="0"/>
              <a:pPr/>
              <a:t>28</a:t>
            </a:fld>
            <a:endParaRPr lang="en-US" dirty="0"/>
          </a:p>
        </p:txBody>
      </p:sp>
      <p:sp>
        <p:nvSpPr>
          <p:cNvPr id="6" name="Title 5">
            <a:extLst>
              <a:ext uri="{FF2B5EF4-FFF2-40B4-BE49-F238E27FC236}">
                <a16:creationId xmlns:a16="http://schemas.microsoft.com/office/drawing/2014/main" id="{C3F0208C-0EC8-4243-99C1-9BD58B9B40A7}"/>
              </a:ext>
            </a:extLst>
          </p:cNvPr>
          <p:cNvSpPr>
            <a:spLocks noGrp="1"/>
          </p:cNvSpPr>
          <p:nvPr>
            <p:ph type="title"/>
          </p:nvPr>
        </p:nvSpPr>
        <p:spPr/>
        <p:txBody>
          <a:bodyPr/>
          <a:lstStyle/>
          <a:p>
            <a:r>
              <a:rPr lang="en-US" dirty="0"/>
              <a:t>Sequencers</a:t>
            </a:r>
          </a:p>
        </p:txBody>
      </p:sp>
      <p:pic>
        <p:nvPicPr>
          <p:cNvPr id="8" name="Picture 7" descr="A close up of a logo&#10;&#10;Description automatically generated">
            <a:extLst>
              <a:ext uri="{FF2B5EF4-FFF2-40B4-BE49-F238E27FC236}">
                <a16:creationId xmlns:a16="http://schemas.microsoft.com/office/drawing/2014/main" id="{B124087B-61FA-41EB-8861-13E5F126F91E}"/>
              </a:ext>
            </a:extLst>
          </p:cNvPr>
          <p:cNvPicPr>
            <a:picLocks noChangeAspect="1"/>
          </p:cNvPicPr>
          <p:nvPr/>
        </p:nvPicPr>
        <p:blipFill rotWithShape="1">
          <a:blip r:embed="rId2"/>
          <a:srcRect t="33397" b="34603"/>
          <a:stretch/>
        </p:blipFill>
        <p:spPr>
          <a:xfrm>
            <a:off x="1325882" y="794099"/>
            <a:ext cx="7720149" cy="1729313"/>
          </a:xfrm>
          <a:prstGeom prst="rect">
            <a:avLst/>
          </a:prstGeom>
        </p:spPr>
      </p:pic>
      <p:graphicFrame>
        <p:nvGraphicFramePr>
          <p:cNvPr id="9" name="Table 9">
            <a:extLst>
              <a:ext uri="{FF2B5EF4-FFF2-40B4-BE49-F238E27FC236}">
                <a16:creationId xmlns:a16="http://schemas.microsoft.com/office/drawing/2014/main" id="{23210EBD-9FE1-42B2-ABCF-94AB44678D80}"/>
              </a:ext>
            </a:extLst>
          </p:cNvPr>
          <p:cNvGraphicFramePr>
            <a:graphicFrameLocks noGrp="1"/>
          </p:cNvGraphicFramePr>
          <p:nvPr>
            <p:extLst>
              <p:ext uri="{D42A27DB-BD31-4B8C-83A1-F6EECF244321}">
                <p14:modId xmlns:p14="http://schemas.microsoft.com/office/powerpoint/2010/main" val="2198342362"/>
              </p:ext>
            </p:extLst>
          </p:nvPr>
        </p:nvGraphicFramePr>
        <p:xfrm>
          <a:off x="-1" y="2481767"/>
          <a:ext cx="9144000" cy="22250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587775306"/>
                    </a:ext>
                  </a:extLst>
                </a:gridCol>
                <a:gridCol w="1524000">
                  <a:extLst>
                    <a:ext uri="{9D8B030D-6E8A-4147-A177-3AD203B41FA5}">
                      <a16:colId xmlns:a16="http://schemas.microsoft.com/office/drawing/2014/main" val="2421470543"/>
                    </a:ext>
                  </a:extLst>
                </a:gridCol>
                <a:gridCol w="1524000">
                  <a:extLst>
                    <a:ext uri="{9D8B030D-6E8A-4147-A177-3AD203B41FA5}">
                      <a16:colId xmlns:a16="http://schemas.microsoft.com/office/drawing/2014/main" val="2021704524"/>
                    </a:ext>
                  </a:extLst>
                </a:gridCol>
                <a:gridCol w="1524000">
                  <a:extLst>
                    <a:ext uri="{9D8B030D-6E8A-4147-A177-3AD203B41FA5}">
                      <a16:colId xmlns:a16="http://schemas.microsoft.com/office/drawing/2014/main" val="2257978852"/>
                    </a:ext>
                  </a:extLst>
                </a:gridCol>
                <a:gridCol w="1524000">
                  <a:extLst>
                    <a:ext uri="{9D8B030D-6E8A-4147-A177-3AD203B41FA5}">
                      <a16:colId xmlns:a16="http://schemas.microsoft.com/office/drawing/2014/main" val="1321018346"/>
                    </a:ext>
                  </a:extLst>
                </a:gridCol>
                <a:gridCol w="1524000">
                  <a:extLst>
                    <a:ext uri="{9D8B030D-6E8A-4147-A177-3AD203B41FA5}">
                      <a16:colId xmlns:a16="http://schemas.microsoft.com/office/drawing/2014/main" val="2167953453"/>
                    </a:ext>
                  </a:extLst>
                </a:gridCol>
              </a:tblGrid>
              <a:tr h="370840">
                <a:tc>
                  <a:txBody>
                    <a:bodyPr/>
                    <a:lstStyle/>
                    <a:p>
                      <a:pPr algn="ctr"/>
                      <a:r>
                        <a:rPr lang="en-US" dirty="0"/>
                        <a:t>Tech/Machine</a:t>
                      </a:r>
                    </a:p>
                  </a:txBody>
                  <a:tcPr/>
                </a:tc>
                <a:tc>
                  <a:txBody>
                    <a:bodyPr/>
                    <a:lstStyle/>
                    <a:p>
                      <a:pPr algn="ctr"/>
                      <a:r>
                        <a:rPr lang="en-US" dirty="0"/>
                        <a:t>Nanopore</a:t>
                      </a:r>
                    </a:p>
                  </a:txBody>
                  <a:tcPr/>
                </a:tc>
                <a:tc>
                  <a:txBody>
                    <a:bodyPr/>
                    <a:lstStyle/>
                    <a:p>
                      <a:pPr algn="ctr"/>
                      <a:r>
                        <a:rPr lang="en-US" dirty="0" err="1"/>
                        <a:t>MiSeq</a:t>
                      </a:r>
                      <a:endParaRPr lang="en-US" dirty="0"/>
                    </a:p>
                  </a:txBody>
                  <a:tcPr/>
                </a:tc>
                <a:tc>
                  <a:txBody>
                    <a:bodyPr/>
                    <a:lstStyle/>
                    <a:p>
                      <a:pPr algn="ctr"/>
                      <a:r>
                        <a:rPr lang="en-US" dirty="0" err="1"/>
                        <a:t>HiSeq</a:t>
                      </a:r>
                      <a:endParaRPr lang="en-US" dirty="0"/>
                    </a:p>
                  </a:txBody>
                  <a:tcPr/>
                </a:tc>
                <a:tc>
                  <a:txBody>
                    <a:bodyPr/>
                    <a:lstStyle/>
                    <a:p>
                      <a:pPr algn="ctr"/>
                      <a:r>
                        <a:rPr lang="en-US" dirty="0" err="1"/>
                        <a:t>NovaSeq</a:t>
                      </a:r>
                      <a:endParaRPr lang="en-US" dirty="0"/>
                    </a:p>
                  </a:txBody>
                  <a:tcPr/>
                </a:tc>
                <a:tc>
                  <a:txBody>
                    <a:bodyPr/>
                    <a:lstStyle/>
                    <a:p>
                      <a:pPr algn="ctr"/>
                      <a:r>
                        <a:rPr lang="en-US" dirty="0"/>
                        <a:t>PacBio</a:t>
                      </a:r>
                    </a:p>
                  </a:txBody>
                  <a:tcPr/>
                </a:tc>
                <a:extLst>
                  <a:ext uri="{0D108BD9-81ED-4DB2-BD59-A6C34878D82A}">
                    <a16:rowId xmlns:a16="http://schemas.microsoft.com/office/drawing/2014/main" val="2516440491"/>
                  </a:ext>
                </a:extLst>
              </a:tr>
              <a:tr h="370840">
                <a:tc>
                  <a:txBody>
                    <a:bodyPr/>
                    <a:lstStyle/>
                    <a:p>
                      <a:pPr algn="ctr"/>
                      <a:r>
                        <a:rPr lang="en-US" dirty="0"/>
                        <a:t>Setup Cost</a:t>
                      </a:r>
                    </a:p>
                  </a:txBody>
                  <a:tcPr/>
                </a:tc>
                <a:tc>
                  <a:txBody>
                    <a:bodyPr/>
                    <a:lstStyle/>
                    <a:p>
                      <a:pPr algn="ctr"/>
                      <a:r>
                        <a:rPr lang="en-US" dirty="0"/>
                        <a:t>Painless</a:t>
                      </a:r>
                    </a:p>
                  </a:txBody>
                  <a:tcPr/>
                </a:tc>
                <a:tc>
                  <a:txBody>
                    <a:bodyPr/>
                    <a:lstStyle/>
                    <a:p>
                      <a:pPr algn="ctr"/>
                      <a:r>
                        <a:rPr lang="en-US" dirty="0"/>
                        <a:t>Ouch</a:t>
                      </a:r>
                    </a:p>
                  </a:txBody>
                  <a:tcPr/>
                </a:tc>
                <a:tc gridSpan="3">
                  <a:txBody>
                    <a:bodyPr/>
                    <a:lstStyle/>
                    <a:p>
                      <a:pPr algn="ctr"/>
                      <a:r>
                        <a:rPr lang="en-US" dirty="0"/>
                        <a:t>You’re probably a core facility (over half a million)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638656942"/>
                  </a:ext>
                </a:extLst>
              </a:tr>
              <a:tr h="370840">
                <a:tc>
                  <a:txBody>
                    <a:bodyPr/>
                    <a:lstStyle/>
                    <a:p>
                      <a:pPr algn="ctr"/>
                      <a:r>
                        <a:rPr lang="en-US" dirty="0"/>
                        <a:t>Cost/Base</a:t>
                      </a:r>
                    </a:p>
                  </a:txBody>
                  <a:tcPr/>
                </a:tc>
                <a:tc>
                  <a:txBody>
                    <a:bodyPr/>
                    <a:lstStyle/>
                    <a:p>
                      <a:pPr algn="ctr"/>
                      <a:r>
                        <a:rPr lang="en-US" dirty="0"/>
                        <a:t>Not cheap</a:t>
                      </a:r>
                    </a:p>
                  </a:txBody>
                  <a:tcPr/>
                </a:tc>
                <a:tc>
                  <a:txBody>
                    <a:bodyPr/>
                    <a:lstStyle/>
                    <a:p>
                      <a:pPr algn="ctr"/>
                      <a:r>
                        <a:rPr lang="en-US" dirty="0"/>
                        <a:t>Not cheap</a:t>
                      </a:r>
                    </a:p>
                  </a:txBody>
                  <a:tcPr/>
                </a:tc>
                <a:tc>
                  <a:txBody>
                    <a:bodyPr/>
                    <a:lstStyle/>
                    <a:p>
                      <a:pPr algn="ctr"/>
                      <a:r>
                        <a:rPr lang="en-US" dirty="0"/>
                        <a:t>Cheap</a:t>
                      </a:r>
                    </a:p>
                  </a:txBody>
                  <a:tcPr/>
                </a:tc>
                <a:tc>
                  <a:txBody>
                    <a:bodyPr/>
                    <a:lstStyle/>
                    <a:p>
                      <a:pPr algn="ctr"/>
                      <a:r>
                        <a:rPr lang="en-US" dirty="0"/>
                        <a:t>Very Cheap</a:t>
                      </a:r>
                    </a:p>
                  </a:txBody>
                  <a:tcPr/>
                </a:tc>
                <a:tc>
                  <a:txBody>
                    <a:bodyPr/>
                    <a:lstStyle/>
                    <a:p>
                      <a:pPr algn="ctr"/>
                      <a:r>
                        <a:rPr lang="en-US" dirty="0"/>
                        <a:t>Not cheap</a:t>
                      </a:r>
                    </a:p>
                  </a:txBody>
                  <a:tcPr/>
                </a:tc>
                <a:extLst>
                  <a:ext uri="{0D108BD9-81ED-4DB2-BD59-A6C34878D82A}">
                    <a16:rowId xmlns:a16="http://schemas.microsoft.com/office/drawing/2014/main" val="2262690293"/>
                  </a:ext>
                </a:extLst>
              </a:tr>
              <a:tr h="370840">
                <a:tc>
                  <a:txBody>
                    <a:bodyPr/>
                    <a:lstStyle/>
                    <a:p>
                      <a:pPr algn="ctr"/>
                      <a:r>
                        <a:rPr lang="en-US" dirty="0"/>
                        <a:t>Run Time*</a:t>
                      </a:r>
                    </a:p>
                  </a:txBody>
                  <a:tcPr/>
                </a:tc>
                <a:tc>
                  <a:txBody>
                    <a:bodyPr/>
                    <a:lstStyle/>
                    <a:p>
                      <a:pPr algn="ctr"/>
                      <a:r>
                        <a:rPr lang="en-US" dirty="0"/>
                        <a:t>Up to 2 days</a:t>
                      </a:r>
                    </a:p>
                  </a:txBody>
                  <a:tcPr/>
                </a:tc>
                <a:tc gridSpan="3">
                  <a:txBody>
                    <a:bodyPr/>
                    <a:lstStyle/>
                    <a:p>
                      <a:pPr algn="ctr"/>
                      <a:r>
                        <a:rPr lang="en-US" dirty="0"/>
                        <a:t>About 2.5 days</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algn="ctr"/>
                      <a:r>
                        <a:rPr lang="en-US" dirty="0"/>
                        <a:t>A workday</a:t>
                      </a:r>
                    </a:p>
                  </a:txBody>
                  <a:tcPr/>
                </a:tc>
                <a:extLst>
                  <a:ext uri="{0D108BD9-81ED-4DB2-BD59-A6C34878D82A}">
                    <a16:rowId xmlns:a16="http://schemas.microsoft.com/office/drawing/2014/main" val="743540094"/>
                  </a:ext>
                </a:extLst>
              </a:tr>
              <a:tr h="370840">
                <a:tc>
                  <a:txBody>
                    <a:bodyPr/>
                    <a:lstStyle/>
                    <a:p>
                      <a:pPr algn="ctr"/>
                      <a:r>
                        <a:rPr lang="en-US" dirty="0"/>
                        <a:t>Read Length</a:t>
                      </a:r>
                    </a:p>
                  </a:txBody>
                  <a:tcPr/>
                </a:tc>
                <a:tc>
                  <a:txBody>
                    <a:bodyPr/>
                    <a:lstStyle/>
                    <a:p>
                      <a:pPr algn="ctr"/>
                      <a:r>
                        <a:rPr lang="en-US" dirty="0"/>
                        <a:t>5-7 figures</a:t>
                      </a:r>
                    </a:p>
                  </a:txBody>
                  <a:tcPr/>
                </a:tc>
                <a:tc>
                  <a:txBody>
                    <a:bodyPr/>
                    <a:lstStyle/>
                    <a:p>
                      <a:pPr algn="ctr"/>
                      <a:r>
                        <a:rPr lang="en-US" dirty="0"/>
                        <a:t>Up to 2x300</a:t>
                      </a:r>
                    </a:p>
                  </a:txBody>
                  <a:tcPr/>
                </a:tc>
                <a:tc>
                  <a:txBody>
                    <a:bodyPr/>
                    <a:lstStyle/>
                    <a:p>
                      <a:pPr algn="ctr"/>
                      <a:r>
                        <a:rPr lang="en-US" dirty="0"/>
                        <a:t>Up to 2x150</a:t>
                      </a:r>
                    </a:p>
                  </a:txBody>
                  <a:tcPr/>
                </a:tc>
                <a:tc>
                  <a:txBody>
                    <a:bodyPr/>
                    <a:lstStyle/>
                    <a:p>
                      <a:pPr algn="ctr"/>
                      <a:r>
                        <a:rPr lang="en-US" dirty="0"/>
                        <a:t>Up to 2x150</a:t>
                      </a:r>
                    </a:p>
                  </a:txBody>
                  <a:tcPr/>
                </a:tc>
                <a:tc>
                  <a:txBody>
                    <a:bodyPr/>
                    <a:lstStyle/>
                    <a:p>
                      <a:pPr algn="ctr"/>
                      <a:r>
                        <a:rPr lang="en-US" dirty="0"/>
                        <a:t>4-5 figures</a:t>
                      </a:r>
                    </a:p>
                  </a:txBody>
                  <a:tcPr/>
                </a:tc>
                <a:extLst>
                  <a:ext uri="{0D108BD9-81ED-4DB2-BD59-A6C34878D82A}">
                    <a16:rowId xmlns:a16="http://schemas.microsoft.com/office/drawing/2014/main" val="2860640929"/>
                  </a:ext>
                </a:extLst>
              </a:tr>
              <a:tr h="370840">
                <a:tc>
                  <a:txBody>
                    <a:bodyPr/>
                    <a:lstStyle/>
                    <a:p>
                      <a:pPr algn="ctr"/>
                      <a:r>
                        <a:rPr lang="en-US" dirty="0"/>
                        <a:t>Error Rate</a:t>
                      </a:r>
                    </a:p>
                  </a:txBody>
                  <a:tcPr/>
                </a:tc>
                <a:tc>
                  <a:txBody>
                    <a:bodyPr/>
                    <a:lstStyle/>
                    <a:p>
                      <a:pPr algn="ctr"/>
                      <a:r>
                        <a:rPr lang="en-US" dirty="0"/>
                        <a:t>High</a:t>
                      </a:r>
                    </a:p>
                  </a:txBody>
                  <a:tcPr/>
                </a:tc>
                <a:tc>
                  <a:txBody>
                    <a:bodyPr/>
                    <a:lstStyle/>
                    <a:p>
                      <a:pPr algn="ctr"/>
                      <a:r>
                        <a:rPr lang="en-US" dirty="0"/>
                        <a:t>Medium to Low</a:t>
                      </a:r>
                    </a:p>
                  </a:txBody>
                  <a:tcPr/>
                </a:tc>
                <a:tc>
                  <a:txBody>
                    <a:bodyPr/>
                    <a:lstStyle/>
                    <a:p>
                      <a:pPr algn="ctr"/>
                      <a:r>
                        <a:rPr lang="en-US" dirty="0"/>
                        <a:t>Low</a:t>
                      </a:r>
                    </a:p>
                  </a:txBody>
                  <a:tcPr/>
                </a:tc>
                <a:tc>
                  <a:txBody>
                    <a:bodyPr/>
                    <a:lstStyle/>
                    <a:p>
                      <a:pPr algn="ctr"/>
                      <a:r>
                        <a:rPr lang="en-US" dirty="0"/>
                        <a:t>Low</a:t>
                      </a:r>
                    </a:p>
                  </a:txBody>
                  <a:tcPr/>
                </a:tc>
                <a:tc>
                  <a:txBody>
                    <a:bodyPr/>
                    <a:lstStyle/>
                    <a:p>
                      <a:pPr algn="ctr"/>
                      <a:r>
                        <a:rPr lang="en-US" dirty="0"/>
                        <a:t>Very low**</a:t>
                      </a:r>
                    </a:p>
                  </a:txBody>
                  <a:tcPr/>
                </a:tc>
                <a:extLst>
                  <a:ext uri="{0D108BD9-81ED-4DB2-BD59-A6C34878D82A}">
                    <a16:rowId xmlns:a16="http://schemas.microsoft.com/office/drawing/2014/main" val="1738941264"/>
                  </a:ext>
                </a:extLst>
              </a:tr>
            </a:tbl>
          </a:graphicData>
        </a:graphic>
      </p:graphicFrame>
      <p:sp>
        <p:nvSpPr>
          <p:cNvPr id="11" name="TextBox 10">
            <a:extLst>
              <a:ext uri="{FF2B5EF4-FFF2-40B4-BE49-F238E27FC236}">
                <a16:creationId xmlns:a16="http://schemas.microsoft.com/office/drawing/2014/main" id="{499F9079-6E29-463D-A571-BBB744A364DD}"/>
              </a:ext>
            </a:extLst>
          </p:cNvPr>
          <p:cNvSpPr txBox="1"/>
          <p:nvPr/>
        </p:nvSpPr>
        <p:spPr>
          <a:xfrm rot="19906719">
            <a:off x="4415247" y="1504867"/>
            <a:ext cx="1955664" cy="307777"/>
          </a:xfrm>
          <a:prstGeom prst="rect">
            <a:avLst/>
          </a:prstGeom>
          <a:noFill/>
        </p:spPr>
        <p:txBody>
          <a:bodyPr wrap="none" lIns="0" tIns="0" rIns="0" bIns="0" rtlCol="0">
            <a:spAutoFit/>
          </a:bodyPr>
          <a:lstStyle/>
          <a:p>
            <a:pPr algn="l"/>
            <a:r>
              <a:rPr lang="en-US" sz="2000" b="1" dirty="0">
                <a:solidFill>
                  <a:srgbClr val="FF0000"/>
                </a:solidFill>
              </a:rPr>
              <a:t>DISCONTINUED</a:t>
            </a:r>
          </a:p>
        </p:txBody>
      </p:sp>
      <p:sp>
        <p:nvSpPr>
          <p:cNvPr id="12" name="TextBox 11">
            <a:extLst>
              <a:ext uri="{FF2B5EF4-FFF2-40B4-BE49-F238E27FC236}">
                <a16:creationId xmlns:a16="http://schemas.microsoft.com/office/drawing/2014/main" id="{CDED4F05-10F3-4CE6-BB3F-53F5E75B9420}"/>
              </a:ext>
            </a:extLst>
          </p:cNvPr>
          <p:cNvSpPr txBox="1"/>
          <p:nvPr/>
        </p:nvSpPr>
        <p:spPr>
          <a:xfrm>
            <a:off x="97969" y="4706807"/>
            <a:ext cx="8876214" cy="430887"/>
          </a:xfrm>
          <a:prstGeom prst="rect">
            <a:avLst/>
          </a:prstGeom>
          <a:solidFill>
            <a:schemeClr val="bg1"/>
          </a:solidFill>
        </p:spPr>
        <p:txBody>
          <a:bodyPr wrap="square" lIns="0" tIns="0" rIns="0" bIns="0" rtlCol="0">
            <a:spAutoFit/>
          </a:bodyPr>
          <a:lstStyle/>
          <a:p>
            <a:pPr algn="l"/>
            <a:r>
              <a:rPr lang="en-US" sz="1400" dirty="0"/>
              <a:t>*  Most sequencers can read less length in exchange for a shorter run time</a:t>
            </a:r>
          </a:p>
          <a:p>
            <a:pPr algn="l"/>
            <a:r>
              <a:rPr lang="en-US" sz="1400" dirty="0"/>
              <a:t>** PacBio can trade off error rate for read length; very low error assumes a short insert.</a:t>
            </a:r>
          </a:p>
        </p:txBody>
      </p:sp>
    </p:spTree>
    <p:extLst>
      <p:ext uri="{BB962C8B-B14F-4D97-AF65-F5344CB8AC3E}">
        <p14:creationId xmlns:p14="http://schemas.microsoft.com/office/powerpoint/2010/main" val="1452477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64A272-4531-41D4-8327-D531FC7E6E7E}"/>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245ACAEA-38E6-4028-B17D-0CA8B532E7D7}"/>
              </a:ext>
            </a:extLst>
          </p:cNvPr>
          <p:cNvSpPr>
            <a:spLocks noGrp="1"/>
          </p:cNvSpPr>
          <p:nvPr>
            <p:ph type="sldNum" sz="quarter" idx="19"/>
          </p:nvPr>
        </p:nvSpPr>
        <p:spPr/>
        <p:txBody>
          <a:bodyPr/>
          <a:lstStyle/>
          <a:p>
            <a:fld id="{B6238B5B-F19C-E947-A0BC-87BD7983F871}" type="slidenum">
              <a:rPr lang="en-US" smtClean="0"/>
              <a:pPr/>
              <a:t>29</a:t>
            </a:fld>
            <a:endParaRPr lang="en-US" dirty="0"/>
          </a:p>
        </p:txBody>
      </p:sp>
      <p:sp>
        <p:nvSpPr>
          <p:cNvPr id="6" name="Title 5">
            <a:extLst>
              <a:ext uri="{FF2B5EF4-FFF2-40B4-BE49-F238E27FC236}">
                <a16:creationId xmlns:a16="http://schemas.microsoft.com/office/drawing/2014/main" id="{5AD7830B-C067-4CEF-8DCF-C5FD93DE8CAC}"/>
              </a:ext>
            </a:extLst>
          </p:cNvPr>
          <p:cNvSpPr>
            <a:spLocks noGrp="1"/>
          </p:cNvSpPr>
          <p:nvPr>
            <p:ph type="title"/>
          </p:nvPr>
        </p:nvSpPr>
        <p:spPr/>
        <p:txBody>
          <a:bodyPr/>
          <a:lstStyle/>
          <a:p>
            <a:r>
              <a:rPr lang="en-US" dirty="0"/>
              <a:t>What’s In a (File) Name?</a:t>
            </a:r>
          </a:p>
        </p:txBody>
      </p:sp>
      <p:sp>
        <p:nvSpPr>
          <p:cNvPr id="7" name="Content Placeholder 2">
            <a:extLst>
              <a:ext uri="{FF2B5EF4-FFF2-40B4-BE49-F238E27FC236}">
                <a16:creationId xmlns:a16="http://schemas.microsoft.com/office/drawing/2014/main" id="{DE7B3B90-3E82-42C3-A929-FDFFC5D1342C}"/>
              </a:ext>
            </a:extLst>
          </p:cNvPr>
          <p:cNvSpPr txBox="1">
            <a:spLocks/>
          </p:cNvSpPr>
          <p:nvPr/>
        </p:nvSpPr>
        <p:spPr>
          <a:xfrm>
            <a:off x="857796" y="1688419"/>
            <a:ext cx="2590800" cy="17666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r>
              <a:rPr lang="en-US" dirty="0"/>
              <a:t>QSEQ</a:t>
            </a:r>
          </a:p>
          <a:p>
            <a:pPr lvl="1"/>
            <a:r>
              <a:rPr lang="en-US" dirty="0"/>
              <a:t>s_3_1_0065_qseq.txt.gz</a:t>
            </a:r>
          </a:p>
          <a:p>
            <a:pPr lvl="1"/>
            <a:r>
              <a:rPr lang="en-US" dirty="0"/>
              <a:t>s_3:  Lane Number</a:t>
            </a:r>
          </a:p>
          <a:p>
            <a:pPr lvl="1"/>
            <a:r>
              <a:rPr lang="en-US" dirty="0"/>
              <a:t>1: Read Direction</a:t>
            </a:r>
          </a:p>
          <a:p>
            <a:pPr lvl="1"/>
            <a:r>
              <a:rPr lang="en-US" dirty="0"/>
              <a:t>0065: Tile Number</a:t>
            </a:r>
          </a:p>
          <a:p>
            <a:pPr lvl="1"/>
            <a:r>
              <a:rPr lang="en-US" dirty="0"/>
              <a:t>qseq.txt.gz: File Format</a:t>
            </a:r>
          </a:p>
        </p:txBody>
      </p:sp>
      <p:sp>
        <p:nvSpPr>
          <p:cNvPr id="8" name="Content Placeholder 3">
            <a:extLst>
              <a:ext uri="{FF2B5EF4-FFF2-40B4-BE49-F238E27FC236}">
                <a16:creationId xmlns:a16="http://schemas.microsoft.com/office/drawing/2014/main" id="{A59CA892-213D-4F85-BC1C-1C5B8D079661}"/>
              </a:ext>
            </a:extLst>
          </p:cNvPr>
          <p:cNvSpPr txBox="1">
            <a:spLocks/>
          </p:cNvSpPr>
          <p:nvPr/>
        </p:nvSpPr>
        <p:spPr>
          <a:xfrm>
            <a:off x="3897086" y="1685198"/>
            <a:ext cx="5018314" cy="23022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r>
              <a:rPr lang="en-US" dirty="0"/>
              <a:t>FASTQ</a:t>
            </a:r>
          </a:p>
          <a:p>
            <a:pPr lvl="1"/>
            <a:r>
              <a:rPr lang="en-US" dirty="0"/>
              <a:t>sample_S1_L001_R1_001.fastq.gz</a:t>
            </a:r>
          </a:p>
          <a:p>
            <a:pPr lvl="2"/>
            <a:r>
              <a:rPr lang="en-US" dirty="0"/>
              <a:t>sample: Sample Name</a:t>
            </a:r>
          </a:p>
          <a:p>
            <a:pPr lvl="2"/>
            <a:r>
              <a:rPr lang="en-US" dirty="0"/>
              <a:t>S1: Sample Number</a:t>
            </a:r>
          </a:p>
          <a:p>
            <a:pPr lvl="2"/>
            <a:r>
              <a:rPr lang="en-US" dirty="0"/>
              <a:t>L001 : Lane Number</a:t>
            </a:r>
          </a:p>
          <a:p>
            <a:pPr lvl="2"/>
            <a:r>
              <a:rPr lang="en-US" dirty="0"/>
              <a:t>R1: Read Direction</a:t>
            </a:r>
          </a:p>
          <a:p>
            <a:pPr lvl="3"/>
            <a:r>
              <a:rPr lang="en-US" dirty="0"/>
              <a:t>If starting with “I”: Index read direction</a:t>
            </a:r>
          </a:p>
          <a:p>
            <a:pPr lvl="2"/>
            <a:r>
              <a:rPr lang="en-US" dirty="0"/>
              <a:t>001: File Number</a:t>
            </a:r>
          </a:p>
          <a:p>
            <a:pPr lvl="3"/>
            <a:r>
              <a:rPr lang="en-US" dirty="0"/>
              <a:t>Always 001 on modern systems</a:t>
            </a:r>
          </a:p>
        </p:txBody>
      </p:sp>
    </p:spTree>
    <p:extLst>
      <p:ext uri="{BB962C8B-B14F-4D97-AF65-F5344CB8AC3E}">
        <p14:creationId xmlns:p14="http://schemas.microsoft.com/office/powerpoint/2010/main" val="255450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9B4D9-5907-4DBB-94AA-C86FDF5C96CA}"/>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142AD4AC-6200-4CCF-99C2-493997EEA650}"/>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4" name="Text Placeholder 3">
            <a:extLst>
              <a:ext uri="{FF2B5EF4-FFF2-40B4-BE49-F238E27FC236}">
                <a16:creationId xmlns:a16="http://schemas.microsoft.com/office/drawing/2014/main" id="{4B047B75-3199-422C-98F1-CC3253A0074B}"/>
              </a:ext>
            </a:extLst>
          </p:cNvPr>
          <p:cNvSpPr>
            <a:spLocks noGrp="1"/>
          </p:cNvSpPr>
          <p:nvPr>
            <p:ph type="body" sz="quarter" idx="20"/>
          </p:nvPr>
        </p:nvSpPr>
        <p:spPr>
          <a:xfrm>
            <a:off x="640079" y="2651760"/>
            <a:ext cx="7772400" cy="221599"/>
          </a:xfrm>
        </p:spPr>
        <p:txBody>
          <a:bodyPr/>
          <a:lstStyle/>
          <a:p>
            <a:r>
              <a:rPr lang="en-US" dirty="0"/>
              <a:t>Introduction to the instructor</a:t>
            </a:r>
          </a:p>
        </p:txBody>
      </p:sp>
    </p:spTree>
    <p:extLst>
      <p:ext uri="{BB962C8B-B14F-4D97-AF65-F5344CB8AC3E}">
        <p14:creationId xmlns:p14="http://schemas.microsoft.com/office/powerpoint/2010/main" val="6445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6A9B102-36DC-4F47-BB35-A016A18A05E8}"/>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4AB0FD94-1173-48AB-BBFA-8FDD18538EC1}"/>
              </a:ext>
            </a:extLst>
          </p:cNvPr>
          <p:cNvSpPr>
            <a:spLocks noGrp="1"/>
          </p:cNvSpPr>
          <p:nvPr>
            <p:ph type="sldNum" sz="quarter" idx="19"/>
          </p:nvPr>
        </p:nvSpPr>
        <p:spPr/>
        <p:txBody>
          <a:bodyPr/>
          <a:lstStyle/>
          <a:p>
            <a:fld id="{B6238B5B-F19C-E947-A0BC-87BD7983F871}" type="slidenum">
              <a:rPr lang="en-US" smtClean="0"/>
              <a:pPr/>
              <a:t>30</a:t>
            </a:fld>
            <a:endParaRPr lang="en-US" dirty="0"/>
          </a:p>
        </p:txBody>
      </p:sp>
      <p:sp>
        <p:nvSpPr>
          <p:cNvPr id="6" name="Title 5">
            <a:extLst>
              <a:ext uri="{FF2B5EF4-FFF2-40B4-BE49-F238E27FC236}">
                <a16:creationId xmlns:a16="http://schemas.microsoft.com/office/drawing/2014/main" id="{4C633E64-FB86-4B4F-8A0C-D2C8DD36E151}"/>
              </a:ext>
            </a:extLst>
          </p:cNvPr>
          <p:cNvSpPr>
            <a:spLocks noGrp="1"/>
          </p:cNvSpPr>
          <p:nvPr>
            <p:ph type="title"/>
          </p:nvPr>
        </p:nvSpPr>
        <p:spPr/>
        <p:txBody>
          <a:bodyPr/>
          <a:lstStyle/>
          <a:p>
            <a:r>
              <a:rPr lang="en-US" dirty="0"/>
              <a:t>QSEQ Format</a:t>
            </a:r>
          </a:p>
        </p:txBody>
      </p:sp>
      <p:sp>
        <p:nvSpPr>
          <p:cNvPr id="8" name="Content Placeholder 2">
            <a:extLst>
              <a:ext uri="{FF2B5EF4-FFF2-40B4-BE49-F238E27FC236}">
                <a16:creationId xmlns:a16="http://schemas.microsoft.com/office/drawing/2014/main" id="{497038A5-17FC-428E-8EC3-FEA80A507B3C}"/>
              </a:ext>
            </a:extLst>
          </p:cNvPr>
          <p:cNvSpPr txBox="1">
            <a:spLocks/>
          </p:cNvSpPr>
          <p:nvPr/>
        </p:nvSpPr>
        <p:spPr>
          <a:xfrm>
            <a:off x="174171" y="1433739"/>
            <a:ext cx="8813075" cy="146621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33.30  98.40  0  2  ATGCAGGG  </a:t>
            </a:r>
            <a:r>
              <a:rPr lang="en-US" sz="1800" dirty="0" err="1">
                <a:latin typeface="Courier New" panose="02070309020205020404" pitchFamily="49" charset="0"/>
                <a:ea typeface="Source Sans Pro" panose="020B0503030403020204" pitchFamily="34" charset="0"/>
                <a:cs typeface="Courier New" panose="02070309020205020404" pitchFamily="49" charset="0"/>
              </a:rPr>
              <a:t>aababc</a:t>
            </a:r>
            <a:r>
              <a:rPr lang="en-US" sz="1800" dirty="0">
                <a:latin typeface="Courier New" panose="02070309020205020404" pitchFamily="49" charset="0"/>
                <a:ea typeface="Source Sans Pro" panose="020B0503030403020204" pitchFamily="34" charset="0"/>
                <a:cs typeface="Courier New" panose="02070309020205020404" pitchFamily="49" charset="0"/>
              </a:rPr>
              <a:t>`_  1</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33.40  98.10  0  2  GAATGTCA  </a:t>
            </a:r>
            <a:r>
              <a:rPr lang="en-US" sz="1800" dirty="0" err="1">
                <a:latin typeface="Courier New" panose="02070309020205020404" pitchFamily="49" charset="0"/>
                <a:ea typeface="Source Sans Pro" panose="020B0503030403020204" pitchFamily="34" charset="0"/>
                <a:cs typeface="Courier New" panose="02070309020205020404" pitchFamily="49" charset="0"/>
              </a:rPr>
              <a:t>ba</a:t>
            </a:r>
            <a:r>
              <a:rPr lang="en-US" sz="1800" dirty="0">
                <a:latin typeface="Courier New" panose="02070309020205020404" pitchFamily="49" charset="0"/>
                <a:ea typeface="Source Sans Pro" panose="020B0503030403020204" pitchFamily="34" charset="0"/>
                <a:cs typeface="Courier New" panose="02070309020205020404" pitchFamily="49" charset="0"/>
              </a:rPr>
              <a:t>_\[JI@  0</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63.30  98.20  0  2  CGTACCGC  </a:t>
            </a:r>
            <a:r>
              <a:rPr lang="en-US" sz="1800" dirty="0" err="1">
                <a:latin typeface="Courier New" panose="02070309020205020404" pitchFamily="49" charset="0"/>
                <a:ea typeface="Source Sans Pro" panose="020B0503030403020204" pitchFamily="34" charset="0"/>
                <a:cs typeface="Courier New" panose="02070309020205020404" pitchFamily="49" charset="0"/>
              </a:rPr>
              <a:t>hfeZWTSJ</a:t>
            </a:r>
            <a:r>
              <a:rPr lang="en-US" sz="1800" dirty="0">
                <a:latin typeface="Courier New" panose="02070309020205020404" pitchFamily="49" charset="0"/>
                <a:ea typeface="Source Sans Pro" panose="020B0503030403020204" pitchFamily="34" charset="0"/>
                <a:cs typeface="Courier New" panose="02070309020205020404" pitchFamily="49" charset="0"/>
              </a:rPr>
              <a:t>  1</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30.10  98.60  0  2  TCCCTAAG  KJKHDBA@  0</a:t>
            </a:r>
          </a:p>
        </p:txBody>
      </p:sp>
    </p:spTree>
    <p:extLst>
      <p:ext uri="{BB962C8B-B14F-4D97-AF65-F5344CB8AC3E}">
        <p14:creationId xmlns:p14="http://schemas.microsoft.com/office/powerpoint/2010/main" val="3938621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6A9B102-36DC-4F47-BB35-A016A18A05E8}"/>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4AB0FD94-1173-48AB-BBFA-8FDD18538EC1}"/>
              </a:ext>
            </a:extLst>
          </p:cNvPr>
          <p:cNvSpPr>
            <a:spLocks noGrp="1"/>
          </p:cNvSpPr>
          <p:nvPr>
            <p:ph type="sldNum" sz="quarter" idx="19"/>
          </p:nvPr>
        </p:nvSpPr>
        <p:spPr/>
        <p:txBody>
          <a:bodyPr/>
          <a:lstStyle/>
          <a:p>
            <a:fld id="{B6238B5B-F19C-E947-A0BC-87BD7983F871}" type="slidenum">
              <a:rPr lang="en-US" smtClean="0"/>
              <a:pPr/>
              <a:t>31</a:t>
            </a:fld>
            <a:endParaRPr lang="en-US" dirty="0"/>
          </a:p>
        </p:txBody>
      </p:sp>
      <p:sp>
        <p:nvSpPr>
          <p:cNvPr id="6" name="Title 5">
            <a:extLst>
              <a:ext uri="{FF2B5EF4-FFF2-40B4-BE49-F238E27FC236}">
                <a16:creationId xmlns:a16="http://schemas.microsoft.com/office/drawing/2014/main" id="{4C633E64-FB86-4B4F-8A0C-D2C8DD36E151}"/>
              </a:ext>
            </a:extLst>
          </p:cNvPr>
          <p:cNvSpPr>
            <a:spLocks noGrp="1"/>
          </p:cNvSpPr>
          <p:nvPr>
            <p:ph type="title"/>
          </p:nvPr>
        </p:nvSpPr>
        <p:spPr/>
        <p:txBody>
          <a:bodyPr/>
          <a:lstStyle/>
          <a:p>
            <a:r>
              <a:rPr lang="en-US" dirty="0"/>
              <a:t>QSEQ Format</a:t>
            </a:r>
          </a:p>
        </p:txBody>
      </p:sp>
      <p:sp>
        <p:nvSpPr>
          <p:cNvPr id="8" name="Content Placeholder 2">
            <a:extLst>
              <a:ext uri="{FF2B5EF4-FFF2-40B4-BE49-F238E27FC236}">
                <a16:creationId xmlns:a16="http://schemas.microsoft.com/office/drawing/2014/main" id="{497038A5-17FC-428E-8EC3-FEA80A507B3C}"/>
              </a:ext>
            </a:extLst>
          </p:cNvPr>
          <p:cNvSpPr txBox="1">
            <a:spLocks/>
          </p:cNvSpPr>
          <p:nvPr/>
        </p:nvSpPr>
        <p:spPr>
          <a:xfrm>
            <a:off x="174171" y="1433739"/>
            <a:ext cx="8813075" cy="325582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33.30  98.40  0  2  ATGCAGGG  </a:t>
            </a:r>
            <a:r>
              <a:rPr lang="en-US" sz="1800" dirty="0" err="1">
                <a:latin typeface="Courier New" panose="02070309020205020404" pitchFamily="49" charset="0"/>
                <a:ea typeface="Source Sans Pro" panose="020B0503030403020204" pitchFamily="34" charset="0"/>
                <a:cs typeface="Courier New" panose="02070309020205020404" pitchFamily="49" charset="0"/>
              </a:rPr>
              <a:t>aababc</a:t>
            </a:r>
            <a:r>
              <a:rPr lang="en-US" sz="1800" dirty="0">
                <a:latin typeface="Courier New" panose="02070309020205020404" pitchFamily="49" charset="0"/>
                <a:ea typeface="Source Sans Pro" panose="020B0503030403020204" pitchFamily="34" charset="0"/>
                <a:cs typeface="Courier New" panose="02070309020205020404" pitchFamily="49" charset="0"/>
              </a:rPr>
              <a:t>`_  1</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33.40  98.10  0  2  GAATGTCA  </a:t>
            </a:r>
            <a:r>
              <a:rPr lang="en-US" sz="1800" dirty="0" err="1">
                <a:latin typeface="Courier New" panose="02070309020205020404" pitchFamily="49" charset="0"/>
                <a:ea typeface="Source Sans Pro" panose="020B0503030403020204" pitchFamily="34" charset="0"/>
                <a:cs typeface="Courier New" panose="02070309020205020404" pitchFamily="49" charset="0"/>
              </a:rPr>
              <a:t>ba</a:t>
            </a:r>
            <a:r>
              <a:rPr lang="en-US" sz="1800" dirty="0">
                <a:latin typeface="Courier New" panose="02070309020205020404" pitchFamily="49" charset="0"/>
                <a:ea typeface="Source Sans Pro" panose="020B0503030403020204" pitchFamily="34" charset="0"/>
                <a:cs typeface="Courier New" panose="02070309020205020404" pitchFamily="49" charset="0"/>
              </a:rPr>
              <a:t>_\[JI@  0</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63.30  98.20  0  2  CGTACCGC  </a:t>
            </a:r>
            <a:r>
              <a:rPr lang="en-US" sz="1800" dirty="0" err="1">
                <a:latin typeface="Courier New" panose="02070309020205020404" pitchFamily="49" charset="0"/>
                <a:ea typeface="Source Sans Pro" panose="020B0503030403020204" pitchFamily="34" charset="0"/>
                <a:cs typeface="Courier New" panose="02070309020205020404" pitchFamily="49" charset="0"/>
              </a:rPr>
              <a:t>hfeZWTSJ</a:t>
            </a:r>
            <a:r>
              <a:rPr lang="en-US" sz="1800" dirty="0">
                <a:latin typeface="Courier New" panose="02070309020205020404" pitchFamily="49" charset="0"/>
                <a:ea typeface="Source Sans Pro" panose="020B0503030403020204" pitchFamily="34" charset="0"/>
                <a:cs typeface="Courier New" panose="02070309020205020404" pitchFamily="49" charset="0"/>
              </a:rPr>
              <a:t>  1</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30.10  98.60  0  2  TCCCTAAG  KJKHDBA@  0</a:t>
            </a:r>
          </a:p>
          <a:p>
            <a:pPr marL="0" indent="0">
              <a:buFont typeface="Arial" panose="020B0604020202020204" pitchFamily="34" charset="0"/>
              <a:buNone/>
            </a:pPr>
            <a:endParaRPr lang="en-US" sz="1800" dirty="0">
              <a:latin typeface="Courier New" panose="02070309020205020404" pitchFamily="49" charset="0"/>
              <a:ea typeface="Source Sans Pro" panose="020B0503030403020204" pitchFamily="34" charset="0"/>
              <a:cs typeface="Courier New" panose="02070309020205020404" pitchFamily="49" charset="0"/>
            </a:endParaRP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MM123  002  3  2208   :  Machine ID, Run Number, Lane, Tile</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33.30  98.40  0  2    :  X-pos, Y-pos, Index, Direction</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ATGCAGGG  </a:t>
            </a:r>
            <a:r>
              <a:rPr lang="en-US" sz="1800" dirty="0" err="1">
                <a:latin typeface="Courier New" panose="02070309020205020404" pitchFamily="49" charset="0"/>
                <a:ea typeface="Source Sans Pro" panose="020B0503030403020204" pitchFamily="34" charset="0"/>
                <a:cs typeface="Courier New" panose="02070309020205020404" pitchFamily="49" charset="0"/>
              </a:rPr>
              <a:t>aababc</a:t>
            </a:r>
            <a:r>
              <a:rPr lang="en-US" sz="1800" dirty="0">
                <a:latin typeface="Courier New" panose="02070309020205020404" pitchFamily="49" charset="0"/>
                <a:ea typeface="Source Sans Pro" panose="020B0503030403020204" pitchFamily="34" charset="0"/>
                <a:cs typeface="Courier New" panose="02070309020205020404" pitchFamily="49" charset="0"/>
              </a:rPr>
              <a:t>`_  1 :  Sequence, Quality String, Pass Filter</a:t>
            </a:r>
          </a:p>
          <a:p>
            <a:pPr marL="0" indent="0">
              <a:buFont typeface="Arial" panose="020B0604020202020204" pitchFamily="34" charset="0"/>
              <a:buNone/>
            </a:pPr>
            <a:r>
              <a:rPr lang="en-US" sz="1800" dirty="0">
                <a:latin typeface="Courier New" panose="02070309020205020404" pitchFamily="49" charset="0"/>
                <a:ea typeface="Source Sans Pro" panose="020B0503030403020204" pitchFamily="34" charset="0"/>
                <a:cs typeface="Courier New" panose="02070309020205020404" pitchFamily="49" charset="0"/>
              </a:rPr>
              <a:t>(Pass Illumina filtering values: 1 = Pass, 0 = Fail)</a:t>
            </a:r>
          </a:p>
        </p:txBody>
      </p:sp>
    </p:spTree>
    <p:extLst>
      <p:ext uri="{BB962C8B-B14F-4D97-AF65-F5344CB8AC3E}">
        <p14:creationId xmlns:p14="http://schemas.microsoft.com/office/powerpoint/2010/main" val="2341207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06806C-B4C9-48C6-ADD8-35BA08E89342}"/>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E3ABF69B-6A59-436F-AF98-03CF03E0F6C8}"/>
              </a:ext>
            </a:extLst>
          </p:cNvPr>
          <p:cNvSpPr>
            <a:spLocks noGrp="1"/>
          </p:cNvSpPr>
          <p:nvPr>
            <p:ph type="sldNum" sz="quarter" idx="19"/>
          </p:nvPr>
        </p:nvSpPr>
        <p:spPr/>
        <p:txBody>
          <a:bodyPr/>
          <a:lstStyle/>
          <a:p>
            <a:fld id="{B6238B5B-F19C-E947-A0BC-87BD7983F871}" type="slidenum">
              <a:rPr lang="en-US" smtClean="0"/>
              <a:pPr/>
              <a:t>32</a:t>
            </a:fld>
            <a:endParaRPr lang="en-US" dirty="0"/>
          </a:p>
        </p:txBody>
      </p:sp>
      <p:sp>
        <p:nvSpPr>
          <p:cNvPr id="7" name="Content Placeholder 2">
            <a:extLst>
              <a:ext uri="{FF2B5EF4-FFF2-40B4-BE49-F238E27FC236}">
                <a16:creationId xmlns:a16="http://schemas.microsoft.com/office/drawing/2014/main" id="{FFA1F175-0A18-48DA-85CE-3455DE4013F4}"/>
              </a:ext>
            </a:extLst>
          </p:cNvPr>
          <p:cNvSpPr txBox="1">
            <a:spLocks/>
          </p:cNvSpPr>
          <p:nvPr/>
        </p:nvSpPr>
        <p:spPr>
          <a:xfrm>
            <a:off x="0" y="1107172"/>
            <a:ext cx="9144000" cy="4036328"/>
          </a:xfrm>
          <a:prstGeom prst="rect">
            <a:avLst/>
          </a:prstGeom>
          <a:solidFill>
            <a:srgbClr val="000000"/>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FF00"/>
              </a:solidFill>
            </a:endParaRPr>
          </a:p>
          <a:p>
            <a:pPr marL="0" indent="0" algn="ctr">
              <a:buFont typeface="Arial" panose="020B0604020202020204" pitchFamily="34" charset="0"/>
              <a:buNone/>
            </a:pPr>
            <a:r>
              <a:rPr lang="en-US" sz="2400" dirty="0">
                <a:solidFill>
                  <a:srgbClr val="FFFF00"/>
                </a:solidFill>
              </a:rPr>
              <a:t>It is a period of format war.</a:t>
            </a:r>
          </a:p>
          <a:p>
            <a:pPr marL="0" indent="0" algn="ctr">
              <a:buFont typeface="Arial" panose="020B0604020202020204" pitchFamily="34" charset="0"/>
              <a:buNone/>
            </a:pPr>
            <a:r>
              <a:rPr lang="en-US" sz="2400" dirty="0">
                <a:solidFill>
                  <a:srgbClr val="FFFF00"/>
                </a:solidFill>
              </a:rPr>
              <a:t>QSEQ programmers who like everything </a:t>
            </a:r>
          </a:p>
          <a:p>
            <a:pPr marL="0" indent="0" algn="ctr">
              <a:buFont typeface="Arial" panose="020B0604020202020204" pitchFamily="34" charset="0"/>
              <a:buNone/>
            </a:pPr>
            <a:r>
              <a:rPr lang="en-US" sz="2400" dirty="0">
                <a:solidFill>
                  <a:srgbClr val="FFFF00"/>
                </a:solidFill>
              </a:rPr>
              <a:t>on one line are fighting the FASTQ rebels </a:t>
            </a:r>
          </a:p>
          <a:p>
            <a:pPr marL="0" indent="0" algn="ctr">
              <a:buFont typeface="Arial" panose="020B0604020202020204" pitchFamily="34" charset="0"/>
              <a:buNone/>
            </a:pPr>
            <a:r>
              <a:rPr lang="en-US" sz="2400" dirty="0">
                <a:solidFill>
                  <a:srgbClr val="FFFF00"/>
                </a:solidFill>
              </a:rPr>
              <a:t>who prefer more lines with less data.</a:t>
            </a:r>
          </a:p>
          <a:p>
            <a:pPr marL="0" indent="0" algn="ctr">
              <a:buFont typeface="Arial" panose="020B0604020202020204" pitchFamily="34" charset="0"/>
              <a:buNone/>
            </a:pPr>
            <a:endParaRPr lang="en-US" sz="2400" dirty="0">
              <a:solidFill>
                <a:srgbClr val="FFFF00"/>
              </a:solidFill>
            </a:endParaRPr>
          </a:p>
          <a:p>
            <a:pPr marL="0" indent="0" algn="ctr">
              <a:buFont typeface="Arial" panose="020B0604020202020204" pitchFamily="34" charset="0"/>
              <a:buNone/>
            </a:pPr>
            <a:r>
              <a:rPr lang="en-US" sz="2400" dirty="0">
                <a:solidFill>
                  <a:srgbClr val="FFFF00"/>
                </a:solidFill>
              </a:rPr>
              <a:t>FASTQ won the decisive victory</a:t>
            </a:r>
          </a:p>
          <a:p>
            <a:pPr marL="0" indent="0" algn="ctr">
              <a:buFont typeface="Arial" panose="020B0604020202020204" pitchFamily="34" charset="0"/>
              <a:buNone/>
            </a:pPr>
            <a:r>
              <a:rPr lang="en-US" sz="2400" dirty="0">
                <a:solidFill>
                  <a:srgbClr val="FFFF00"/>
                </a:solidFill>
              </a:rPr>
              <a:t>by being easier on the human eyes</a:t>
            </a:r>
          </a:p>
          <a:p>
            <a:pPr marL="0" indent="0" algn="ctr">
              <a:buFont typeface="Arial" panose="020B0604020202020204" pitchFamily="34" charset="0"/>
              <a:buNone/>
            </a:pPr>
            <a:r>
              <a:rPr lang="en-US" sz="2400" dirty="0">
                <a:solidFill>
                  <a:srgbClr val="FFFF00"/>
                </a:solidFill>
              </a:rPr>
              <a:t>But QSEQ still holds a few hidden bases…</a:t>
            </a:r>
          </a:p>
          <a:p>
            <a:pPr marL="0" indent="0" algn="ctr">
              <a:buFont typeface="Arial" panose="020B0604020202020204" pitchFamily="34" charset="0"/>
              <a:buNone/>
            </a:pPr>
            <a:endParaRPr lang="en-US" dirty="0">
              <a:solidFill>
                <a:srgbClr val="FFFF00"/>
              </a:solidFill>
            </a:endParaRPr>
          </a:p>
        </p:txBody>
      </p:sp>
      <p:sp>
        <p:nvSpPr>
          <p:cNvPr id="8" name="Title 1">
            <a:extLst>
              <a:ext uri="{FF2B5EF4-FFF2-40B4-BE49-F238E27FC236}">
                <a16:creationId xmlns:a16="http://schemas.microsoft.com/office/drawing/2014/main" id="{36C5A8E8-1627-4874-9B0A-CA076B4D738F}"/>
              </a:ext>
            </a:extLst>
          </p:cNvPr>
          <p:cNvSpPr>
            <a:spLocks noGrp="1"/>
          </p:cNvSpPr>
          <p:nvPr>
            <p:ph type="title"/>
          </p:nvPr>
        </p:nvSpPr>
        <p:spPr>
          <a:xfrm>
            <a:off x="0" y="-824"/>
            <a:ext cx="9144000" cy="1107996"/>
          </a:xfrm>
          <a:solidFill>
            <a:srgbClr val="000000"/>
          </a:solidFill>
        </p:spPr>
        <p:txBody>
          <a:bodyPr/>
          <a:lstStyle/>
          <a:p>
            <a:pPr algn="ctr"/>
            <a:r>
              <a:rPr lang="en-US" sz="4000" b="1" dirty="0">
                <a:solidFill>
                  <a:srgbClr val="FFFF00"/>
                </a:solidFill>
                <a:latin typeface="Arial" panose="020B0604020202020204" pitchFamily="34" charset="0"/>
                <a:cs typeface="Arial" panose="020B0604020202020204" pitchFamily="34" charset="0"/>
              </a:rPr>
              <a:t>A Long Time Ago, </a:t>
            </a:r>
            <a:br>
              <a:rPr lang="en-US" sz="4000" b="1" dirty="0">
                <a:solidFill>
                  <a:srgbClr val="FFFF00"/>
                </a:solidFill>
                <a:latin typeface="Arial" panose="020B0604020202020204" pitchFamily="34" charset="0"/>
                <a:cs typeface="Arial" panose="020B0604020202020204" pitchFamily="34" charset="0"/>
              </a:rPr>
            </a:br>
            <a:r>
              <a:rPr lang="en-US" sz="4000" b="1" dirty="0">
                <a:solidFill>
                  <a:srgbClr val="FFFF00"/>
                </a:solidFill>
                <a:latin typeface="Arial" panose="020B0604020202020204" pitchFamily="34" charset="0"/>
                <a:cs typeface="Arial" panose="020B0604020202020204" pitchFamily="34" charset="0"/>
              </a:rPr>
              <a:t>In a Sequencing Core Far Away…</a:t>
            </a:r>
          </a:p>
        </p:txBody>
      </p:sp>
    </p:spTree>
    <p:extLst>
      <p:ext uri="{BB962C8B-B14F-4D97-AF65-F5344CB8AC3E}">
        <p14:creationId xmlns:p14="http://schemas.microsoft.com/office/powerpoint/2010/main" val="2633958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65781D-28EF-4F5F-B0C4-123A28DB53EA}"/>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A15392B6-43AA-4C05-9158-E3951179D9E6}"/>
              </a:ext>
            </a:extLst>
          </p:cNvPr>
          <p:cNvSpPr>
            <a:spLocks noGrp="1"/>
          </p:cNvSpPr>
          <p:nvPr>
            <p:ph type="sldNum" sz="quarter" idx="19"/>
          </p:nvPr>
        </p:nvSpPr>
        <p:spPr/>
        <p:txBody>
          <a:bodyPr/>
          <a:lstStyle/>
          <a:p>
            <a:fld id="{B6238B5B-F19C-E947-A0BC-87BD7983F871}" type="slidenum">
              <a:rPr lang="en-US" smtClean="0"/>
              <a:pPr/>
              <a:t>33</a:t>
            </a:fld>
            <a:endParaRPr lang="en-US" dirty="0"/>
          </a:p>
        </p:txBody>
      </p:sp>
      <p:sp>
        <p:nvSpPr>
          <p:cNvPr id="6" name="Title 5">
            <a:extLst>
              <a:ext uri="{FF2B5EF4-FFF2-40B4-BE49-F238E27FC236}">
                <a16:creationId xmlns:a16="http://schemas.microsoft.com/office/drawing/2014/main" id="{D55BFA8A-616F-45B9-A504-2B522F896B19}"/>
              </a:ext>
            </a:extLst>
          </p:cNvPr>
          <p:cNvSpPr>
            <a:spLocks noGrp="1"/>
          </p:cNvSpPr>
          <p:nvPr>
            <p:ph type="title"/>
          </p:nvPr>
        </p:nvSpPr>
        <p:spPr/>
        <p:txBody>
          <a:bodyPr/>
          <a:lstStyle/>
          <a:p>
            <a:r>
              <a:rPr lang="en-US" dirty="0"/>
              <a:t>FASTQ Format</a:t>
            </a:r>
          </a:p>
        </p:txBody>
      </p:sp>
      <p:sp>
        <p:nvSpPr>
          <p:cNvPr id="7" name="Content Placeholder 2">
            <a:extLst>
              <a:ext uri="{FF2B5EF4-FFF2-40B4-BE49-F238E27FC236}">
                <a16:creationId xmlns:a16="http://schemas.microsoft.com/office/drawing/2014/main" id="{79027A79-D204-487C-BC29-7C2791575704}"/>
              </a:ext>
            </a:extLst>
          </p:cNvPr>
          <p:cNvSpPr txBox="1">
            <a:spLocks/>
          </p:cNvSpPr>
          <p:nvPr/>
        </p:nvSpPr>
        <p:spPr>
          <a:xfrm>
            <a:off x="239486" y="1049450"/>
            <a:ext cx="8636725" cy="1412899"/>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ourier New" panose="02070309020205020404" pitchFamily="49" charset="0"/>
                <a:cs typeface="Courier New" panose="02070309020205020404" pitchFamily="49" charset="0"/>
              </a:rPr>
              <a:t>@MM123:002:FC123AB:3:2208:3330:9840 2:Y:18:ATCACG</a:t>
            </a:r>
          </a:p>
          <a:p>
            <a:pPr marL="0" indent="0">
              <a:buFont typeface="Arial" panose="020B0604020202020204" pitchFamily="34" charset="0"/>
              <a:buNone/>
            </a:pPr>
            <a:r>
              <a:rPr lang="en-US" sz="1800" dirty="0">
                <a:latin typeface="Courier New" panose="02070309020205020404" pitchFamily="49" charset="0"/>
                <a:cs typeface="Courier New" panose="02070309020205020404" pitchFamily="49" charset="0"/>
              </a:rPr>
              <a:t>AGGATACTAGCATAGATACCCTAGATAGTCATAGATCATGATAGGGAGATCTA</a:t>
            </a:r>
          </a:p>
          <a:p>
            <a:pPr marL="0" indent="0">
              <a:buFont typeface="Arial" panose="020B0604020202020204" pitchFamily="34" charset="0"/>
              <a:buNone/>
            </a:pPr>
            <a:r>
              <a:rPr lang="en-US" sz="1800" dirty="0">
                <a:latin typeface="Courier New" panose="02070309020205020404" pitchFamily="49" charset="0"/>
                <a:cs typeface="Courier New" panose="02070309020205020404" pitchFamily="49" charset="0"/>
              </a:rPr>
              <a:t>+</a:t>
            </a:r>
          </a:p>
          <a:p>
            <a:pPr marL="0" indent="0">
              <a:buFont typeface="Arial" panose="020B0604020202020204" pitchFamily="34" charset="0"/>
              <a:buNone/>
            </a:pPr>
            <a:r>
              <a:rPr lang="en-US" sz="1800" dirty="0">
                <a:latin typeface="Courier New" panose="02070309020205020404" pitchFamily="49" charset="0"/>
                <a:cs typeface="Courier New" panose="02070309020205020404" pitchFamily="49" charset="0"/>
              </a:rPr>
              <a:t>IJJJJJJIIIIIJIIIIIFFFEEEEEDDDDDDCABBBBB@@00))))*(*&amp;%!</a:t>
            </a:r>
          </a:p>
        </p:txBody>
      </p:sp>
    </p:spTree>
    <p:extLst>
      <p:ext uri="{BB962C8B-B14F-4D97-AF65-F5344CB8AC3E}">
        <p14:creationId xmlns:p14="http://schemas.microsoft.com/office/powerpoint/2010/main" val="1203808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65781D-28EF-4F5F-B0C4-123A28DB53EA}"/>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A15392B6-43AA-4C05-9158-E3951179D9E6}"/>
              </a:ext>
            </a:extLst>
          </p:cNvPr>
          <p:cNvSpPr>
            <a:spLocks noGrp="1"/>
          </p:cNvSpPr>
          <p:nvPr>
            <p:ph type="sldNum" sz="quarter" idx="19"/>
          </p:nvPr>
        </p:nvSpPr>
        <p:spPr/>
        <p:txBody>
          <a:bodyPr/>
          <a:lstStyle/>
          <a:p>
            <a:fld id="{B6238B5B-F19C-E947-A0BC-87BD7983F871}" type="slidenum">
              <a:rPr lang="en-US" smtClean="0"/>
              <a:pPr/>
              <a:t>34</a:t>
            </a:fld>
            <a:endParaRPr lang="en-US" dirty="0"/>
          </a:p>
        </p:txBody>
      </p:sp>
      <p:sp>
        <p:nvSpPr>
          <p:cNvPr id="6" name="Title 5">
            <a:extLst>
              <a:ext uri="{FF2B5EF4-FFF2-40B4-BE49-F238E27FC236}">
                <a16:creationId xmlns:a16="http://schemas.microsoft.com/office/drawing/2014/main" id="{D55BFA8A-616F-45B9-A504-2B522F896B19}"/>
              </a:ext>
            </a:extLst>
          </p:cNvPr>
          <p:cNvSpPr>
            <a:spLocks noGrp="1"/>
          </p:cNvSpPr>
          <p:nvPr>
            <p:ph type="title"/>
          </p:nvPr>
        </p:nvSpPr>
        <p:spPr/>
        <p:txBody>
          <a:bodyPr/>
          <a:lstStyle/>
          <a:p>
            <a:r>
              <a:rPr lang="en-US" dirty="0"/>
              <a:t>FASTQ Format</a:t>
            </a:r>
          </a:p>
        </p:txBody>
      </p:sp>
      <p:sp>
        <p:nvSpPr>
          <p:cNvPr id="7" name="Content Placeholder 2">
            <a:extLst>
              <a:ext uri="{FF2B5EF4-FFF2-40B4-BE49-F238E27FC236}">
                <a16:creationId xmlns:a16="http://schemas.microsoft.com/office/drawing/2014/main" id="{79027A79-D204-487C-BC29-7C2791575704}"/>
              </a:ext>
            </a:extLst>
          </p:cNvPr>
          <p:cNvSpPr txBox="1">
            <a:spLocks/>
          </p:cNvSpPr>
          <p:nvPr/>
        </p:nvSpPr>
        <p:spPr>
          <a:xfrm>
            <a:off x="239486" y="1049450"/>
            <a:ext cx="8636725" cy="3633584"/>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@MM123:002:FC123AB:3:2208:3330:9840 2:Y:18:ATCACG</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AGGATACTAGCATAGATACCCTAGATAGTCATAGATCATGATAGGGAGATCTA</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IJJJJJJIIIIIJIIIIIFFFEEEEEDDDDDDCABBBBB@@00))))*(*&amp;%!</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Reads always start with “@”</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MM123:002:FC123AB:3 - Machine, Run, Flowcell, Lane</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2208:3330:9840      - Tile, X-pos, Y-pos</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2:Y:18:ATCACG       - Direction, Filtered?, </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                    - Control bits, Index/Sample</a:t>
            </a:r>
          </a:p>
          <a:p>
            <a:pPr marL="0" indent="0">
              <a:buFont typeface="Arial" panose="020B0604020202020204" pitchFamily="34" charset="0"/>
              <a:buNone/>
            </a:pPr>
            <a:r>
              <a:rPr lang="en-US" sz="1800">
                <a:latin typeface="Courier New" panose="02070309020205020404" pitchFamily="49" charset="0"/>
                <a:cs typeface="Courier New" panose="02070309020205020404" pitchFamily="49" charset="0"/>
              </a:rPr>
              <a:t>Separator between sequence and quality starts with “+”</a:t>
            </a:r>
            <a:endParaRPr lang="en-US"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53117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A2B81F-9623-4928-97A6-21CAC885C8FF}"/>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090A2BCD-6AB1-4DDE-986F-3D4F5FD56AA9}"/>
              </a:ext>
            </a:extLst>
          </p:cNvPr>
          <p:cNvSpPr>
            <a:spLocks noGrp="1"/>
          </p:cNvSpPr>
          <p:nvPr>
            <p:ph type="sldNum" sz="quarter" idx="19"/>
          </p:nvPr>
        </p:nvSpPr>
        <p:spPr/>
        <p:txBody>
          <a:bodyPr/>
          <a:lstStyle/>
          <a:p>
            <a:fld id="{B6238B5B-F19C-E947-A0BC-87BD7983F871}" type="slidenum">
              <a:rPr lang="en-US" smtClean="0"/>
              <a:pPr/>
              <a:t>35</a:t>
            </a:fld>
            <a:endParaRPr lang="en-US" dirty="0"/>
          </a:p>
        </p:txBody>
      </p:sp>
      <p:sp>
        <p:nvSpPr>
          <p:cNvPr id="6" name="Title 5">
            <a:extLst>
              <a:ext uri="{FF2B5EF4-FFF2-40B4-BE49-F238E27FC236}">
                <a16:creationId xmlns:a16="http://schemas.microsoft.com/office/drawing/2014/main" id="{FA57499E-FE79-4D5E-8C17-499B7BC6A10D}"/>
              </a:ext>
            </a:extLst>
          </p:cNvPr>
          <p:cNvSpPr>
            <a:spLocks noGrp="1"/>
          </p:cNvSpPr>
          <p:nvPr>
            <p:ph type="title"/>
          </p:nvPr>
        </p:nvSpPr>
        <p:spPr/>
        <p:txBody>
          <a:bodyPr/>
          <a:lstStyle/>
          <a:p>
            <a:r>
              <a:rPr lang="en-US" dirty="0"/>
              <a:t>Understanding Quality Strings</a:t>
            </a:r>
          </a:p>
        </p:txBody>
      </p:sp>
      <p:sp>
        <p:nvSpPr>
          <p:cNvPr id="7" name="Content Placeholder 2">
            <a:extLst>
              <a:ext uri="{FF2B5EF4-FFF2-40B4-BE49-F238E27FC236}">
                <a16:creationId xmlns:a16="http://schemas.microsoft.com/office/drawing/2014/main" id="{1F9B017F-0ACA-4031-8186-65BDF4FC746B}"/>
              </a:ext>
            </a:extLst>
          </p:cNvPr>
          <p:cNvSpPr txBox="1">
            <a:spLocks/>
          </p:cNvSpPr>
          <p:nvPr/>
        </p:nvSpPr>
        <p:spPr>
          <a:xfrm>
            <a:off x="576966" y="1786391"/>
            <a:ext cx="7772400" cy="157071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mn-lt"/>
                <a:ea typeface="+mn-ea"/>
                <a:cs typeface="+mn-cs"/>
              </a:defRPr>
            </a:lvl1pPr>
            <a:lvl2pPr marL="44805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baseline="0">
                <a:solidFill>
                  <a:srgbClr val="58595B"/>
                </a:solidFill>
                <a:latin typeface="+mn-lt"/>
                <a:ea typeface="+mn-ea"/>
                <a:cs typeface="+mn-cs"/>
              </a:defRPr>
            </a:lvl2pPr>
            <a:lvl3pPr marL="72237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3pPr>
            <a:lvl4pPr marL="996696" indent="-173736" algn="l" defTabSz="685800" rtl="0" eaLnBrk="1" latinLnBrk="0" hangingPunct="1">
              <a:lnSpc>
                <a:spcPct val="90000"/>
              </a:lnSpc>
              <a:spcBef>
                <a:spcPts val="375"/>
              </a:spcBef>
              <a:spcAft>
                <a:spcPts val="0"/>
              </a:spcAft>
              <a:buFont typeface="Arial" panose="020B0604020202020204" pitchFamily="34" charset="0"/>
              <a:buChar char="•"/>
              <a:defRPr sz="1400" b="0" i="0" kern="1200">
                <a:solidFill>
                  <a:srgbClr val="58595B"/>
                </a:solidFill>
                <a:latin typeface="+mn-lt"/>
                <a:ea typeface="+mn-ea"/>
                <a:cs typeface="+mn-cs"/>
              </a:defRPr>
            </a:lvl4pPr>
            <a:lvl5pPr marL="1271016" indent="-173736" algn="l" defTabSz="685800" rtl="0" eaLnBrk="1" latinLnBrk="0" hangingPunct="1">
              <a:lnSpc>
                <a:spcPct val="90000"/>
              </a:lnSpc>
              <a:spcBef>
                <a:spcPts val="375"/>
              </a:spcBef>
              <a:spcAft>
                <a:spcPts val="0"/>
              </a:spcAft>
              <a:buFont typeface="Arial" panose="020B0604020202020204" pitchFamily="34" charset="0"/>
              <a:buChar char="•"/>
              <a:defRPr sz="1400" b="0" kern="1200">
                <a:solidFill>
                  <a:srgbClr val="58595B"/>
                </a:solidFill>
                <a:latin typeface="+mn-lt"/>
                <a:ea typeface="+mn-ea"/>
                <a:cs typeface="+mn-cs"/>
              </a:defRPr>
            </a:lvl5pPr>
            <a:lvl6pPr marL="628650" indent="-651510" algn="l" defTabSz="685800" rtl="0" eaLnBrk="1" latinLnBrk="0" hangingPunct="1">
              <a:lnSpc>
                <a:spcPct val="90000"/>
              </a:lnSpc>
              <a:spcBef>
                <a:spcPts val="0"/>
              </a:spcBef>
              <a:spcAft>
                <a:spcPts val="600"/>
              </a:spcAft>
              <a:buFont typeface="Arial" panose="020B0604020202020204" pitchFamily="34" charset="0"/>
              <a:buNone/>
              <a:defRPr sz="100" kern="1200">
                <a:solidFill>
                  <a:schemeClr val="tx1"/>
                </a:solidFill>
                <a:latin typeface="+mn-lt"/>
                <a:ea typeface="+mn-ea"/>
                <a:cs typeface="+mn-cs"/>
              </a:defRPr>
            </a:lvl6pPr>
            <a:lvl7pPr marL="557784" indent="-194310" algn="l" defTabSz="685800" rtl="0" eaLnBrk="1" latinLnBrk="0" hangingPunct="1">
              <a:lnSpc>
                <a:spcPct val="90000"/>
              </a:lnSpc>
              <a:spcBef>
                <a:spcPts val="0"/>
              </a:spcBef>
              <a:spcAft>
                <a:spcPts val="600"/>
              </a:spcAft>
              <a:buFont typeface="Arial" panose="020B0604020202020204" pitchFamily="34" charset="0"/>
              <a:buChar char="•"/>
              <a:defRPr sz="5400" kern="1200">
                <a:solidFill>
                  <a:schemeClr val="tx1"/>
                </a:solidFill>
                <a:latin typeface="+mn-lt"/>
                <a:ea typeface="+mn-ea"/>
                <a:cs typeface="+mn-cs"/>
              </a:defRPr>
            </a:lvl7pPr>
            <a:lvl8pPr marL="274320" indent="-171450" algn="l" defTabSz="685800" rtl="0" eaLnBrk="1" latinLnBrk="0" hangingPunct="1">
              <a:lnSpc>
                <a:spcPct val="90000"/>
              </a:lnSpc>
              <a:spcBef>
                <a:spcPts val="0"/>
              </a:spcBef>
              <a:spcAft>
                <a:spcPts val="600"/>
              </a:spcAft>
              <a:buFont typeface="Arial" panose="020B0604020202020204" pitchFamily="34" charset="0"/>
              <a:buChar char="•"/>
              <a:defRPr sz="1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4150" kern="1200">
                <a:solidFill>
                  <a:schemeClr val="tx1"/>
                </a:solidFill>
                <a:latin typeface="+mn-lt"/>
                <a:ea typeface="+mn-ea"/>
                <a:cs typeface="+mn-cs"/>
              </a:defRPr>
            </a:lvl9pPr>
          </a:lstStyle>
          <a:p>
            <a:r>
              <a:rPr lang="en-US" sz="1800" dirty="0"/>
              <a:t>Quality strings use ASCII values to encode a two-digit integer using a single character</a:t>
            </a:r>
          </a:p>
          <a:p>
            <a:pPr lvl="1"/>
            <a:r>
              <a:rPr lang="en-US" sz="1800" dirty="0"/>
              <a:t>Keeps files smaller</a:t>
            </a:r>
          </a:p>
          <a:p>
            <a:pPr lvl="1"/>
            <a:r>
              <a:rPr lang="en-US" sz="1800" dirty="0"/>
              <a:t>Keeps scores in alignment with bases</a:t>
            </a:r>
          </a:p>
          <a:p>
            <a:pPr lvl="1"/>
            <a:r>
              <a:rPr lang="en-US" sz="1800" dirty="0"/>
              <a:t>Character &gt; Number &gt; Base Value Adjustment &gt; </a:t>
            </a:r>
            <a:r>
              <a:rPr lang="en-US" sz="1800" dirty="0" err="1"/>
              <a:t>Phred</a:t>
            </a:r>
            <a:r>
              <a:rPr lang="en-US" sz="1800" dirty="0"/>
              <a:t> &gt; Confidence</a:t>
            </a:r>
          </a:p>
        </p:txBody>
      </p:sp>
    </p:spTree>
    <p:extLst>
      <p:ext uri="{BB962C8B-B14F-4D97-AF65-F5344CB8AC3E}">
        <p14:creationId xmlns:p14="http://schemas.microsoft.com/office/powerpoint/2010/main" val="2656825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1899DF-F3BF-4B29-9D2A-020219988B33}"/>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892B4FBF-AAAD-48CA-90BA-394B24B20D0A}"/>
              </a:ext>
            </a:extLst>
          </p:cNvPr>
          <p:cNvSpPr>
            <a:spLocks noGrp="1"/>
          </p:cNvSpPr>
          <p:nvPr>
            <p:ph type="sldNum" sz="quarter" idx="19"/>
          </p:nvPr>
        </p:nvSpPr>
        <p:spPr/>
        <p:txBody>
          <a:bodyPr/>
          <a:lstStyle/>
          <a:p>
            <a:fld id="{B6238B5B-F19C-E947-A0BC-87BD7983F871}" type="slidenum">
              <a:rPr lang="en-US" smtClean="0"/>
              <a:pPr/>
              <a:t>36</a:t>
            </a:fld>
            <a:endParaRPr lang="en-US" dirty="0"/>
          </a:p>
        </p:txBody>
      </p:sp>
      <p:sp>
        <p:nvSpPr>
          <p:cNvPr id="6" name="Title 5">
            <a:extLst>
              <a:ext uri="{FF2B5EF4-FFF2-40B4-BE49-F238E27FC236}">
                <a16:creationId xmlns:a16="http://schemas.microsoft.com/office/drawing/2014/main" id="{0133667E-B924-4D90-8D42-8ABF3B4BE3B0}"/>
              </a:ext>
            </a:extLst>
          </p:cNvPr>
          <p:cNvSpPr>
            <a:spLocks noGrp="1"/>
          </p:cNvSpPr>
          <p:nvPr>
            <p:ph type="title"/>
          </p:nvPr>
        </p:nvSpPr>
        <p:spPr/>
        <p:txBody>
          <a:bodyPr/>
          <a:lstStyle/>
          <a:p>
            <a:r>
              <a:rPr lang="en-US" dirty="0"/>
              <a:t>Anybody See </a:t>
            </a:r>
            <a:r>
              <a:rPr lang="en-US" i="1" dirty="0"/>
              <a:t>The Martian</a:t>
            </a:r>
            <a:r>
              <a:rPr lang="en-US" dirty="0"/>
              <a:t>?</a:t>
            </a:r>
          </a:p>
        </p:txBody>
      </p:sp>
      <p:pic>
        <p:nvPicPr>
          <p:cNvPr id="2050" name="Picture 2" descr="Image">
            <a:extLst>
              <a:ext uri="{FF2B5EF4-FFF2-40B4-BE49-F238E27FC236}">
                <a16:creationId xmlns:a16="http://schemas.microsoft.com/office/drawing/2014/main" id="{499278BD-6A0D-4882-B705-2DDC2ACDE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693"/>
            <a:ext cx="9144000" cy="496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67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9B8D71-5C2C-4A00-A3B2-46D783DB3025}"/>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9C53A4E8-5517-4D14-B3BF-4806AAFBB244}"/>
              </a:ext>
            </a:extLst>
          </p:cNvPr>
          <p:cNvSpPr>
            <a:spLocks noGrp="1"/>
          </p:cNvSpPr>
          <p:nvPr>
            <p:ph type="sldNum" sz="quarter" idx="19"/>
          </p:nvPr>
        </p:nvSpPr>
        <p:spPr/>
        <p:txBody>
          <a:bodyPr/>
          <a:lstStyle/>
          <a:p>
            <a:fld id="{B6238B5B-F19C-E947-A0BC-87BD7983F871}" type="slidenum">
              <a:rPr lang="en-US" smtClean="0"/>
              <a:pPr/>
              <a:t>37</a:t>
            </a:fld>
            <a:endParaRPr lang="en-US" dirty="0"/>
          </a:p>
        </p:txBody>
      </p:sp>
      <p:sp>
        <p:nvSpPr>
          <p:cNvPr id="6" name="Title 5">
            <a:extLst>
              <a:ext uri="{FF2B5EF4-FFF2-40B4-BE49-F238E27FC236}">
                <a16:creationId xmlns:a16="http://schemas.microsoft.com/office/drawing/2014/main" id="{7E0ED31C-4B98-4C85-BBD6-7A9B8869518F}"/>
              </a:ext>
            </a:extLst>
          </p:cNvPr>
          <p:cNvSpPr>
            <a:spLocks noGrp="1"/>
          </p:cNvSpPr>
          <p:nvPr>
            <p:ph type="title"/>
          </p:nvPr>
        </p:nvSpPr>
        <p:spPr/>
        <p:txBody>
          <a:bodyPr/>
          <a:lstStyle/>
          <a:p>
            <a:r>
              <a:rPr lang="en-US" dirty="0"/>
              <a:t>Character &gt; Number (ASCII)</a:t>
            </a:r>
          </a:p>
        </p:txBody>
      </p:sp>
      <p:pic>
        <p:nvPicPr>
          <p:cNvPr id="10" name="Picture 2">
            <a:extLst>
              <a:ext uri="{FF2B5EF4-FFF2-40B4-BE49-F238E27FC236}">
                <a16:creationId xmlns:a16="http://schemas.microsoft.com/office/drawing/2014/main" id="{14DAC757-2CF3-435E-8D73-5319671F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1"/>
          <a:stretch/>
        </p:blipFill>
        <p:spPr bwMode="auto">
          <a:xfrm>
            <a:off x="2445314" y="953590"/>
            <a:ext cx="5331367" cy="375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78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9B8D71-5C2C-4A00-A3B2-46D783DB3025}"/>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9C53A4E8-5517-4D14-B3BF-4806AAFBB244}"/>
              </a:ext>
            </a:extLst>
          </p:cNvPr>
          <p:cNvSpPr>
            <a:spLocks noGrp="1"/>
          </p:cNvSpPr>
          <p:nvPr>
            <p:ph type="sldNum" sz="quarter" idx="19"/>
          </p:nvPr>
        </p:nvSpPr>
        <p:spPr/>
        <p:txBody>
          <a:bodyPr/>
          <a:lstStyle/>
          <a:p>
            <a:fld id="{B6238B5B-F19C-E947-A0BC-87BD7983F871}" type="slidenum">
              <a:rPr lang="en-US" smtClean="0"/>
              <a:pPr/>
              <a:t>38</a:t>
            </a:fld>
            <a:endParaRPr lang="en-US" dirty="0"/>
          </a:p>
        </p:txBody>
      </p:sp>
      <p:sp>
        <p:nvSpPr>
          <p:cNvPr id="6" name="Title 5">
            <a:extLst>
              <a:ext uri="{FF2B5EF4-FFF2-40B4-BE49-F238E27FC236}">
                <a16:creationId xmlns:a16="http://schemas.microsoft.com/office/drawing/2014/main" id="{7E0ED31C-4B98-4C85-BBD6-7A9B8869518F}"/>
              </a:ext>
            </a:extLst>
          </p:cNvPr>
          <p:cNvSpPr>
            <a:spLocks noGrp="1"/>
          </p:cNvSpPr>
          <p:nvPr>
            <p:ph type="title"/>
          </p:nvPr>
        </p:nvSpPr>
        <p:spPr/>
        <p:txBody>
          <a:bodyPr/>
          <a:lstStyle/>
          <a:p>
            <a:r>
              <a:rPr lang="en-US" dirty="0"/>
              <a:t>Number &gt; Base Value Adjustment</a:t>
            </a:r>
          </a:p>
        </p:txBody>
      </p:sp>
      <p:grpSp>
        <p:nvGrpSpPr>
          <p:cNvPr id="9" name="Group 8">
            <a:extLst>
              <a:ext uri="{FF2B5EF4-FFF2-40B4-BE49-F238E27FC236}">
                <a16:creationId xmlns:a16="http://schemas.microsoft.com/office/drawing/2014/main" id="{CA89EEDB-3813-4F1B-A9FC-E7E8E4961176}"/>
              </a:ext>
            </a:extLst>
          </p:cNvPr>
          <p:cNvGrpSpPr/>
          <p:nvPr/>
        </p:nvGrpSpPr>
        <p:grpSpPr>
          <a:xfrm>
            <a:off x="2445314" y="953590"/>
            <a:ext cx="5331367" cy="3752958"/>
            <a:chOff x="2581275" y="1014106"/>
            <a:chExt cx="6998154" cy="5267632"/>
          </a:xfrm>
        </p:grpSpPr>
        <p:pic>
          <p:nvPicPr>
            <p:cNvPr id="10" name="Picture 2">
              <a:extLst>
                <a:ext uri="{FF2B5EF4-FFF2-40B4-BE49-F238E27FC236}">
                  <a16:creationId xmlns:a16="http://schemas.microsoft.com/office/drawing/2014/main" id="{14DAC757-2CF3-435E-8D73-5319671F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1"/>
            <a:stretch/>
          </p:blipFill>
          <p:spPr bwMode="auto">
            <a:xfrm>
              <a:off x="2581275" y="1014106"/>
              <a:ext cx="6998154" cy="52676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BDAD5B-E816-4884-8442-51887AD72853}"/>
                </a:ext>
              </a:extLst>
            </p:cNvPr>
            <p:cNvSpPr/>
            <p:nvPr/>
          </p:nvSpPr>
          <p:spPr>
            <a:xfrm>
              <a:off x="2697480" y="1179576"/>
              <a:ext cx="2642616" cy="3465576"/>
            </a:xfrm>
            <a:prstGeom prst="rect">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grpSp>
      <p:sp>
        <p:nvSpPr>
          <p:cNvPr id="17" name="TextBox 16">
            <a:extLst>
              <a:ext uri="{FF2B5EF4-FFF2-40B4-BE49-F238E27FC236}">
                <a16:creationId xmlns:a16="http://schemas.microsoft.com/office/drawing/2014/main" id="{26050EA7-5876-45B5-9B9C-8234506BD5CF}"/>
              </a:ext>
            </a:extLst>
          </p:cNvPr>
          <p:cNvSpPr txBox="1"/>
          <p:nvPr/>
        </p:nvSpPr>
        <p:spPr>
          <a:xfrm>
            <a:off x="1029588" y="2025957"/>
            <a:ext cx="1774371" cy="646331"/>
          </a:xfrm>
          <a:prstGeom prst="rect">
            <a:avLst/>
          </a:prstGeom>
          <a:noFill/>
        </p:spPr>
        <p:txBody>
          <a:bodyPr wrap="square" rtlCol="0">
            <a:spAutoFit/>
          </a:bodyPr>
          <a:lstStyle/>
          <a:p>
            <a:r>
              <a:rPr lang="en-US" dirty="0"/>
              <a:t>These characters don’t print.</a:t>
            </a:r>
          </a:p>
        </p:txBody>
      </p:sp>
    </p:spTree>
    <p:extLst>
      <p:ext uri="{BB962C8B-B14F-4D97-AF65-F5344CB8AC3E}">
        <p14:creationId xmlns:p14="http://schemas.microsoft.com/office/powerpoint/2010/main" val="381715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9B8D71-5C2C-4A00-A3B2-46D783DB3025}"/>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9C53A4E8-5517-4D14-B3BF-4806AAFBB244}"/>
              </a:ext>
            </a:extLst>
          </p:cNvPr>
          <p:cNvSpPr>
            <a:spLocks noGrp="1"/>
          </p:cNvSpPr>
          <p:nvPr>
            <p:ph type="sldNum" sz="quarter" idx="19"/>
          </p:nvPr>
        </p:nvSpPr>
        <p:spPr/>
        <p:txBody>
          <a:bodyPr/>
          <a:lstStyle/>
          <a:p>
            <a:fld id="{B6238B5B-F19C-E947-A0BC-87BD7983F871}" type="slidenum">
              <a:rPr lang="en-US" smtClean="0"/>
              <a:pPr/>
              <a:t>39</a:t>
            </a:fld>
            <a:endParaRPr lang="en-US" dirty="0"/>
          </a:p>
        </p:txBody>
      </p:sp>
      <p:sp>
        <p:nvSpPr>
          <p:cNvPr id="6" name="Title 5">
            <a:extLst>
              <a:ext uri="{FF2B5EF4-FFF2-40B4-BE49-F238E27FC236}">
                <a16:creationId xmlns:a16="http://schemas.microsoft.com/office/drawing/2014/main" id="{7E0ED31C-4B98-4C85-BBD6-7A9B8869518F}"/>
              </a:ext>
            </a:extLst>
          </p:cNvPr>
          <p:cNvSpPr>
            <a:spLocks noGrp="1"/>
          </p:cNvSpPr>
          <p:nvPr>
            <p:ph type="title"/>
          </p:nvPr>
        </p:nvSpPr>
        <p:spPr/>
        <p:txBody>
          <a:bodyPr/>
          <a:lstStyle/>
          <a:p>
            <a:r>
              <a:rPr lang="en-US" dirty="0"/>
              <a:t>Number &gt; Base Value Adjustment</a:t>
            </a:r>
          </a:p>
        </p:txBody>
      </p:sp>
      <p:grpSp>
        <p:nvGrpSpPr>
          <p:cNvPr id="9" name="Group 8">
            <a:extLst>
              <a:ext uri="{FF2B5EF4-FFF2-40B4-BE49-F238E27FC236}">
                <a16:creationId xmlns:a16="http://schemas.microsoft.com/office/drawing/2014/main" id="{CA89EEDB-3813-4F1B-A9FC-E7E8E4961176}"/>
              </a:ext>
            </a:extLst>
          </p:cNvPr>
          <p:cNvGrpSpPr/>
          <p:nvPr/>
        </p:nvGrpSpPr>
        <p:grpSpPr>
          <a:xfrm>
            <a:off x="1227909" y="953590"/>
            <a:ext cx="6548773" cy="3752958"/>
            <a:chOff x="983263" y="1014106"/>
            <a:chExt cx="8596166" cy="5267632"/>
          </a:xfrm>
        </p:grpSpPr>
        <p:pic>
          <p:nvPicPr>
            <p:cNvPr id="10" name="Picture 2">
              <a:extLst>
                <a:ext uri="{FF2B5EF4-FFF2-40B4-BE49-F238E27FC236}">
                  <a16:creationId xmlns:a16="http://schemas.microsoft.com/office/drawing/2014/main" id="{14DAC757-2CF3-435E-8D73-5319671F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1"/>
            <a:stretch/>
          </p:blipFill>
          <p:spPr bwMode="auto">
            <a:xfrm>
              <a:off x="2581275" y="1014106"/>
              <a:ext cx="6998154" cy="52676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BDAD5B-E816-4884-8442-51887AD72853}"/>
                </a:ext>
              </a:extLst>
            </p:cNvPr>
            <p:cNvSpPr/>
            <p:nvPr/>
          </p:nvSpPr>
          <p:spPr>
            <a:xfrm>
              <a:off x="2697480" y="1179576"/>
              <a:ext cx="2642616" cy="34655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
          <p:nvSpPr>
            <p:cNvPr id="12" name="Arrow: Right 11">
              <a:extLst>
                <a:ext uri="{FF2B5EF4-FFF2-40B4-BE49-F238E27FC236}">
                  <a16:creationId xmlns:a16="http://schemas.microsoft.com/office/drawing/2014/main" id="{5ACB9B3C-C403-4C76-A919-1CCA96DE063E}"/>
                </a:ext>
              </a:extLst>
            </p:cNvPr>
            <p:cNvSpPr/>
            <p:nvPr/>
          </p:nvSpPr>
          <p:spPr>
            <a:xfrm>
              <a:off x="2075688" y="4609454"/>
              <a:ext cx="62179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6FC0A25-E455-44BA-9353-B3A7506D2635}"/>
                </a:ext>
              </a:extLst>
            </p:cNvPr>
            <p:cNvSpPr/>
            <p:nvPr/>
          </p:nvSpPr>
          <p:spPr>
            <a:xfrm>
              <a:off x="4779645" y="2823481"/>
              <a:ext cx="62179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5D1843-F30A-48FF-8CB0-D427CD55A30F}"/>
                </a:ext>
              </a:extLst>
            </p:cNvPr>
            <p:cNvSpPr txBox="1"/>
            <p:nvPr/>
          </p:nvSpPr>
          <p:spPr>
            <a:xfrm>
              <a:off x="983263" y="4377728"/>
              <a:ext cx="1165074" cy="712789"/>
            </a:xfrm>
            <a:prstGeom prst="rect">
              <a:avLst/>
            </a:prstGeom>
            <a:noFill/>
          </p:spPr>
          <p:txBody>
            <a:bodyPr wrap="square" rtlCol="0">
              <a:spAutoFit/>
            </a:bodyPr>
            <a:lstStyle/>
            <a:p>
              <a:r>
                <a:rPr lang="en-US" dirty="0"/>
                <a:t>Base 33</a:t>
              </a:r>
            </a:p>
            <a:p>
              <a:r>
                <a:rPr lang="en-US" dirty="0"/>
                <a:t>(Typical)</a:t>
              </a:r>
            </a:p>
          </p:txBody>
        </p:sp>
        <p:sp>
          <p:nvSpPr>
            <p:cNvPr id="15" name="TextBox 14">
              <a:extLst>
                <a:ext uri="{FF2B5EF4-FFF2-40B4-BE49-F238E27FC236}">
                  <a16:creationId xmlns:a16="http://schemas.microsoft.com/office/drawing/2014/main" id="{987AFD9F-45BE-40A9-B930-D4165878482D}"/>
                </a:ext>
              </a:extLst>
            </p:cNvPr>
            <p:cNvSpPr txBox="1"/>
            <p:nvPr/>
          </p:nvSpPr>
          <p:spPr>
            <a:xfrm>
              <a:off x="3538134" y="2580031"/>
              <a:ext cx="1367312" cy="712789"/>
            </a:xfrm>
            <a:prstGeom prst="rect">
              <a:avLst/>
            </a:prstGeom>
            <a:noFill/>
          </p:spPr>
          <p:txBody>
            <a:bodyPr wrap="square" rtlCol="0">
              <a:spAutoFit/>
            </a:bodyPr>
            <a:lstStyle/>
            <a:p>
              <a:pPr algn="r"/>
              <a:r>
                <a:rPr lang="en-US" dirty="0"/>
                <a:t>Base 64</a:t>
              </a:r>
            </a:p>
            <a:p>
              <a:pPr algn="r"/>
              <a:r>
                <a:rPr lang="en-US" dirty="0"/>
                <a:t>(Old, rare)</a:t>
              </a:r>
            </a:p>
          </p:txBody>
        </p:sp>
      </p:grpSp>
      <p:sp>
        <p:nvSpPr>
          <p:cNvPr id="17" name="TextBox 16">
            <a:extLst>
              <a:ext uri="{FF2B5EF4-FFF2-40B4-BE49-F238E27FC236}">
                <a16:creationId xmlns:a16="http://schemas.microsoft.com/office/drawing/2014/main" id="{26050EA7-5876-45B5-9B9C-8234506BD5CF}"/>
              </a:ext>
            </a:extLst>
          </p:cNvPr>
          <p:cNvSpPr txBox="1"/>
          <p:nvPr/>
        </p:nvSpPr>
        <p:spPr>
          <a:xfrm>
            <a:off x="1029588" y="2025957"/>
            <a:ext cx="1774371" cy="646331"/>
          </a:xfrm>
          <a:prstGeom prst="rect">
            <a:avLst/>
          </a:prstGeom>
          <a:noFill/>
        </p:spPr>
        <p:txBody>
          <a:bodyPr wrap="square" rtlCol="0">
            <a:spAutoFit/>
          </a:bodyPr>
          <a:lstStyle/>
          <a:p>
            <a:r>
              <a:rPr lang="en-US" dirty="0"/>
              <a:t>These characters don’t print.</a:t>
            </a:r>
          </a:p>
        </p:txBody>
      </p:sp>
    </p:spTree>
    <p:extLst>
      <p:ext uri="{BB962C8B-B14F-4D97-AF65-F5344CB8AC3E}">
        <p14:creationId xmlns:p14="http://schemas.microsoft.com/office/powerpoint/2010/main" val="3389857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B9763-62E5-46E7-9DDE-A3EF4000A88D}"/>
              </a:ext>
            </a:extLst>
          </p:cNvPr>
          <p:cNvSpPr>
            <a:spLocks noGrp="1"/>
          </p:cNvSpPr>
          <p:nvPr>
            <p:ph type="body" sz="quarter" idx="13"/>
          </p:nvPr>
        </p:nvSpPr>
        <p:spPr>
          <a:xfrm>
            <a:off x="1097280" y="1365073"/>
            <a:ext cx="6858000" cy="646331"/>
          </a:xfrm>
        </p:spPr>
        <p:txBody>
          <a:bodyPr/>
          <a:lstStyle/>
          <a:p>
            <a:r>
              <a:rPr lang="en-US" dirty="0"/>
              <a:t>Bench scientist with an interest in molecular human genetics and host/pathogen interactions and genetic disease pathology who (partially) transitioned these interests to bioinformatics and computational biology </a:t>
            </a:r>
          </a:p>
        </p:txBody>
      </p:sp>
      <p:sp>
        <p:nvSpPr>
          <p:cNvPr id="3" name="Text Placeholder 2">
            <a:extLst>
              <a:ext uri="{FF2B5EF4-FFF2-40B4-BE49-F238E27FC236}">
                <a16:creationId xmlns:a16="http://schemas.microsoft.com/office/drawing/2014/main" id="{F9280E61-717A-4B3A-8380-C6C2A13A0DD0}"/>
              </a:ext>
            </a:extLst>
          </p:cNvPr>
          <p:cNvSpPr>
            <a:spLocks noGrp="1"/>
          </p:cNvSpPr>
          <p:nvPr>
            <p:ph type="body" sz="quarter" idx="15"/>
          </p:nvPr>
        </p:nvSpPr>
        <p:spPr>
          <a:xfrm>
            <a:off x="1097280" y="999313"/>
            <a:ext cx="6858000" cy="215444"/>
          </a:xfrm>
        </p:spPr>
        <p:txBody>
          <a:bodyPr/>
          <a:lstStyle/>
          <a:p>
            <a:r>
              <a:rPr lang="en-US" dirty="0"/>
              <a:t>Relevant training/experience</a:t>
            </a:r>
          </a:p>
        </p:txBody>
      </p:sp>
      <p:sp>
        <p:nvSpPr>
          <p:cNvPr id="4" name="Date Placeholder 3">
            <a:extLst>
              <a:ext uri="{FF2B5EF4-FFF2-40B4-BE49-F238E27FC236}">
                <a16:creationId xmlns:a16="http://schemas.microsoft.com/office/drawing/2014/main" id="{87EA2AEE-D66D-4A04-BD1D-4647BC9C0CD7}"/>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731E274-4350-4FE7-BB5F-2A23FB693ED0}"/>
              </a:ext>
            </a:extLst>
          </p:cNvPr>
          <p:cNvSpPr>
            <a:spLocks noGrp="1"/>
          </p:cNvSpPr>
          <p:nvPr>
            <p:ph type="sldNum" sz="quarter" idx="19"/>
          </p:nvPr>
        </p:nvSpPr>
        <p:spPr/>
        <p:txBody>
          <a:bodyPr/>
          <a:lstStyle/>
          <a:p>
            <a:fld id="{B6238B5B-F19C-E947-A0BC-87BD7983F871}" type="slidenum">
              <a:rPr lang="en-US" smtClean="0"/>
              <a:pPr/>
              <a:t>4</a:t>
            </a:fld>
            <a:endParaRPr lang="en-US" dirty="0"/>
          </a:p>
        </p:txBody>
      </p:sp>
      <p:sp>
        <p:nvSpPr>
          <p:cNvPr id="6" name="Title 5">
            <a:extLst>
              <a:ext uri="{FF2B5EF4-FFF2-40B4-BE49-F238E27FC236}">
                <a16:creationId xmlns:a16="http://schemas.microsoft.com/office/drawing/2014/main" id="{479D3124-746E-4CB8-8E3D-D05897194986}"/>
              </a:ext>
            </a:extLst>
          </p:cNvPr>
          <p:cNvSpPr>
            <a:spLocks noGrp="1"/>
          </p:cNvSpPr>
          <p:nvPr>
            <p:ph type="title"/>
          </p:nvPr>
        </p:nvSpPr>
        <p:spPr/>
        <p:txBody>
          <a:bodyPr/>
          <a:lstStyle/>
          <a:p>
            <a:r>
              <a:rPr lang="en-US" dirty="0"/>
              <a:t>Who Am I?</a:t>
            </a:r>
          </a:p>
        </p:txBody>
      </p:sp>
      <p:sp>
        <p:nvSpPr>
          <p:cNvPr id="7" name="Text Placeholder 6">
            <a:extLst>
              <a:ext uri="{FF2B5EF4-FFF2-40B4-BE49-F238E27FC236}">
                <a16:creationId xmlns:a16="http://schemas.microsoft.com/office/drawing/2014/main" id="{23D660D1-DEDB-46BA-B536-016F19725773}"/>
              </a:ext>
            </a:extLst>
          </p:cNvPr>
          <p:cNvSpPr>
            <a:spLocks noGrp="1"/>
          </p:cNvSpPr>
          <p:nvPr>
            <p:ph type="body" sz="quarter" idx="21"/>
          </p:nvPr>
        </p:nvSpPr>
        <p:spPr>
          <a:xfrm>
            <a:off x="1097281" y="2096593"/>
            <a:ext cx="6858000" cy="2565831"/>
          </a:xfrm>
        </p:spPr>
        <p:txBody>
          <a:bodyPr/>
          <a:lstStyle/>
          <a:p>
            <a:r>
              <a:rPr lang="en-US" dirty="0"/>
              <a:t>Virus/virus interactions in the human immune landscape </a:t>
            </a:r>
          </a:p>
          <a:p>
            <a:r>
              <a:rPr lang="en-US" dirty="0"/>
              <a:t>Genetics and molecular pathology of atherosclerosis</a:t>
            </a:r>
          </a:p>
          <a:p>
            <a:r>
              <a:rPr lang="en-US" dirty="0"/>
              <a:t>Molecular physiology of lipoprotein metabolism in mammals</a:t>
            </a:r>
          </a:p>
          <a:p>
            <a:r>
              <a:rPr lang="en-US" dirty="0"/>
              <a:t>Genetics and molecular pathology of skeletal dysplasia (dwarfisms)</a:t>
            </a:r>
          </a:p>
          <a:p>
            <a:r>
              <a:rPr lang="en-US" dirty="0"/>
              <a:t>Cancer immunology and immune therapy </a:t>
            </a:r>
          </a:p>
          <a:p>
            <a:r>
              <a:rPr lang="en-US" dirty="0"/>
              <a:t>CRISPR target design (and off-targeting behavior)</a:t>
            </a:r>
          </a:p>
          <a:p>
            <a:r>
              <a:rPr lang="en-US" dirty="0"/>
              <a:t>Microbiome analysis and reproducibility</a:t>
            </a:r>
          </a:p>
          <a:p>
            <a:r>
              <a:rPr lang="en-US" dirty="0"/>
              <a:t>Scientific computer program design and usability</a:t>
            </a:r>
          </a:p>
          <a:p>
            <a:r>
              <a:rPr lang="en-US" dirty="0"/>
              <a:t>Cybersecurity </a:t>
            </a:r>
          </a:p>
        </p:txBody>
      </p:sp>
      <p:pic>
        <p:nvPicPr>
          <p:cNvPr id="9" name="Graphic 8" descr="Microscope">
            <a:extLst>
              <a:ext uri="{FF2B5EF4-FFF2-40B4-BE49-F238E27FC236}">
                <a16:creationId xmlns:a16="http://schemas.microsoft.com/office/drawing/2014/main" id="{DC34DF8C-0784-4259-9550-9EA5CE2ABF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8681" y="2044240"/>
            <a:ext cx="234959" cy="234959"/>
          </a:xfrm>
          <a:prstGeom prst="rect">
            <a:avLst/>
          </a:prstGeom>
        </p:spPr>
      </p:pic>
      <p:pic>
        <p:nvPicPr>
          <p:cNvPr id="10" name="Graphic 9" descr="Microscope">
            <a:extLst>
              <a:ext uri="{FF2B5EF4-FFF2-40B4-BE49-F238E27FC236}">
                <a16:creationId xmlns:a16="http://schemas.microsoft.com/office/drawing/2014/main" id="{545C5E06-5C23-4A72-9278-8D4AA3372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792" y="2331763"/>
            <a:ext cx="234959" cy="234959"/>
          </a:xfrm>
          <a:prstGeom prst="rect">
            <a:avLst/>
          </a:prstGeom>
        </p:spPr>
      </p:pic>
      <p:pic>
        <p:nvPicPr>
          <p:cNvPr id="11" name="Graphic 10" descr="Microscope">
            <a:extLst>
              <a:ext uri="{FF2B5EF4-FFF2-40B4-BE49-F238E27FC236}">
                <a16:creationId xmlns:a16="http://schemas.microsoft.com/office/drawing/2014/main" id="{2DFCBA10-E84E-47DD-B3E0-53B17842E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2423" y="2638859"/>
            <a:ext cx="234959" cy="234959"/>
          </a:xfrm>
          <a:prstGeom prst="rect">
            <a:avLst/>
          </a:prstGeom>
        </p:spPr>
      </p:pic>
      <p:pic>
        <p:nvPicPr>
          <p:cNvPr id="12" name="Graphic 11" descr="Microscope">
            <a:extLst>
              <a:ext uri="{FF2B5EF4-FFF2-40B4-BE49-F238E27FC236}">
                <a16:creationId xmlns:a16="http://schemas.microsoft.com/office/drawing/2014/main" id="{4755B39E-C681-4665-9219-8C58B9D99B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2774" y="2934771"/>
            <a:ext cx="234959" cy="234959"/>
          </a:xfrm>
          <a:prstGeom prst="rect">
            <a:avLst/>
          </a:prstGeom>
        </p:spPr>
      </p:pic>
      <p:pic>
        <p:nvPicPr>
          <p:cNvPr id="17" name="Graphic 16" descr="Computer">
            <a:extLst>
              <a:ext uri="{FF2B5EF4-FFF2-40B4-BE49-F238E27FC236}">
                <a16:creationId xmlns:a16="http://schemas.microsoft.com/office/drawing/2014/main" id="{220E42E9-D7CA-4394-A347-422CAD60A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7733" y="2915839"/>
            <a:ext cx="272821" cy="272821"/>
          </a:xfrm>
          <a:prstGeom prst="rect">
            <a:avLst/>
          </a:prstGeom>
        </p:spPr>
      </p:pic>
      <p:pic>
        <p:nvPicPr>
          <p:cNvPr id="18" name="Graphic 17" descr="Computer">
            <a:extLst>
              <a:ext uri="{FF2B5EF4-FFF2-40B4-BE49-F238E27FC236}">
                <a16:creationId xmlns:a16="http://schemas.microsoft.com/office/drawing/2014/main" id="{1EF7FDF1-1464-4E81-9008-158B0C011A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2695" y="3250366"/>
            <a:ext cx="272821" cy="272821"/>
          </a:xfrm>
          <a:prstGeom prst="rect">
            <a:avLst/>
          </a:prstGeom>
        </p:spPr>
      </p:pic>
      <p:pic>
        <p:nvPicPr>
          <p:cNvPr id="19" name="Graphic 18" descr="Computer">
            <a:extLst>
              <a:ext uri="{FF2B5EF4-FFF2-40B4-BE49-F238E27FC236}">
                <a16:creationId xmlns:a16="http://schemas.microsoft.com/office/drawing/2014/main" id="{16BF3C79-C206-4953-83D4-0796F06F1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8381" y="3532784"/>
            <a:ext cx="272821" cy="272821"/>
          </a:xfrm>
          <a:prstGeom prst="rect">
            <a:avLst/>
          </a:prstGeom>
        </p:spPr>
      </p:pic>
      <p:pic>
        <p:nvPicPr>
          <p:cNvPr id="22" name="Graphic 21" descr="Microscope">
            <a:extLst>
              <a:ext uri="{FF2B5EF4-FFF2-40B4-BE49-F238E27FC236}">
                <a16:creationId xmlns:a16="http://schemas.microsoft.com/office/drawing/2014/main" id="{6CEDED75-B69E-4AFE-A1DC-5815CFF5D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7329" y="3825198"/>
            <a:ext cx="234959" cy="234959"/>
          </a:xfrm>
          <a:prstGeom prst="rect">
            <a:avLst/>
          </a:prstGeom>
        </p:spPr>
      </p:pic>
      <p:pic>
        <p:nvPicPr>
          <p:cNvPr id="23" name="Graphic 22" descr="Computer">
            <a:extLst>
              <a:ext uri="{FF2B5EF4-FFF2-40B4-BE49-F238E27FC236}">
                <a16:creationId xmlns:a16="http://schemas.microsoft.com/office/drawing/2014/main" id="{99972C7B-C779-4852-90D0-556EFB3FC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2288" y="3806266"/>
            <a:ext cx="272821" cy="272821"/>
          </a:xfrm>
          <a:prstGeom prst="rect">
            <a:avLst/>
          </a:prstGeom>
        </p:spPr>
      </p:pic>
    </p:spTree>
    <p:extLst>
      <p:ext uri="{BB962C8B-B14F-4D97-AF65-F5344CB8AC3E}">
        <p14:creationId xmlns:p14="http://schemas.microsoft.com/office/powerpoint/2010/main" val="190346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9B8D71-5C2C-4A00-A3B2-46D783DB3025}"/>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9C53A4E8-5517-4D14-B3BF-4806AAFBB244}"/>
              </a:ext>
            </a:extLst>
          </p:cNvPr>
          <p:cNvSpPr>
            <a:spLocks noGrp="1"/>
          </p:cNvSpPr>
          <p:nvPr>
            <p:ph type="sldNum" sz="quarter" idx="19"/>
          </p:nvPr>
        </p:nvSpPr>
        <p:spPr/>
        <p:txBody>
          <a:bodyPr/>
          <a:lstStyle/>
          <a:p>
            <a:fld id="{B6238B5B-F19C-E947-A0BC-87BD7983F871}" type="slidenum">
              <a:rPr lang="en-US" smtClean="0"/>
              <a:pPr/>
              <a:t>40</a:t>
            </a:fld>
            <a:endParaRPr lang="en-US" dirty="0"/>
          </a:p>
        </p:txBody>
      </p:sp>
      <p:sp>
        <p:nvSpPr>
          <p:cNvPr id="6" name="Title 5">
            <a:extLst>
              <a:ext uri="{FF2B5EF4-FFF2-40B4-BE49-F238E27FC236}">
                <a16:creationId xmlns:a16="http://schemas.microsoft.com/office/drawing/2014/main" id="{7E0ED31C-4B98-4C85-BBD6-7A9B8869518F}"/>
              </a:ext>
            </a:extLst>
          </p:cNvPr>
          <p:cNvSpPr>
            <a:spLocks noGrp="1"/>
          </p:cNvSpPr>
          <p:nvPr>
            <p:ph type="title"/>
          </p:nvPr>
        </p:nvSpPr>
        <p:spPr/>
        <p:txBody>
          <a:bodyPr/>
          <a:lstStyle/>
          <a:p>
            <a:r>
              <a:rPr lang="en-US" dirty="0"/>
              <a:t>Number &gt; Base Value Adjustment &gt; </a:t>
            </a:r>
            <a:r>
              <a:rPr lang="en-US" dirty="0" err="1"/>
              <a:t>Phred</a:t>
            </a:r>
            <a:endParaRPr lang="en-US" dirty="0"/>
          </a:p>
        </p:txBody>
      </p:sp>
      <p:grpSp>
        <p:nvGrpSpPr>
          <p:cNvPr id="9" name="Group 8">
            <a:extLst>
              <a:ext uri="{FF2B5EF4-FFF2-40B4-BE49-F238E27FC236}">
                <a16:creationId xmlns:a16="http://schemas.microsoft.com/office/drawing/2014/main" id="{CA89EEDB-3813-4F1B-A9FC-E7E8E4961176}"/>
              </a:ext>
            </a:extLst>
          </p:cNvPr>
          <p:cNvGrpSpPr/>
          <p:nvPr/>
        </p:nvGrpSpPr>
        <p:grpSpPr>
          <a:xfrm>
            <a:off x="1227909" y="953590"/>
            <a:ext cx="6548773" cy="3752958"/>
            <a:chOff x="983263" y="1014106"/>
            <a:chExt cx="8596166" cy="5267632"/>
          </a:xfrm>
        </p:grpSpPr>
        <p:pic>
          <p:nvPicPr>
            <p:cNvPr id="10" name="Picture 2">
              <a:extLst>
                <a:ext uri="{FF2B5EF4-FFF2-40B4-BE49-F238E27FC236}">
                  <a16:creationId xmlns:a16="http://schemas.microsoft.com/office/drawing/2014/main" id="{14DAC757-2CF3-435E-8D73-5319671F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1"/>
            <a:stretch/>
          </p:blipFill>
          <p:spPr bwMode="auto">
            <a:xfrm>
              <a:off x="2581275" y="1014106"/>
              <a:ext cx="6998154" cy="52676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3BDAD5B-E816-4884-8442-51887AD72853}"/>
                </a:ext>
              </a:extLst>
            </p:cNvPr>
            <p:cNvSpPr/>
            <p:nvPr/>
          </p:nvSpPr>
          <p:spPr>
            <a:xfrm>
              <a:off x="2697480" y="1179576"/>
              <a:ext cx="2642616" cy="346557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highlight>
                  <a:srgbClr val="FFFF00"/>
                </a:highlight>
              </a:endParaRPr>
            </a:p>
          </p:txBody>
        </p:sp>
        <p:sp>
          <p:nvSpPr>
            <p:cNvPr id="12" name="Arrow: Right 11">
              <a:extLst>
                <a:ext uri="{FF2B5EF4-FFF2-40B4-BE49-F238E27FC236}">
                  <a16:creationId xmlns:a16="http://schemas.microsoft.com/office/drawing/2014/main" id="{5ACB9B3C-C403-4C76-A919-1CCA96DE063E}"/>
                </a:ext>
              </a:extLst>
            </p:cNvPr>
            <p:cNvSpPr/>
            <p:nvPr/>
          </p:nvSpPr>
          <p:spPr>
            <a:xfrm>
              <a:off x="2075688" y="4609454"/>
              <a:ext cx="62179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6FC0A25-E455-44BA-9353-B3A7506D2635}"/>
                </a:ext>
              </a:extLst>
            </p:cNvPr>
            <p:cNvSpPr/>
            <p:nvPr/>
          </p:nvSpPr>
          <p:spPr>
            <a:xfrm>
              <a:off x="4779645" y="2823481"/>
              <a:ext cx="621792"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5D1843-F30A-48FF-8CB0-D427CD55A30F}"/>
                </a:ext>
              </a:extLst>
            </p:cNvPr>
            <p:cNvSpPr txBox="1"/>
            <p:nvPr/>
          </p:nvSpPr>
          <p:spPr>
            <a:xfrm>
              <a:off x="983263" y="4377728"/>
              <a:ext cx="1165074" cy="712789"/>
            </a:xfrm>
            <a:prstGeom prst="rect">
              <a:avLst/>
            </a:prstGeom>
            <a:noFill/>
          </p:spPr>
          <p:txBody>
            <a:bodyPr wrap="square" rtlCol="0">
              <a:spAutoFit/>
            </a:bodyPr>
            <a:lstStyle/>
            <a:p>
              <a:r>
                <a:rPr lang="en-US" dirty="0"/>
                <a:t>Base 33</a:t>
              </a:r>
            </a:p>
            <a:p>
              <a:r>
                <a:rPr lang="en-US" dirty="0"/>
                <a:t>(Typical)</a:t>
              </a:r>
            </a:p>
          </p:txBody>
        </p:sp>
        <p:sp>
          <p:nvSpPr>
            <p:cNvPr id="15" name="TextBox 14">
              <a:extLst>
                <a:ext uri="{FF2B5EF4-FFF2-40B4-BE49-F238E27FC236}">
                  <a16:creationId xmlns:a16="http://schemas.microsoft.com/office/drawing/2014/main" id="{987AFD9F-45BE-40A9-B930-D4165878482D}"/>
                </a:ext>
              </a:extLst>
            </p:cNvPr>
            <p:cNvSpPr txBox="1"/>
            <p:nvPr/>
          </p:nvSpPr>
          <p:spPr>
            <a:xfrm>
              <a:off x="2516109" y="2583469"/>
              <a:ext cx="2387546" cy="712789"/>
            </a:xfrm>
            <a:prstGeom prst="rect">
              <a:avLst/>
            </a:prstGeom>
            <a:noFill/>
          </p:spPr>
          <p:txBody>
            <a:bodyPr wrap="square" rtlCol="0">
              <a:spAutoFit/>
            </a:bodyPr>
            <a:lstStyle/>
            <a:p>
              <a:pPr algn="r"/>
              <a:r>
                <a:rPr lang="en-US" dirty="0"/>
                <a:t>Base 64</a:t>
              </a:r>
            </a:p>
            <a:p>
              <a:pPr algn="r"/>
              <a:r>
                <a:rPr lang="en-US" dirty="0"/>
                <a:t>(Old, rare, annoying)</a:t>
              </a:r>
            </a:p>
          </p:txBody>
        </p:sp>
        <p:sp>
          <p:nvSpPr>
            <p:cNvPr id="16" name="Rectangle 15">
              <a:extLst>
                <a:ext uri="{FF2B5EF4-FFF2-40B4-BE49-F238E27FC236}">
                  <a16:creationId xmlns:a16="http://schemas.microsoft.com/office/drawing/2014/main" id="{A4AFA3A7-A142-425E-B62F-1F84AFFB3347}"/>
                </a:ext>
              </a:extLst>
            </p:cNvPr>
            <p:cNvSpPr/>
            <p:nvPr/>
          </p:nvSpPr>
          <p:spPr>
            <a:xfrm>
              <a:off x="5401437" y="3803904"/>
              <a:ext cx="1959483" cy="118872"/>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4947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BBF81F-2018-4F04-B9B8-74DC284C8E45}"/>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0F36FFDD-CE02-4A80-9539-1C287A855EB7}"/>
              </a:ext>
            </a:extLst>
          </p:cNvPr>
          <p:cNvSpPr>
            <a:spLocks noGrp="1"/>
          </p:cNvSpPr>
          <p:nvPr>
            <p:ph type="sldNum" sz="quarter" idx="19"/>
          </p:nvPr>
        </p:nvSpPr>
        <p:spPr/>
        <p:txBody>
          <a:bodyPr/>
          <a:lstStyle/>
          <a:p>
            <a:fld id="{B6238B5B-F19C-E947-A0BC-87BD7983F871}" type="slidenum">
              <a:rPr lang="en-US" smtClean="0"/>
              <a:pPr/>
              <a:t>41</a:t>
            </a:fld>
            <a:endParaRPr lang="en-US" dirty="0"/>
          </a:p>
        </p:txBody>
      </p:sp>
      <p:sp>
        <p:nvSpPr>
          <p:cNvPr id="6" name="Title 5">
            <a:extLst>
              <a:ext uri="{FF2B5EF4-FFF2-40B4-BE49-F238E27FC236}">
                <a16:creationId xmlns:a16="http://schemas.microsoft.com/office/drawing/2014/main" id="{D8C0F5D9-B81D-49E6-9A3C-2869A69F3F64}"/>
              </a:ext>
            </a:extLst>
          </p:cNvPr>
          <p:cNvSpPr>
            <a:spLocks noGrp="1"/>
          </p:cNvSpPr>
          <p:nvPr>
            <p:ph type="title"/>
          </p:nvPr>
        </p:nvSpPr>
        <p:spPr/>
        <p:txBody>
          <a:bodyPr/>
          <a:lstStyle/>
          <a:p>
            <a:r>
              <a:rPr lang="en-US" dirty="0"/>
              <a:t>Number &gt; Base Value Adjustment &gt; </a:t>
            </a:r>
            <a:r>
              <a:rPr lang="en-US" dirty="0" err="1"/>
              <a:t>Phred</a:t>
            </a:r>
            <a:endParaRPr lang="en-US" dirty="0"/>
          </a:p>
        </p:txBody>
      </p:sp>
      <p:grpSp>
        <p:nvGrpSpPr>
          <p:cNvPr id="7" name="Group 6">
            <a:extLst>
              <a:ext uri="{FF2B5EF4-FFF2-40B4-BE49-F238E27FC236}">
                <a16:creationId xmlns:a16="http://schemas.microsoft.com/office/drawing/2014/main" id="{D3460091-97ED-4D7B-94E2-6B776DA78AB1}"/>
              </a:ext>
            </a:extLst>
          </p:cNvPr>
          <p:cNvGrpSpPr/>
          <p:nvPr/>
        </p:nvGrpSpPr>
        <p:grpSpPr>
          <a:xfrm>
            <a:off x="1177643" y="923818"/>
            <a:ext cx="6788714" cy="3295864"/>
            <a:chOff x="2611665" y="1179576"/>
            <a:chExt cx="6788714" cy="3295864"/>
          </a:xfrm>
        </p:grpSpPr>
        <p:grpSp>
          <p:nvGrpSpPr>
            <p:cNvPr id="8" name="Group 7">
              <a:extLst>
                <a:ext uri="{FF2B5EF4-FFF2-40B4-BE49-F238E27FC236}">
                  <a16:creationId xmlns:a16="http://schemas.microsoft.com/office/drawing/2014/main" id="{79F375A4-1EF4-4170-B15A-0CA49A138406}"/>
                </a:ext>
              </a:extLst>
            </p:cNvPr>
            <p:cNvGrpSpPr/>
            <p:nvPr/>
          </p:nvGrpSpPr>
          <p:grpSpPr>
            <a:xfrm>
              <a:off x="2611665" y="1179576"/>
              <a:ext cx="6788714" cy="784628"/>
              <a:chOff x="1843569" y="1033272"/>
              <a:chExt cx="6788714" cy="784628"/>
            </a:xfrm>
          </p:grpSpPr>
          <p:pic>
            <p:nvPicPr>
              <p:cNvPr id="13" name="Picture 2">
                <a:extLst>
                  <a:ext uri="{FF2B5EF4-FFF2-40B4-BE49-F238E27FC236}">
                    <a16:creationId xmlns:a16="http://schemas.microsoft.com/office/drawing/2014/main" id="{7D19D7B4-4397-4587-9F93-FC9CA0C14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468" t="56377" r="33922" b="41530"/>
              <a:stretch/>
            </p:blipFill>
            <p:spPr bwMode="auto">
              <a:xfrm>
                <a:off x="2090456" y="1411319"/>
                <a:ext cx="6129999" cy="4065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A5E55CA-877E-4BE3-A9B6-39D88069A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206" t="7759" r="31048" b="89826"/>
              <a:stretch/>
            </p:blipFill>
            <p:spPr bwMode="auto">
              <a:xfrm>
                <a:off x="1843569" y="1033272"/>
                <a:ext cx="6788714" cy="46286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FE55FD41-8B61-43C0-959E-39F6D9916340}"/>
                </a:ext>
              </a:extLst>
            </p:cNvPr>
            <p:cNvSpPr txBox="1"/>
            <p:nvPr/>
          </p:nvSpPr>
          <p:spPr>
            <a:xfrm>
              <a:off x="3800786" y="2828745"/>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Value – base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27101D66-BB5C-4A3D-9E79-DB7EB0FD6A53}"/>
                </a:ext>
              </a:extLst>
            </p:cNvPr>
            <p:cNvSpPr txBox="1"/>
            <p:nvPr/>
          </p:nvSpPr>
          <p:spPr>
            <a:xfrm>
              <a:off x="3800786" y="3429000"/>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  73  –  33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06EC4FB3-47AB-4AF9-8F2D-D4B3E4EE6FDA}"/>
                </a:ext>
              </a:extLst>
            </p:cNvPr>
            <p:cNvSpPr txBox="1"/>
            <p:nvPr/>
          </p:nvSpPr>
          <p:spPr>
            <a:xfrm>
              <a:off x="7359430" y="3952220"/>
              <a:ext cx="676655"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40</a:t>
              </a:r>
            </a:p>
          </p:txBody>
        </p:sp>
        <p:cxnSp>
          <p:nvCxnSpPr>
            <p:cNvPr id="12" name="Straight Connector 11">
              <a:extLst>
                <a:ext uri="{FF2B5EF4-FFF2-40B4-BE49-F238E27FC236}">
                  <a16:creationId xmlns:a16="http://schemas.microsoft.com/office/drawing/2014/main" id="{2288DCC3-EDFD-417E-BE28-9E805D73ACD0}"/>
                </a:ext>
              </a:extLst>
            </p:cNvPr>
            <p:cNvCxnSpPr/>
            <p:nvPr/>
          </p:nvCxnSpPr>
          <p:spPr>
            <a:xfrm flipH="1">
              <a:off x="7004304" y="3952220"/>
              <a:ext cx="1386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95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66A960-9DEF-4756-AA36-1686C364B4A2}"/>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FD38FB25-6242-4FB3-A968-4F317F06076C}"/>
              </a:ext>
            </a:extLst>
          </p:cNvPr>
          <p:cNvSpPr>
            <a:spLocks noGrp="1"/>
          </p:cNvSpPr>
          <p:nvPr>
            <p:ph type="sldNum" sz="quarter" idx="19"/>
          </p:nvPr>
        </p:nvSpPr>
        <p:spPr/>
        <p:txBody>
          <a:bodyPr/>
          <a:lstStyle/>
          <a:p>
            <a:fld id="{B6238B5B-F19C-E947-A0BC-87BD7983F871}" type="slidenum">
              <a:rPr lang="en-US" smtClean="0"/>
              <a:pPr/>
              <a:t>42</a:t>
            </a:fld>
            <a:endParaRPr lang="en-US" dirty="0"/>
          </a:p>
        </p:txBody>
      </p:sp>
      <p:sp>
        <p:nvSpPr>
          <p:cNvPr id="6" name="Title 5">
            <a:extLst>
              <a:ext uri="{FF2B5EF4-FFF2-40B4-BE49-F238E27FC236}">
                <a16:creationId xmlns:a16="http://schemas.microsoft.com/office/drawing/2014/main" id="{C91BEF58-52FE-40E3-AE87-0CEDA539B90B}"/>
              </a:ext>
            </a:extLst>
          </p:cNvPr>
          <p:cNvSpPr>
            <a:spLocks noGrp="1"/>
          </p:cNvSpPr>
          <p:nvPr>
            <p:ph type="title"/>
          </p:nvPr>
        </p:nvSpPr>
        <p:spPr/>
        <p:txBody>
          <a:bodyPr/>
          <a:lstStyle/>
          <a:p>
            <a:r>
              <a:rPr lang="en-US" dirty="0" err="1"/>
              <a:t>Phred</a:t>
            </a:r>
            <a:r>
              <a:rPr lang="en-US" dirty="0"/>
              <a:t> &gt; Confidence</a:t>
            </a:r>
          </a:p>
        </p:txBody>
      </p:sp>
      <p:grpSp>
        <p:nvGrpSpPr>
          <p:cNvPr id="7" name="Group 6">
            <a:extLst>
              <a:ext uri="{FF2B5EF4-FFF2-40B4-BE49-F238E27FC236}">
                <a16:creationId xmlns:a16="http://schemas.microsoft.com/office/drawing/2014/main" id="{D0F04EF5-301C-4C8A-943E-C5346B777180}"/>
              </a:ext>
            </a:extLst>
          </p:cNvPr>
          <p:cNvGrpSpPr/>
          <p:nvPr/>
        </p:nvGrpSpPr>
        <p:grpSpPr>
          <a:xfrm>
            <a:off x="2231063" y="1295226"/>
            <a:ext cx="4590427" cy="2553048"/>
            <a:chOff x="3800786" y="1329129"/>
            <a:chExt cx="4590427" cy="2553048"/>
          </a:xfrm>
        </p:grpSpPr>
        <p:sp>
          <p:nvSpPr>
            <p:cNvPr id="8" name="TextBox 7">
              <a:extLst>
                <a:ext uri="{FF2B5EF4-FFF2-40B4-BE49-F238E27FC236}">
                  <a16:creationId xmlns:a16="http://schemas.microsoft.com/office/drawing/2014/main" id="{087EE08C-E522-4BA8-9B64-60024F0BB40E}"/>
                </a:ext>
              </a:extLst>
            </p:cNvPr>
            <p:cNvSpPr txBox="1"/>
            <p:nvPr/>
          </p:nvSpPr>
          <p:spPr>
            <a:xfrm>
              <a:off x="3800786" y="1329129"/>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Value – base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B9CCBE71-B0BD-4883-8152-9E13536025E8}"/>
                </a:ext>
              </a:extLst>
            </p:cNvPr>
            <p:cNvSpPr txBox="1"/>
            <p:nvPr/>
          </p:nvSpPr>
          <p:spPr>
            <a:xfrm>
              <a:off x="3800786" y="1929384"/>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  73  –  33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5F850748-540C-4A02-9CD2-071D3FFE74AD}"/>
                </a:ext>
              </a:extLst>
            </p:cNvPr>
            <p:cNvSpPr txBox="1"/>
            <p:nvPr/>
          </p:nvSpPr>
          <p:spPr>
            <a:xfrm>
              <a:off x="7359430" y="2452604"/>
              <a:ext cx="676655"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40</a:t>
              </a:r>
            </a:p>
          </p:txBody>
        </p:sp>
        <p:cxnSp>
          <p:nvCxnSpPr>
            <p:cNvPr id="11" name="Straight Connector 10">
              <a:extLst>
                <a:ext uri="{FF2B5EF4-FFF2-40B4-BE49-F238E27FC236}">
                  <a16:creationId xmlns:a16="http://schemas.microsoft.com/office/drawing/2014/main" id="{71E26D4C-458F-4FC9-96FB-00EAED56483A}"/>
                </a:ext>
              </a:extLst>
            </p:cNvPr>
            <p:cNvCxnSpPr/>
            <p:nvPr/>
          </p:nvCxnSpPr>
          <p:spPr>
            <a:xfrm flipH="1">
              <a:off x="7004304" y="2452604"/>
              <a:ext cx="1386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1FC072-150F-4126-A69F-0FD751436C20}"/>
                    </a:ext>
                  </a:extLst>
                </p:cNvPr>
                <p:cNvSpPr txBox="1"/>
                <p:nvPr/>
              </p:nvSpPr>
              <p:spPr>
                <a:xfrm>
                  <a:off x="4348665" y="3389734"/>
                  <a:ext cx="383399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𝑄</m:t>
                            </m:r>
                          </m:e>
                          <m:sub>
                            <m:r>
                              <m:rPr>
                                <m:sty m:val="p"/>
                              </m:rPr>
                              <a:rPr lang="en-US" sz="3200" b="0" i="0" smtClean="0">
                                <a:latin typeface="Cambria Math" panose="02040503050406030204" pitchFamily="18" charset="0"/>
                              </a:rPr>
                              <m:t>Phred</m:t>
                            </m:r>
                          </m:sub>
                        </m:sSub>
                        <m:r>
                          <a:rPr lang="en-US" sz="3200" b="0" i="1" smtClean="0">
                            <a:latin typeface="Cambria Math" panose="02040503050406030204" pitchFamily="18" charset="0"/>
                          </a:rPr>
                          <m:t>=−10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𝑙𝑜𝑔</m:t>
                            </m:r>
                          </m:e>
                          <m:sub>
                            <m:r>
                              <a:rPr lang="en-US" sz="3200" b="0" i="1" smtClean="0">
                                <a:latin typeface="Cambria Math" panose="02040503050406030204" pitchFamily="18" charset="0"/>
                              </a:rPr>
                              <m:t>10</m:t>
                            </m:r>
                          </m:sub>
                        </m:sSub>
                        <m:r>
                          <a:rPr lang="en-US" sz="3200" b="0" i="1" smtClean="0">
                            <a:latin typeface="Cambria Math" panose="02040503050406030204" pitchFamily="18" charset="0"/>
                          </a:rPr>
                          <m:t>𝑝</m:t>
                        </m:r>
                      </m:oMath>
                    </m:oMathPara>
                  </a14:m>
                  <a:endParaRPr lang="en-US" sz="3200" dirty="0"/>
                </a:p>
              </p:txBody>
            </p:sp>
          </mc:Choice>
          <mc:Fallback xmlns="">
            <p:sp>
              <p:nvSpPr>
                <p:cNvPr id="12" name="TextBox 11">
                  <a:extLst>
                    <a:ext uri="{FF2B5EF4-FFF2-40B4-BE49-F238E27FC236}">
                      <a16:creationId xmlns:a16="http://schemas.microsoft.com/office/drawing/2014/main" id="{821FC072-150F-4126-A69F-0FD751436C20}"/>
                    </a:ext>
                  </a:extLst>
                </p:cNvPr>
                <p:cNvSpPr txBox="1">
                  <a:spLocks noRot="1" noChangeAspect="1" noMove="1" noResize="1" noEditPoints="1" noAdjustHandles="1" noChangeArrowheads="1" noChangeShapeType="1" noTextEdit="1"/>
                </p:cNvSpPr>
                <p:nvPr/>
              </p:nvSpPr>
              <p:spPr>
                <a:xfrm>
                  <a:off x="4348665" y="3389734"/>
                  <a:ext cx="3833998" cy="492443"/>
                </a:xfrm>
                <a:prstGeom prst="rect">
                  <a:avLst/>
                </a:prstGeom>
                <a:blipFill>
                  <a:blip r:embed="rId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76738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66A960-9DEF-4756-AA36-1686C364B4A2}"/>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FD38FB25-6242-4FB3-A968-4F317F06076C}"/>
              </a:ext>
            </a:extLst>
          </p:cNvPr>
          <p:cNvSpPr>
            <a:spLocks noGrp="1"/>
          </p:cNvSpPr>
          <p:nvPr>
            <p:ph type="sldNum" sz="quarter" idx="19"/>
          </p:nvPr>
        </p:nvSpPr>
        <p:spPr/>
        <p:txBody>
          <a:bodyPr/>
          <a:lstStyle/>
          <a:p>
            <a:fld id="{B6238B5B-F19C-E947-A0BC-87BD7983F871}" type="slidenum">
              <a:rPr lang="en-US" smtClean="0"/>
              <a:pPr/>
              <a:t>43</a:t>
            </a:fld>
            <a:endParaRPr lang="en-US" dirty="0"/>
          </a:p>
        </p:txBody>
      </p:sp>
      <p:sp>
        <p:nvSpPr>
          <p:cNvPr id="6" name="Title 5">
            <a:extLst>
              <a:ext uri="{FF2B5EF4-FFF2-40B4-BE49-F238E27FC236}">
                <a16:creationId xmlns:a16="http://schemas.microsoft.com/office/drawing/2014/main" id="{C91BEF58-52FE-40E3-AE87-0CEDA539B90B}"/>
              </a:ext>
            </a:extLst>
          </p:cNvPr>
          <p:cNvSpPr>
            <a:spLocks noGrp="1"/>
          </p:cNvSpPr>
          <p:nvPr>
            <p:ph type="title"/>
          </p:nvPr>
        </p:nvSpPr>
        <p:spPr/>
        <p:txBody>
          <a:bodyPr/>
          <a:lstStyle/>
          <a:p>
            <a:r>
              <a:rPr lang="en-US" dirty="0" err="1"/>
              <a:t>Phred</a:t>
            </a:r>
            <a:r>
              <a:rPr lang="en-US" dirty="0"/>
              <a:t> &gt; Confidence</a:t>
            </a:r>
          </a:p>
        </p:txBody>
      </p:sp>
      <p:grpSp>
        <p:nvGrpSpPr>
          <p:cNvPr id="7" name="Group 6">
            <a:extLst>
              <a:ext uri="{FF2B5EF4-FFF2-40B4-BE49-F238E27FC236}">
                <a16:creationId xmlns:a16="http://schemas.microsoft.com/office/drawing/2014/main" id="{D0F04EF5-301C-4C8A-943E-C5346B777180}"/>
              </a:ext>
            </a:extLst>
          </p:cNvPr>
          <p:cNvGrpSpPr/>
          <p:nvPr/>
        </p:nvGrpSpPr>
        <p:grpSpPr>
          <a:xfrm>
            <a:off x="2231063" y="1295226"/>
            <a:ext cx="4590427" cy="2553048"/>
            <a:chOff x="3800786" y="1329129"/>
            <a:chExt cx="4590427" cy="2553048"/>
          </a:xfrm>
        </p:grpSpPr>
        <p:sp>
          <p:nvSpPr>
            <p:cNvPr id="8" name="TextBox 7">
              <a:extLst>
                <a:ext uri="{FF2B5EF4-FFF2-40B4-BE49-F238E27FC236}">
                  <a16:creationId xmlns:a16="http://schemas.microsoft.com/office/drawing/2014/main" id="{087EE08C-E522-4BA8-9B64-60024F0BB40E}"/>
                </a:ext>
              </a:extLst>
            </p:cNvPr>
            <p:cNvSpPr txBox="1"/>
            <p:nvPr/>
          </p:nvSpPr>
          <p:spPr>
            <a:xfrm>
              <a:off x="3800786" y="1329129"/>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Value – base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B9CCBE71-B0BD-4883-8152-9E13536025E8}"/>
                </a:ext>
              </a:extLst>
            </p:cNvPr>
            <p:cNvSpPr txBox="1"/>
            <p:nvPr/>
          </p:nvSpPr>
          <p:spPr>
            <a:xfrm>
              <a:off x="3800786" y="1929384"/>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  73  –  33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10" name="TextBox 9">
              <a:extLst>
                <a:ext uri="{FF2B5EF4-FFF2-40B4-BE49-F238E27FC236}">
                  <a16:creationId xmlns:a16="http://schemas.microsoft.com/office/drawing/2014/main" id="{5F850748-540C-4A02-9CD2-071D3FFE74AD}"/>
                </a:ext>
              </a:extLst>
            </p:cNvPr>
            <p:cNvSpPr txBox="1"/>
            <p:nvPr/>
          </p:nvSpPr>
          <p:spPr>
            <a:xfrm>
              <a:off x="7359430" y="2452604"/>
              <a:ext cx="676655"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40</a:t>
              </a:r>
            </a:p>
          </p:txBody>
        </p:sp>
        <p:cxnSp>
          <p:nvCxnSpPr>
            <p:cNvPr id="11" name="Straight Connector 10">
              <a:extLst>
                <a:ext uri="{FF2B5EF4-FFF2-40B4-BE49-F238E27FC236}">
                  <a16:creationId xmlns:a16="http://schemas.microsoft.com/office/drawing/2014/main" id="{71E26D4C-458F-4FC9-96FB-00EAED56483A}"/>
                </a:ext>
              </a:extLst>
            </p:cNvPr>
            <p:cNvCxnSpPr/>
            <p:nvPr/>
          </p:nvCxnSpPr>
          <p:spPr>
            <a:xfrm flipH="1">
              <a:off x="7004304" y="2452604"/>
              <a:ext cx="1386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1FC072-150F-4126-A69F-0FD751436C20}"/>
                    </a:ext>
                  </a:extLst>
                </p:cNvPr>
                <p:cNvSpPr txBox="1"/>
                <p:nvPr/>
              </p:nvSpPr>
              <p:spPr>
                <a:xfrm>
                  <a:off x="4348665" y="3389734"/>
                  <a:ext cx="383399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𝑄</m:t>
                            </m:r>
                          </m:e>
                          <m:sub>
                            <m:r>
                              <m:rPr>
                                <m:sty m:val="p"/>
                              </m:rPr>
                              <a:rPr lang="en-US" sz="3200" b="0" i="0" smtClean="0">
                                <a:latin typeface="Cambria Math" panose="02040503050406030204" pitchFamily="18" charset="0"/>
                              </a:rPr>
                              <m:t>Phred</m:t>
                            </m:r>
                          </m:sub>
                        </m:sSub>
                        <m:r>
                          <a:rPr lang="en-US" sz="3200" b="0" i="1" smtClean="0">
                            <a:latin typeface="Cambria Math" panose="02040503050406030204" pitchFamily="18" charset="0"/>
                          </a:rPr>
                          <m:t>=−10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𝑙𝑜𝑔</m:t>
                            </m:r>
                          </m:e>
                          <m:sub>
                            <m:r>
                              <a:rPr lang="en-US" sz="3200" b="0" i="1" smtClean="0">
                                <a:latin typeface="Cambria Math" panose="02040503050406030204" pitchFamily="18" charset="0"/>
                              </a:rPr>
                              <m:t>10</m:t>
                            </m:r>
                          </m:sub>
                        </m:sSub>
                        <m:r>
                          <a:rPr lang="en-US" sz="3200" b="0" i="1" smtClean="0">
                            <a:latin typeface="Cambria Math" panose="02040503050406030204" pitchFamily="18" charset="0"/>
                          </a:rPr>
                          <m:t>𝑝</m:t>
                        </m:r>
                      </m:oMath>
                    </m:oMathPara>
                  </a14:m>
                  <a:endParaRPr lang="en-US" sz="3200" dirty="0"/>
                </a:p>
              </p:txBody>
            </p:sp>
          </mc:Choice>
          <mc:Fallback xmlns="">
            <p:sp>
              <p:nvSpPr>
                <p:cNvPr id="12" name="TextBox 11">
                  <a:extLst>
                    <a:ext uri="{FF2B5EF4-FFF2-40B4-BE49-F238E27FC236}">
                      <a16:creationId xmlns:a16="http://schemas.microsoft.com/office/drawing/2014/main" id="{821FC072-150F-4126-A69F-0FD751436C20}"/>
                    </a:ext>
                  </a:extLst>
                </p:cNvPr>
                <p:cNvSpPr txBox="1">
                  <a:spLocks noRot="1" noChangeAspect="1" noMove="1" noResize="1" noEditPoints="1" noAdjustHandles="1" noChangeArrowheads="1" noChangeShapeType="1" noTextEdit="1"/>
                </p:cNvSpPr>
                <p:nvPr/>
              </p:nvSpPr>
              <p:spPr>
                <a:xfrm>
                  <a:off x="4348665" y="3389734"/>
                  <a:ext cx="3833998" cy="492443"/>
                </a:xfrm>
                <a:prstGeom prst="rect">
                  <a:avLst/>
                </a:prstGeom>
                <a:blipFill>
                  <a:blip r:embed="rId2"/>
                  <a:stretch>
                    <a:fillRect/>
                  </a:stretch>
                </a:blipFill>
              </p:spPr>
              <p:txBody>
                <a:bodyPr/>
                <a:lstStyle/>
                <a:p>
                  <a:r>
                    <a:rPr lang="en-US">
                      <a:noFill/>
                    </a:rPr>
                    <a:t> </a:t>
                  </a:r>
                </a:p>
              </p:txBody>
            </p:sp>
          </mc:Fallback>
        </mc:AlternateContent>
      </p:grpSp>
      <p:pic>
        <p:nvPicPr>
          <p:cNvPr id="13" name="Graphic 12" descr="Angry face with no fill">
            <a:extLst>
              <a:ext uri="{FF2B5EF4-FFF2-40B4-BE49-F238E27FC236}">
                <a16:creationId xmlns:a16="http://schemas.microsoft.com/office/drawing/2014/main" id="{97014CBD-6BB6-4BC1-AFD9-F1478933C7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8840" y="3810601"/>
            <a:ext cx="914400" cy="914400"/>
          </a:xfrm>
          <a:prstGeom prst="rect">
            <a:avLst/>
          </a:prstGeom>
        </p:spPr>
      </p:pic>
      <p:pic>
        <p:nvPicPr>
          <p:cNvPr id="14" name="Graphic 13" descr="Worried face with no fill">
            <a:extLst>
              <a:ext uri="{FF2B5EF4-FFF2-40B4-BE49-F238E27FC236}">
                <a16:creationId xmlns:a16="http://schemas.microsoft.com/office/drawing/2014/main" id="{74EFCBDF-C6E1-4D16-BC58-E9AE6A37D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4672" y="2835007"/>
            <a:ext cx="914400" cy="914400"/>
          </a:xfrm>
          <a:prstGeom prst="rect">
            <a:avLst/>
          </a:prstGeom>
        </p:spPr>
      </p:pic>
      <p:pic>
        <p:nvPicPr>
          <p:cNvPr id="15" name="Graphic 14" descr="Crying face with no fill">
            <a:extLst>
              <a:ext uri="{FF2B5EF4-FFF2-40B4-BE49-F238E27FC236}">
                <a16:creationId xmlns:a16="http://schemas.microsoft.com/office/drawing/2014/main" id="{F7BBADE3-8925-42FC-8D10-6A0115F8E1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11801" y="2605984"/>
            <a:ext cx="914400" cy="914400"/>
          </a:xfrm>
          <a:prstGeom prst="rect">
            <a:avLst/>
          </a:prstGeom>
        </p:spPr>
      </p:pic>
      <p:pic>
        <p:nvPicPr>
          <p:cNvPr id="16" name="Graphic 15" descr="Surprised face with no fill">
            <a:extLst>
              <a:ext uri="{FF2B5EF4-FFF2-40B4-BE49-F238E27FC236}">
                <a16:creationId xmlns:a16="http://schemas.microsoft.com/office/drawing/2014/main" id="{2EC69BF9-7E00-4489-9DFC-E9217DF438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57189" y="2738910"/>
            <a:ext cx="914400" cy="914400"/>
          </a:xfrm>
          <a:prstGeom prst="rect">
            <a:avLst/>
          </a:prstGeom>
        </p:spPr>
      </p:pic>
      <p:pic>
        <p:nvPicPr>
          <p:cNvPr id="17" name="Graphic 16" descr="Confused face with no fill">
            <a:extLst>
              <a:ext uri="{FF2B5EF4-FFF2-40B4-BE49-F238E27FC236}">
                <a16:creationId xmlns:a16="http://schemas.microsoft.com/office/drawing/2014/main" id="{BCC58256-0815-41A4-B162-8B64033821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2899" y="3761478"/>
            <a:ext cx="914400" cy="914400"/>
          </a:xfrm>
          <a:prstGeom prst="rect">
            <a:avLst/>
          </a:prstGeom>
        </p:spPr>
      </p:pic>
      <p:pic>
        <p:nvPicPr>
          <p:cNvPr id="18" name="Graphic 17" descr="Nervous face with no fill">
            <a:extLst>
              <a:ext uri="{FF2B5EF4-FFF2-40B4-BE49-F238E27FC236}">
                <a16:creationId xmlns:a16="http://schemas.microsoft.com/office/drawing/2014/main" id="{0E3653BE-C591-498D-9B72-60C4A7A46F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56948" y="3736544"/>
            <a:ext cx="914400" cy="914400"/>
          </a:xfrm>
          <a:prstGeom prst="rect">
            <a:avLst/>
          </a:prstGeom>
        </p:spPr>
      </p:pic>
    </p:spTree>
    <p:extLst>
      <p:ext uri="{BB962C8B-B14F-4D97-AF65-F5344CB8AC3E}">
        <p14:creationId xmlns:p14="http://schemas.microsoft.com/office/powerpoint/2010/main" val="2677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D7F2C7-65A0-4C1D-A1DA-32A5DBEC1746}"/>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1B53BB0A-41B9-445D-B0A9-208F2638C668}"/>
              </a:ext>
            </a:extLst>
          </p:cNvPr>
          <p:cNvSpPr>
            <a:spLocks noGrp="1"/>
          </p:cNvSpPr>
          <p:nvPr>
            <p:ph type="sldNum" sz="quarter" idx="19"/>
          </p:nvPr>
        </p:nvSpPr>
        <p:spPr/>
        <p:txBody>
          <a:bodyPr/>
          <a:lstStyle/>
          <a:p>
            <a:fld id="{B6238B5B-F19C-E947-A0BC-87BD7983F871}" type="slidenum">
              <a:rPr lang="en-US" smtClean="0"/>
              <a:pPr/>
              <a:t>44</a:t>
            </a:fld>
            <a:endParaRPr lang="en-US" dirty="0"/>
          </a:p>
        </p:txBody>
      </p:sp>
      <p:sp>
        <p:nvSpPr>
          <p:cNvPr id="6" name="Title 5">
            <a:extLst>
              <a:ext uri="{FF2B5EF4-FFF2-40B4-BE49-F238E27FC236}">
                <a16:creationId xmlns:a16="http://schemas.microsoft.com/office/drawing/2014/main" id="{AD8F5A67-BAC0-4782-ADA1-4A23B3063987}"/>
              </a:ext>
            </a:extLst>
          </p:cNvPr>
          <p:cNvSpPr>
            <a:spLocks noGrp="1"/>
          </p:cNvSpPr>
          <p:nvPr>
            <p:ph type="title"/>
          </p:nvPr>
        </p:nvSpPr>
        <p:spPr/>
        <p:txBody>
          <a:bodyPr/>
          <a:lstStyle/>
          <a:p>
            <a:r>
              <a:rPr lang="en-US" dirty="0" err="1"/>
              <a:t>Phred</a:t>
            </a:r>
            <a:r>
              <a:rPr lang="en-US" dirty="0"/>
              <a:t> &gt; Confidence</a:t>
            </a:r>
          </a:p>
        </p:txBody>
      </p:sp>
      <p:sp>
        <p:nvSpPr>
          <p:cNvPr id="7" name="TextBox 6">
            <a:extLst>
              <a:ext uri="{FF2B5EF4-FFF2-40B4-BE49-F238E27FC236}">
                <a16:creationId xmlns:a16="http://schemas.microsoft.com/office/drawing/2014/main" id="{8E1CEAA0-18F2-40A1-892D-22BF332A5112}"/>
              </a:ext>
            </a:extLst>
          </p:cNvPr>
          <p:cNvSpPr txBox="1"/>
          <p:nvPr/>
        </p:nvSpPr>
        <p:spPr>
          <a:xfrm>
            <a:off x="2231063" y="836960"/>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Value – base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ECD6F3FF-A0F6-43EE-9FB8-1E673D6EC658}"/>
              </a:ext>
            </a:extLst>
          </p:cNvPr>
          <p:cNvSpPr txBox="1"/>
          <p:nvPr/>
        </p:nvSpPr>
        <p:spPr>
          <a:xfrm>
            <a:off x="2231063" y="1291314"/>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  73  –  33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A86AC1EC-8DC6-4F9A-8AC9-5E8149B05DF5}"/>
              </a:ext>
            </a:extLst>
          </p:cNvPr>
          <p:cNvSpPr txBox="1"/>
          <p:nvPr/>
        </p:nvSpPr>
        <p:spPr>
          <a:xfrm>
            <a:off x="5789707" y="1814534"/>
            <a:ext cx="676655"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40</a:t>
            </a:r>
          </a:p>
        </p:txBody>
      </p:sp>
      <p:cxnSp>
        <p:nvCxnSpPr>
          <p:cNvPr id="10" name="Straight Connector 9">
            <a:extLst>
              <a:ext uri="{FF2B5EF4-FFF2-40B4-BE49-F238E27FC236}">
                <a16:creationId xmlns:a16="http://schemas.microsoft.com/office/drawing/2014/main" id="{D7D651EE-B8D0-45E7-9D21-AAA801FF668E}"/>
              </a:ext>
            </a:extLst>
          </p:cNvPr>
          <p:cNvCxnSpPr/>
          <p:nvPr/>
        </p:nvCxnSpPr>
        <p:spPr>
          <a:xfrm flipH="1">
            <a:off x="5434581" y="1814534"/>
            <a:ext cx="1386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59E585-6176-4489-9FA6-3A395117645A}"/>
                  </a:ext>
                </a:extLst>
              </p:cNvPr>
              <p:cNvSpPr txBox="1"/>
              <p:nvPr/>
            </p:nvSpPr>
            <p:spPr>
              <a:xfrm>
                <a:off x="2632364" y="2113467"/>
                <a:ext cx="383399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𝑄</m:t>
                          </m:r>
                        </m:e>
                        <m:sub>
                          <m:r>
                            <m:rPr>
                              <m:sty m:val="p"/>
                            </m:rPr>
                            <a:rPr lang="en-US" sz="3200" b="0" i="0" smtClean="0">
                              <a:latin typeface="Cambria Math" panose="02040503050406030204" pitchFamily="18" charset="0"/>
                            </a:rPr>
                            <m:t>Phred</m:t>
                          </m:r>
                        </m:sub>
                      </m:sSub>
                      <m:r>
                        <a:rPr lang="en-US" sz="3200" b="0" i="1" smtClean="0">
                          <a:latin typeface="Cambria Math" panose="02040503050406030204" pitchFamily="18" charset="0"/>
                        </a:rPr>
                        <m:t>=−10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𝑙𝑜𝑔</m:t>
                          </m:r>
                        </m:e>
                        <m:sub>
                          <m:r>
                            <a:rPr lang="en-US" sz="3200" b="0" i="1" smtClean="0">
                              <a:latin typeface="Cambria Math" panose="02040503050406030204" pitchFamily="18" charset="0"/>
                            </a:rPr>
                            <m:t>10</m:t>
                          </m:r>
                        </m:sub>
                      </m:sSub>
                      <m:r>
                        <a:rPr lang="en-US" sz="3200" b="0" i="1" smtClean="0">
                          <a:latin typeface="Cambria Math" panose="02040503050406030204" pitchFamily="18" charset="0"/>
                        </a:rPr>
                        <m:t>𝑝</m:t>
                      </m:r>
                    </m:oMath>
                  </m:oMathPara>
                </a14:m>
                <a:endParaRPr lang="en-US" sz="3200" dirty="0"/>
              </a:p>
            </p:txBody>
          </p:sp>
        </mc:Choice>
        <mc:Fallback xmlns="">
          <p:sp>
            <p:nvSpPr>
              <p:cNvPr id="11" name="TextBox 10">
                <a:extLst>
                  <a:ext uri="{FF2B5EF4-FFF2-40B4-BE49-F238E27FC236}">
                    <a16:creationId xmlns:a16="http://schemas.microsoft.com/office/drawing/2014/main" id="{FC59E585-6176-4489-9FA6-3A395117645A}"/>
                  </a:ext>
                </a:extLst>
              </p:cNvPr>
              <p:cNvSpPr txBox="1">
                <a:spLocks noRot="1" noChangeAspect="1" noMove="1" noResize="1" noEditPoints="1" noAdjustHandles="1" noChangeArrowheads="1" noChangeShapeType="1" noTextEdit="1"/>
              </p:cNvSpPr>
              <p:nvPr/>
            </p:nvSpPr>
            <p:spPr>
              <a:xfrm>
                <a:off x="2632364" y="2113467"/>
                <a:ext cx="3833998" cy="492443"/>
              </a:xfrm>
              <a:prstGeom prst="rect">
                <a:avLst/>
              </a:prstGeom>
              <a:blipFill>
                <a:blip r:embed="rId2"/>
                <a:stretch>
                  <a:fillRect/>
                </a:stretch>
              </a:blipFill>
            </p:spPr>
            <p:txBody>
              <a:bodyPr/>
              <a:lstStyle/>
              <a:p>
                <a:r>
                  <a:rPr lang="en-US">
                    <a:noFill/>
                  </a:rPr>
                  <a:t> </a:t>
                </a:r>
              </a:p>
            </p:txBody>
          </p:sp>
        </mc:Fallback>
      </mc:AlternateContent>
      <p:graphicFrame>
        <p:nvGraphicFramePr>
          <p:cNvPr id="12" name="Table 3">
            <a:extLst>
              <a:ext uri="{FF2B5EF4-FFF2-40B4-BE49-F238E27FC236}">
                <a16:creationId xmlns:a16="http://schemas.microsoft.com/office/drawing/2014/main" id="{C4A831AF-B20C-4666-8A49-5B802B715A7F}"/>
              </a:ext>
            </a:extLst>
          </p:cNvPr>
          <p:cNvGraphicFramePr>
            <a:graphicFrameLocks noGrp="1"/>
          </p:cNvGraphicFramePr>
          <p:nvPr>
            <p:extLst>
              <p:ext uri="{D42A27DB-BD31-4B8C-83A1-F6EECF244321}">
                <p14:modId xmlns:p14="http://schemas.microsoft.com/office/powerpoint/2010/main" val="2505804588"/>
              </p:ext>
            </p:extLst>
          </p:nvPr>
        </p:nvGraphicFramePr>
        <p:xfrm>
          <a:off x="1734945" y="2672974"/>
          <a:ext cx="6496659" cy="2072640"/>
        </p:xfrm>
        <a:graphic>
          <a:graphicData uri="http://schemas.openxmlformats.org/drawingml/2006/table">
            <a:tbl>
              <a:tblPr firstRow="1" bandRow="1">
                <a:tableStyleId>{5C22544A-7EE6-4342-B048-85BDC9FD1C3A}</a:tableStyleId>
              </a:tblPr>
              <a:tblGrid>
                <a:gridCol w="2165553">
                  <a:extLst>
                    <a:ext uri="{9D8B030D-6E8A-4147-A177-3AD203B41FA5}">
                      <a16:colId xmlns:a16="http://schemas.microsoft.com/office/drawing/2014/main" val="822466841"/>
                    </a:ext>
                  </a:extLst>
                </a:gridCol>
                <a:gridCol w="2165553">
                  <a:extLst>
                    <a:ext uri="{9D8B030D-6E8A-4147-A177-3AD203B41FA5}">
                      <a16:colId xmlns:a16="http://schemas.microsoft.com/office/drawing/2014/main" val="1714232141"/>
                    </a:ext>
                  </a:extLst>
                </a:gridCol>
                <a:gridCol w="2165553">
                  <a:extLst>
                    <a:ext uri="{9D8B030D-6E8A-4147-A177-3AD203B41FA5}">
                      <a16:colId xmlns:a16="http://schemas.microsoft.com/office/drawing/2014/main" val="400060345"/>
                    </a:ext>
                  </a:extLst>
                </a:gridCol>
              </a:tblGrid>
              <a:tr h="258183">
                <a:tc>
                  <a:txBody>
                    <a:bodyPr/>
                    <a:lstStyle/>
                    <a:p>
                      <a:pPr algn="ctr"/>
                      <a:r>
                        <a:rPr lang="en-US" sz="1100" dirty="0" err="1"/>
                        <a:t>Phred</a:t>
                      </a:r>
                      <a:endParaRPr lang="en-US" sz="1100" dirty="0"/>
                    </a:p>
                  </a:txBody>
                  <a:tcPr/>
                </a:tc>
                <a:tc>
                  <a:txBody>
                    <a:bodyPr/>
                    <a:lstStyle/>
                    <a:p>
                      <a:pPr algn="ctr"/>
                      <a:r>
                        <a:rPr lang="en-US" sz="1100" dirty="0"/>
                        <a:t>Error Probability</a:t>
                      </a:r>
                    </a:p>
                  </a:txBody>
                  <a:tcPr/>
                </a:tc>
                <a:tc>
                  <a:txBody>
                    <a:bodyPr/>
                    <a:lstStyle/>
                    <a:p>
                      <a:pPr algn="ctr"/>
                      <a:r>
                        <a:rPr lang="en-US" sz="1100" dirty="0"/>
                        <a:t>Confidence</a:t>
                      </a:r>
                    </a:p>
                  </a:txBody>
                  <a:tcPr/>
                </a:tc>
                <a:extLst>
                  <a:ext uri="{0D108BD9-81ED-4DB2-BD59-A6C34878D82A}">
                    <a16:rowId xmlns:a16="http://schemas.microsoft.com/office/drawing/2014/main" val="2698204071"/>
                  </a:ext>
                </a:extLst>
              </a:tr>
              <a:tr h="258183">
                <a:tc>
                  <a:txBody>
                    <a:bodyPr/>
                    <a:lstStyle/>
                    <a:p>
                      <a:pPr algn="ctr"/>
                      <a:r>
                        <a:rPr lang="en-US" sz="1100" dirty="0"/>
                        <a:t>0</a:t>
                      </a:r>
                    </a:p>
                  </a:txBody>
                  <a:tcPr/>
                </a:tc>
                <a:tc>
                  <a:txBody>
                    <a:bodyPr/>
                    <a:lstStyle/>
                    <a:p>
                      <a:pPr algn="ctr"/>
                      <a:r>
                        <a:rPr lang="en-US" sz="1100" dirty="0"/>
                        <a:t>1 / 1</a:t>
                      </a:r>
                    </a:p>
                  </a:txBody>
                  <a:tcPr/>
                </a:tc>
                <a:tc>
                  <a:txBody>
                    <a:bodyPr/>
                    <a:lstStyle/>
                    <a:p>
                      <a:pPr algn="ctr"/>
                      <a:r>
                        <a:rPr lang="en-US" sz="1100" dirty="0"/>
                        <a:t>0%</a:t>
                      </a:r>
                    </a:p>
                  </a:txBody>
                  <a:tcPr/>
                </a:tc>
                <a:extLst>
                  <a:ext uri="{0D108BD9-81ED-4DB2-BD59-A6C34878D82A}">
                    <a16:rowId xmlns:a16="http://schemas.microsoft.com/office/drawing/2014/main" val="2738585774"/>
                  </a:ext>
                </a:extLst>
              </a:tr>
              <a:tr h="258183">
                <a:tc>
                  <a:txBody>
                    <a:bodyPr/>
                    <a:lstStyle/>
                    <a:p>
                      <a:pPr algn="ctr"/>
                      <a:r>
                        <a:rPr lang="en-US" sz="1100" dirty="0"/>
                        <a:t>10</a:t>
                      </a:r>
                    </a:p>
                  </a:txBody>
                  <a:tcPr/>
                </a:tc>
                <a:tc>
                  <a:txBody>
                    <a:bodyPr/>
                    <a:lstStyle/>
                    <a:p>
                      <a:pPr algn="ctr"/>
                      <a:r>
                        <a:rPr lang="en-US" sz="1100" dirty="0"/>
                        <a:t>1 / 10</a:t>
                      </a:r>
                    </a:p>
                  </a:txBody>
                  <a:tcPr/>
                </a:tc>
                <a:tc>
                  <a:txBody>
                    <a:bodyPr/>
                    <a:lstStyle/>
                    <a:p>
                      <a:pPr algn="ctr"/>
                      <a:r>
                        <a:rPr lang="en-US" sz="1100" dirty="0"/>
                        <a:t>90%</a:t>
                      </a:r>
                    </a:p>
                  </a:txBody>
                  <a:tcPr/>
                </a:tc>
                <a:extLst>
                  <a:ext uri="{0D108BD9-81ED-4DB2-BD59-A6C34878D82A}">
                    <a16:rowId xmlns:a16="http://schemas.microsoft.com/office/drawing/2014/main" val="4008737137"/>
                  </a:ext>
                </a:extLst>
              </a:tr>
              <a:tr h="258183">
                <a:tc>
                  <a:txBody>
                    <a:bodyPr/>
                    <a:lstStyle/>
                    <a:p>
                      <a:pPr algn="ctr"/>
                      <a:r>
                        <a:rPr lang="en-US" sz="1100" dirty="0"/>
                        <a:t>20</a:t>
                      </a:r>
                    </a:p>
                  </a:txBody>
                  <a:tcPr/>
                </a:tc>
                <a:tc>
                  <a:txBody>
                    <a:bodyPr/>
                    <a:lstStyle/>
                    <a:p>
                      <a:pPr algn="ctr"/>
                      <a:r>
                        <a:rPr lang="en-US" sz="1100" dirty="0"/>
                        <a:t>1 / 100</a:t>
                      </a:r>
                    </a:p>
                  </a:txBody>
                  <a:tcPr/>
                </a:tc>
                <a:tc>
                  <a:txBody>
                    <a:bodyPr/>
                    <a:lstStyle/>
                    <a:p>
                      <a:pPr algn="ctr"/>
                      <a:r>
                        <a:rPr lang="en-US" sz="1100" dirty="0"/>
                        <a:t>99%</a:t>
                      </a:r>
                    </a:p>
                  </a:txBody>
                  <a:tcPr/>
                </a:tc>
                <a:extLst>
                  <a:ext uri="{0D108BD9-81ED-4DB2-BD59-A6C34878D82A}">
                    <a16:rowId xmlns:a16="http://schemas.microsoft.com/office/drawing/2014/main" val="3197568127"/>
                  </a:ext>
                </a:extLst>
              </a:tr>
              <a:tr h="258183">
                <a:tc>
                  <a:txBody>
                    <a:bodyPr/>
                    <a:lstStyle/>
                    <a:p>
                      <a:pPr algn="ctr"/>
                      <a:r>
                        <a:rPr lang="en-US" sz="1100" dirty="0"/>
                        <a:t>30</a:t>
                      </a:r>
                    </a:p>
                  </a:txBody>
                  <a:tcPr/>
                </a:tc>
                <a:tc>
                  <a:txBody>
                    <a:bodyPr/>
                    <a:lstStyle/>
                    <a:p>
                      <a:pPr algn="ctr"/>
                      <a:r>
                        <a:rPr lang="en-US" sz="1100" dirty="0"/>
                        <a:t>1 / 1000</a:t>
                      </a:r>
                    </a:p>
                  </a:txBody>
                  <a:tcPr/>
                </a:tc>
                <a:tc>
                  <a:txBody>
                    <a:bodyPr/>
                    <a:lstStyle/>
                    <a:p>
                      <a:pPr algn="ctr"/>
                      <a:r>
                        <a:rPr lang="en-US" sz="1100" dirty="0"/>
                        <a:t>99.9%</a:t>
                      </a:r>
                    </a:p>
                  </a:txBody>
                  <a:tcPr/>
                </a:tc>
                <a:extLst>
                  <a:ext uri="{0D108BD9-81ED-4DB2-BD59-A6C34878D82A}">
                    <a16:rowId xmlns:a16="http://schemas.microsoft.com/office/drawing/2014/main" val="787752343"/>
                  </a:ext>
                </a:extLst>
              </a:tr>
              <a:tr h="258183">
                <a:tc>
                  <a:txBody>
                    <a:bodyPr/>
                    <a:lstStyle/>
                    <a:p>
                      <a:pPr algn="ctr"/>
                      <a:r>
                        <a:rPr lang="en-US" sz="1100" dirty="0"/>
                        <a:t>40</a:t>
                      </a:r>
                    </a:p>
                  </a:txBody>
                  <a:tcPr/>
                </a:tc>
                <a:tc>
                  <a:txBody>
                    <a:bodyPr/>
                    <a:lstStyle/>
                    <a:p>
                      <a:pPr algn="ctr"/>
                      <a:r>
                        <a:rPr lang="en-US" sz="1100" dirty="0"/>
                        <a:t>1 / 10000</a:t>
                      </a:r>
                    </a:p>
                  </a:txBody>
                  <a:tcPr/>
                </a:tc>
                <a:tc>
                  <a:txBody>
                    <a:bodyPr/>
                    <a:lstStyle/>
                    <a:p>
                      <a:pPr algn="ctr"/>
                      <a:r>
                        <a:rPr lang="en-US" sz="1100" dirty="0"/>
                        <a:t>99.99%</a:t>
                      </a:r>
                    </a:p>
                  </a:txBody>
                  <a:tcPr/>
                </a:tc>
                <a:extLst>
                  <a:ext uri="{0D108BD9-81ED-4DB2-BD59-A6C34878D82A}">
                    <a16:rowId xmlns:a16="http://schemas.microsoft.com/office/drawing/2014/main" val="4253947797"/>
                  </a:ext>
                </a:extLst>
              </a:tr>
              <a:tr h="258183">
                <a:tc>
                  <a:txBody>
                    <a:bodyPr/>
                    <a:lstStyle/>
                    <a:p>
                      <a:pPr algn="ctr"/>
                      <a:r>
                        <a:rPr lang="en-US" sz="1100" dirty="0"/>
                        <a:t>50</a:t>
                      </a:r>
                    </a:p>
                  </a:txBody>
                  <a:tcPr/>
                </a:tc>
                <a:tc>
                  <a:txBody>
                    <a:bodyPr/>
                    <a:lstStyle/>
                    <a:p>
                      <a:pPr algn="ctr"/>
                      <a:r>
                        <a:rPr lang="en-US" sz="1100" dirty="0"/>
                        <a:t>1 / 100000</a:t>
                      </a:r>
                    </a:p>
                  </a:txBody>
                  <a:tcPr/>
                </a:tc>
                <a:tc>
                  <a:txBody>
                    <a:bodyPr/>
                    <a:lstStyle/>
                    <a:p>
                      <a:pPr algn="ctr"/>
                      <a:r>
                        <a:rPr lang="en-US" sz="1100" dirty="0"/>
                        <a:t>99.999%</a:t>
                      </a:r>
                    </a:p>
                  </a:txBody>
                  <a:tcPr/>
                </a:tc>
                <a:extLst>
                  <a:ext uri="{0D108BD9-81ED-4DB2-BD59-A6C34878D82A}">
                    <a16:rowId xmlns:a16="http://schemas.microsoft.com/office/drawing/2014/main" val="71452089"/>
                  </a:ext>
                </a:extLst>
              </a:tr>
              <a:tr h="258183">
                <a:tc>
                  <a:txBody>
                    <a:bodyPr/>
                    <a:lstStyle/>
                    <a:p>
                      <a:pPr algn="ctr"/>
                      <a:r>
                        <a:rPr lang="en-US" sz="1100" dirty="0"/>
                        <a:t>60</a:t>
                      </a:r>
                    </a:p>
                  </a:txBody>
                  <a:tcPr/>
                </a:tc>
                <a:tc>
                  <a:txBody>
                    <a:bodyPr/>
                    <a:lstStyle/>
                    <a:p>
                      <a:pPr algn="ctr"/>
                      <a:r>
                        <a:rPr lang="en-US" sz="1100" dirty="0"/>
                        <a:t>1 / 1000000</a:t>
                      </a:r>
                    </a:p>
                  </a:txBody>
                  <a:tcPr/>
                </a:tc>
                <a:tc>
                  <a:txBody>
                    <a:bodyPr/>
                    <a:lstStyle/>
                    <a:p>
                      <a:pPr algn="ctr"/>
                      <a:r>
                        <a:rPr lang="en-US" sz="1100" dirty="0"/>
                        <a:t>99.9999%</a:t>
                      </a:r>
                    </a:p>
                  </a:txBody>
                  <a:tcPr/>
                </a:tc>
                <a:extLst>
                  <a:ext uri="{0D108BD9-81ED-4DB2-BD59-A6C34878D82A}">
                    <a16:rowId xmlns:a16="http://schemas.microsoft.com/office/drawing/2014/main" val="2499337275"/>
                  </a:ext>
                </a:extLst>
              </a:tr>
            </a:tbl>
          </a:graphicData>
        </a:graphic>
      </p:graphicFrame>
      <p:sp>
        <p:nvSpPr>
          <p:cNvPr id="13" name="TextBox 12">
            <a:extLst>
              <a:ext uri="{FF2B5EF4-FFF2-40B4-BE49-F238E27FC236}">
                <a16:creationId xmlns:a16="http://schemas.microsoft.com/office/drawing/2014/main" id="{2FD025F5-AC0C-47B7-9F1D-9342B475605B}"/>
              </a:ext>
            </a:extLst>
          </p:cNvPr>
          <p:cNvSpPr txBox="1"/>
          <p:nvPr/>
        </p:nvSpPr>
        <p:spPr>
          <a:xfrm>
            <a:off x="350949" y="2912140"/>
            <a:ext cx="1425961" cy="300082"/>
          </a:xfrm>
          <a:prstGeom prst="rect">
            <a:avLst/>
          </a:prstGeom>
          <a:noFill/>
        </p:spPr>
        <p:txBody>
          <a:bodyPr wrap="square" rtlCol="0">
            <a:spAutoFit/>
          </a:bodyPr>
          <a:lstStyle/>
          <a:p>
            <a:pPr algn="r"/>
            <a:r>
              <a:rPr lang="en-US" dirty="0"/>
              <a:t>Base Call = N</a:t>
            </a:r>
          </a:p>
        </p:txBody>
      </p:sp>
      <p:sp>
        <p:nvSpPr>
          <p:cNvPr id="14" name="TextBox 13">
            <a:extLst>
              <a:ext uri="{FF2B5EF4-FFF2-40B4-BE49-F238E27FC236}">
                <a16:creationId xmlns:a16="http://schemas.microsoft.com/office/drawing/2014/main" id="{8C6571A2-578B-469C-8D92-5B1421652C51}"/>
              </a:ext>
            </a:extLst>
          </p:cNvPr>
          <p:cNvSpPr txBox="1"/>
          <p:nvPr/>
        </p:nvSpPr>
        <p:spPr>
          <a:xfrm>
            <a:off x="-81353" y="3946744"/>
            <a:ext cx="1858263" cy="300082"/>
          </a:xfrm>
          <a:prstGeom prst="rect">
            <a:avLst/>
          </a:prstGeom>
          <a:noFill/>
        </p:spPr>
        <p:txBody>
          <a:bodyPr wrap="square" rtlCol="0">
            <a:spAutoFit/>
          </a:bodyPr>
          <a:lstStyle/>
          <a:p>
            <a:pPr algn="r"/>
            <a:r>
              <a:rPr lang="en-US" dirty="0"/>
              <a:t>Illumina Base Max</a:t>
            </a:r>
          </a:p>
        </p:txBody>
      </p:sp>
      <p:sp>
        <p:nvSpPr>
          <p:cNvPr id="15" name="TextBox 14">
            <a:extLst>
              <a:ext uri="{FF2B5EF4-FFF2-40B4-BE49-F238E27FC236}">
                <a16:creationId xmlns:a16="http://schemas.microsoft.com/office/drawing/2014/main" id="{4D30DE46-B32E-4DC3-A497-872AC39BB00A}"/>
              </a:ext>
            </a:extLst>
          </p:cNvPr>
          <p:cNvSpPr txBox="1"/>
          <p:nvPr/>
        </p:nvSpPr>
        <p:spPr>
          <a:xfrm>
            <a:off x="128960" y="4445532"/>
            <a:ext cx="1647950" cy="300082"/>
          </a:xfrm>
          <a:prstGeom prst="rect">
            <a:avLst/>
          </a:prstGeom>
          <a:noFill/>
        </p:spPr>
        <p:txBody>
          <a:bodyPr wrap="square" rtlCol="0">
            <a:spAutoFit/>
          </a:bodyPr>
          <a:lstStyle/>
          <a:p>
            <a:pPr algn="r"/>
            <a:r>
              <a:rPr lang="en-US" dirty="0"/>
              <a:t>Align Max</a:t>
            </a:r>
          </a:p>
        </p:txBody>
      </p:sp>
    </p:spTree>
    <p:extLst>
      <p:ext uri="{BB962C8B-B14F-4D97-AF65-F5344CB8AC3E}">
        <p14:creationId xmlns:p14="http://schemas.microsoft.com/office/powerpoint/2010/main" val="3504811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D7F2C7-65A0-4C1D-A1DA-32A5DBEC1746}"/>
              </a:ext>
            </a:extLst>
          </p:cNvPr>
          <p:cNvSpPr>
            <a:spLocks noGrp="1"/>
          </p:cNvSpPr>
          <p:nvPr>
            <p:ph type="dt" sz="half" idx="18"/>
          </p:nvPr>
        </p:nvSpPr>
        <p:spPr/>
        <p:txBody>
          <a:bodyPr/>
          <a:lstStyle/>
          <a:p>
            <a:fld id="{FA6EA13E-D85D-234A-B454-2515B0E8FC3F}" type="datetime4">
              <a:rPr lang="en-US" smtClean="0"/>
              <a:t>May 18, 2020</a:t>
            </a:fld>
            <a:endParaRPr lang="en-US" dirty="0"/>
          </a:p>
        </p:txBody>
      </p:sp>
      <p:sp>
        <p:nvSpPr>
          <p:cNvPr id="5" name="Slide Number Placeholder 4">
            <a:extLst>
              <a:ext uri="{FF2B5EF4-FFF2-40B4-BE49-F238E27FC236}">
                <a16:creationId xmlns:a16="http://schemas.microsoft.com/office/drawing/2014/main" id="{1B53BB0A-41B9-445D-B0A9-208F2638C668}"/>
              </a:ext>
            </a:extLst>
          </p:cNvPr>
          <p:cNvSpPr>
            <a:spLocks noGrp="1"/>
          </p:cNvSpPr>
          <p:nvPr>
            <p:ph type="sldNum" sz="quarter" idx="19"/>
          </p:nvPr>
        </p:nvSpPr>
        <p:spPr/>
        <p:txBody>
          <a:bodyPr/>
          <a:lstStyle/>
          <a:p>
            <a:fld id="{B6238B5B-F19C-E947-A0BC-87BD7983F871}" type="slidenum">
              <a:rPr lang="en-US" smtClean="0"/>
              <a:pPr/>
              <a:t>45</a:t>
            </a:fld>
            <a:endParaRPr lang="en-US" dirty="0"/>
          </a:p>
        </p:txBody>
      </p:sp>
      <p:sp>
        <p:nvSpPr>
          <p:cNvPr id="6" name="Title 5">
            <a:extLst>
              <a:ext uri="{FF2B5EF4-FFF2-40B4-BE49-F238E27FC236}">
                <a16:creationId xmlns:a16="http://schemas.microsoft.com/office/drawing/2014/main" id="{AD8F5A67-BAC0-4782-ADA1-4A23B3063987}"/>
              </a:ext>
            </a:extLst>
          </p:cNvPr>
          <p:cNvSpPr>
            <a:spLocks noGrp="1"/>
          </p:cNvSpPr>
          <p:nvPr>
            <p:ph type="title"/>
          </p:nvPr>
        </p:nvSpPr>
        <p:spPr/>
        <p:txBody>
          <a:bodyPr/>
          <a:lstStyle/>
          <a:p>
            <a:r>
              <a:rPr lang="en-US" dirty="0" err="1"/>
              <a:t>Phred</a:t>
            </a:r>
            <a:r>
              <a:rPr lang="en-US" dirty="0"/>
              <a:t> &gt; Confidence</a:t>
            </a:r>
          </a:p>
        </p:txBody>
      </p:sp>
      <p:sp>
        <p:nvSpPr>
          <p:cNvPr id="7" name="TextBox 6">
            <a:extLst>
              <a:ext uri="{FF2B5EF4-FFF2-40B4-BE49-F238E27FC236}">
                <a16:creationId xmlns:a16="http://schemas.microsoft.com/office/drawing/2014/main" id="{8E1CEAA0-18F2-40A1-892D-22BF332A5112}"/>
              </a:ext>
            </a:extLst>
          </p:cNvPr>
          <p:cNvSpPr txBox="1"/>
          <p:nvPr/>
        </p:nvSpPr>
        <p:spPr>
          <a:xfrm>
            <a:off x="2231063" y="836960"/>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Value – base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ECD6F3FF-A0F6-43EE-9FB8-1E673D6EC658}"/>
              </a:ext>
            </a:extLst>
          </p:cNvPr>
          <p:cNvSpPr txBox="1"/>
          <p:nvPr/>
        </p:nvSpPr>
        <p:spPr>
          <a:xfrm>
            <a:off x="2231063" y="1291314"/>
            <a:ext cx="4590427"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  73  –  33  = </a:t>
            </a:r>
            <a:r>
              <a:rPr lang="en-US" sz="2800" dirty="0" err="1">
                <a:latin typeface="Courier New" panose="02070309020205020404" pitchFamily="49" charset="0"/>
                <a:cs typeface="Courier New" panose="02070309020205020404" pitchFamily="49" charset="0"/>
              </a:rPr>
              <a:t>Phred</a:t>
            </a:r>
            <a:endParaRPr lang="en-US" sz="2800" dirty="0">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A86AC1EC-8DC6-4F9A-8AC9-5E8149B05DF5}"/>
              </a:ext>
            </a:extLst>
          </p:cNvPr>
          <p:cNvSpPr txBox="1"/>
          <p:nvPr/>
        </p:nvSpPr>
        <p:spPr>
          <a:xfrm>
            <a:off x="5789707" y="1814534"/>
            <a:ext cx="676655" cy="523220"/>
          </a:xfrm>
          <a:prstGeom prst="rect">
            <a:avLst/>
          </a:prstGeom>
          <a:noFill/>
        </p:spPr>
        <p:txBody>
          <a:bodyPr wrap="square" rtlCol="0">
            <a:spAutoFit/>
          </a:bodyPr>
          <a:lstStyle/>
          <a:p>
            <a:r>
              <a:rPr lang="en-US" sz="2800" dirty="0">
                <a:latin typeface="Courier New" panose="02070309020205020404" pitchFamily="49" charset="0"/>
                <a:cs typeface="Courier New" panose="02070309020205020404" pitchFamily="49" charset="0"/>
              </a:rPr>
              <a:t>40</a:t>
            </a:r>
          </a:p>
        </p:txBody>
      </p:sp>
      <p:cxnSp>
        <p:nvCxnSpPr>
          <p:cNvPr id="10" name="Straight Connector 9">
            <a:extLst>
              <a:ext uri="{FF2B5EF4-FFF2-40B4-BE49-F238E27FC236}">
                <a16:creationId xmlns:a16="http://schemas.microsoft.com/office/drawing/2014/main" id="{D7D651EE-B8D0-45E7-9D21-AAA801FF668E}"/>
              </a:ext>
            </a:extLst>
          </p:cNvPr>
          <p:cNvCxnSpPr/>
          <p:nvPr/>
        </p:nvCxnSpPr>
        <p:spPr>
          <a:xfrm flipH="1">
            <a:off x="5434581" y="1814534"/>
            <a:ext cx="1386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59E585-6176-4489-9FA6-3A395117645A}"/>
                  </a:ext>
                </a:extLst>
              </p:cNvPr>
              <p:cNvSpPr txBox="1"/>
              <p:nvPr/>
            </p:nvSpPr>
            <p:spPr>
              <a:xfrm>
                <a:off x="2632364" y="2113467"/>
                <a:ext cx="383399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𝑄</m:t>
                          </m:r>
                        </m:e>
                        <m:sub>
                          <m:r>
                            <m:rPr>
                              <m:sty m:val="p"/>
                            </m:rPr>
                            <a:rPr lang="en-US" sz="3200" b="0" i="0" smtClean="0">
                              <a:latin typeface="Cambria Math" panose="02040503050406030204" pitchFamily="18" charset="0"/>
                            </a:rPr>
                            <m:t>Phred</m:t>
                          </m:r>
                        </m:sub>
                      </m:sSub>
                      <m:r>
                        <a:rPr lang="en-US" sz="3200" b="0" i="1" smtClean="0">
                          <a:latin typeface="Cambria Math" panose="02040503050406030204" pitchFamily="18" charset="0"/>
                        </a:rPr>
                        <m:t>=−10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𝑙𝑜𝑔</m:t>
                          </m:r>
                        </m:e>
                        <m:sub>
                          <m:r>
                            <a:rPr lang="en-US" sz="3200" b="0" i="1" smtClean="0">
                              <a:latin typeface="Cambria Math" panose="02040503050406030204" pitchFamily="18" charset="0"/>
                            </a:rPr>
                            <m:t>10</m:t>
                          </m:r>
                        </m:sub>
                      </m:sSub>
                      <m:r>
                        <a:rPr lang="en-US" sz="3200" b="0" i="1" smtClean="0">
                          <a:latin typeface="Cambria Math" panose="02040503050406030204" pitchFamily="18" charset="0"/>
                        </a:rPr>
                        <m:t>𝑝</m:t>
                      </m:r>
                    </m:oMath>
                  </m:oMathPara>
                </a14:m>
                <a:endParaRPr lang="en-US" sz="3200" dirty="0"/>
              </a:p>
            </p:txBody>
          </p:sp>
        </mc:Choice>
        <mc:Fallback xmlns="">
          <p:sp>
            <p:nvSpPr>
              <p:cNvPr id="11" name="TextBox 10">
                <a:extLst>
                  <a:ext uri="{FF2B5EF4-FFF2-40B4-BE49-F238E27FC236}">
                    <a16:creationId xmlns:a16="http://schemas.microsoft.com/office/drawing/2014/main" id="{FC59E585-6176-4489-9FA6-3A395117645A}"/>
                  </a:ext>
                </a:extLst>
              </p:cNvPr>
              <p:cNvSpPr txBox="1">
                <a:spLocks noRot="1" noChangeAspect="1" noMove="1" noResize="1" noEditPoints="1" noAdjustHandles="1" noChangeArrowheads="1" noChangeShapeType="1" noTextEdit="1"/>
              </p:cNvSpPr>
              <p:nvPr/>
            </p:nvSpPr>
            <p:spPr>
              <a:xfrm>
                <a:off x="2632364" y="2113467"/>
                <a:ext cx="3833998" cy="492443"/>
              </a:xfrm>
              <a:prstGeom prst="rect">
                <a:avLst/>
              </a:prstGeom>
              <a:blipFill>
                <a:blip r:embed="rId2"/>
                <a:stretch>
                  <a:fillRect/>
                </a:stretch>
              </a:blipFill>
            </p:spPr>
            <p:txBody>
              <a:bodyPr/>
              <a:lstStyle/>
              <a:p>
                <a:r>
                  <a:rPr lang="en-US">
                    <a:noFill/>
                  </a:rPr>
                  <a:t> </a:t>
                </a:r>
              </a:p>
            </p:txBody>
          </p:sp>
        </mc:Fallback>
      </mc:AlternateContent>
      <p:graphicFrame>
        <p:nvGraphicFramePr>
          <p:cNvPr id="12" name="Table 3">
            <a:extLst>
              <a:ext uri="{FF2B5EF4-FFF2-40B4-BE49-F238E27FC236}">
                <a16:creationId xmlns:a16="http://schemas.microsoft.com/office/drawing/2014/main" id="{C4A831AF-B20C-4666-8A49-5B802B715A7F}"/>
              </a:ext>
            </a:extLst>
          </p:cNvPr>
          <p:cNvGraphicFramePr>
            <a:graphicFrameLocks noGrp="1"/>
          </p:cNvGraphicFramePr>
          <p:nvPr/>
        </p:nvGraphicFramePr>
        <p:xfrm>
          <a:off x="1734945" y="2672974"/>
          <a:ext cx="6496659" cy="2072640"/>
        </p:xfrm>
        <a:graphic>
          <a:graphicData uri="http://schemas.openxmlformats.org/drawingml/2006/table">
            <a:tbl>
              <a:tblPr firstRow="1" bandRow="1">
                <a:tableStyleId>{5C22544A-7EE6-4342-B048-85BDC9FD1C3A}</a:tableStyleId>
              </a:tblPr>
              <a:tblGrid>
                <a:gridCol w="2165553">
                  <a:extLst>
                    <a:ext uri="{9D8B030D-6E8A-4147-A177-3AD203B41FA5}">
                      <a16:colId xmlns:a16="http://schemas.microsoft.com/office/drawing/2014/main" val="822466841"/>
                    </a:ext>
                  </a:extLst>
                </a:gridCol>
                <a:gridCol w="2165553">
                  <a:extLst>
                    <a:ext uri="{9D8B030D-6E8A-4147-A177-3AD203B41FA5}">
                      <a16:colId xmlns:a16="http://schemas.microsoft.com/office/drawing/2014/main" val="1714232141"/>
                    </a:ext>
                  </a:extLst>
                </a:gridCol>
                <a:gridCol w="2165553">
                  <a:extLst>
                    <a:ext uri="{9D8B030D-6E8A-4147-A177-3AD203B41FA5}">
                      <a16:colId xmlns:a16="http://schemas.microsoft.com/office/drawing/2014/main" val="400060345"/>
                    </a:ext>
                  </a:extLst>
                </a:gridCol>
              </a:tblGrid>
              <a:tr h="258183">
                <a:tc>
                  <a:txBody>
                    <a:bodyPr/>
                    <a:lstStyle/>
                    <a:p>
                      <a:pPr algn="ctr"/>
                      <a:r>
                        <a:rPr lang="en-US" sz="1100" dirty="0" err="1"/>
                        <a:t>Phred</a:t>
                      </a:r>
                      <a:endParaRPr lang="en-US" sz="1100" dirty="0"/>
                    </a:p>
                  </a:txBody>
                  <a:tcPr/>
                </a:tc>
                <a:tc>
                  <a:txBody>
                    <a:bodyPr/>
                    <a:lstStyle/>
                    <a:p>
                      <a:pPr algn="ctr"/>
                      <a:r>
                        <a:rPr lang="en-US" sz="1100" dirty="0"/>
                        <a:t>Error Probability</a:t>
                      </a:r>
                    </a:p>
                  </a:txBody>
                  <a:tcPr/>
                </a:tc>
                <a:tc>
                  <a:txBody>
                    <a:bodyPr/>
                    <a:lstStyle/>
                    <a:p>
                      <a:pPr algn="ctr"/>
                      <a:r>
                        <a:rPr lang="en-US" sz="1100" dirty="0"/>
                        <a:t>Confidence</a:t>
                      </a:r>
                    </a:p>
                  </a:txBody>
                  <a:tcPr/>
                </a:tc>
                <a:extLst>
                  <a:ext uri="{0D108BD9-81ED-4DB2-BD59-A6C34878D82A}">
                    <a16:rowId xmlns:a16="http://schemas.microsoft.com/office/drawing/2014/main" val="2698204071"/>
                  </a:ext>
                </a:extLst>
              </a:tr>
              <a:tr h="258183">
                <a:tc>
                  <a:txBody>
                    <a:bodyPr/>
                    <a:lstStyle/>
                    <a:p>
                      <a:pPr algn="ctr"/>
                      <a:r>
                        <a:rPr lang="en-US" sz="1100" dirty="0"/>
                        <a:t>0</a:t>
                      </a:r>
                    </a:p>
                  </a:txBody>
                  <a:tcPr/>
                </a:tc>
                <a:tc>
                  <a:txBody>
                    <a:bodyPr/>
                    <a:lstStyle/>
                    <a:p>
                      <a:pPr algn="ctr"/>
                      <a:r>
                        <a:rPr lang="en-US" sz="1100" dirty="0"/>
                        <a:t>1 / 1</a:t>
                      </a:r>
                    </a:p>
                  </a:txBody>
                  <a:tcPr/>
                </a:tc>
                <a:tc>
                  <a:txBody>
                    <a:bodyPr/>
                    <a:lstStyle/>
                    <a:p>
                      <a:pPr algn="ctr"/>
                      <a:r>
                        <a:rPr lang="en-US" sz="1100" dirty="0"/>
                        <a:t>0%</a:t>
                      </a:r>
                    </a:p>
                  </a:txBody>
                  <a:tcPr/>
                </a:tc>
                <a:extLst>
                  <a:ext uri="{0D108BD9-81ED-4DB2-BD59-A6C34878D82A}">
                    <a16:rowId xmlns:a16="http://schemas.microsoft.com/office/drawing/2014/main" val="2738585774"/>
                  </a:ext>
                </a:extLst>
              </a:tr>
              <a:tr h="258183">
                <a:tc>
                  <a:txBody>
                    <a:bodyPr/>
                    <a:lstStyle/>
                    <a:p>
                      <a:pPr algn="ctr"/>
                      <a:r>
                        <a:rPr lang="en-US" sz="1100" dirty="0"/>
                        <a:t>10</a:t>
                      </a:r>
                    </a:p>
                  </a:txBody>
                  <a:tcPr/>
                </a:tc>
                <a:tc>
                  <a:txBody>
                    <a:bodyPr/>
                    <a:lstStyle/>
                    <a:p>
                      <a:pPr algn="ctr"/>
                      <a:r>
                        <a:rPr lang="en-US" sz="1100" dirty="0"/>
                        <a:t>1 / 10</a:t>
                      </a:r>
                    </a:p>
                  </a:txBody>
                  <a:tcPr/>
                </a:tc>
                <a:tc>
                  <a:txBody>
                    <a:bodyPr/>
                    <a:lstStyle/>
                    <a:p>
                      <a:pPr algn="ctr"/>
                      <a:r>
                        <a:rPr lang="en-US" sz="1100" dirty="0"/>
                        <a:t>90%</a:t>
                      </a:r>
                    </a:p>
                  </a:txBody>
                  <a:tcPr/>
                </a:tc>
                <a:extLst>
                  <a:ext uri="{0D108BD9-81ED-4DB2-BD59-A6C34878D82A}">
                    <a16:rowId xmlns:a16="http://schemas.microsoft.com/office/drawing/2014/main" val="4008737137"/>
                  </a:ext>
                </a:extLst>
              </a:tr>
              <a:tr h="258183">
                <a:tc>
                  <a:txBody>
                    <a:bodyPr/>
                    <a:lstStyle/>
                    <a:p>
                      <a:pPr algn="ctr"/>
                      <a:r>
                        <a:rPr lang="en-US" sz="1100" dirty="0"/>
                        <a:t>20</a:t>
                      </a:r>
                    </a:p>
                  </a:txBody>
                  <a:tcPr/>
                </a:tc>
                <a:tc>
                  <a:txBody>
                    <a:bodyPr/>
                    <a:lstStyle/>
                    <a:p>
                      <a:pPr algn="ctr"/>
                      <a:r>
                        <a:rPr lang="en-US" sz="1100" dirty="0"/>
                        <a:t>1 / 100</a:t>
                      </a:r>
                    </a:p>
                  </a:txBody>
                  <a:tcPr/>
                </a:tc>
                <a:tc>
                  <a:txBody>
                    <a:bodyPr/>
                    <a:lstStyle/>
                    <a:p>
                      <a:pPr algn="ctr"/>
                      <a:r>
                        <a:rPr lang="en-US" sz="1100" dirty="0"/>
                        <a:t>99%</a:t>
                      </a:r>
                    </a:p>
                  </a:txBody>
                  <a:tcPr/>
                </a:tc>
                <a:extLst>
                  <a:ext uri="{0D108BD9-81ED-4DB2-BD59-A6C34878D82A}">
                    <a16:rowId xmlns:a16="http://schemas.microsoft.com/office/drawing/2014/main" val="3197568127"/>
                  </a:ext>
                </a:extLst>
              </a:tr>
              <a:tr h="258183">
                <a:tc>
                  <a:txBody>
                    <a:bodyPr/>
                    <a:lstStyle/>
                    <a:p>
                      <a:pPr algn="ctr"/>
                      <a:r>
                        <a:rPr lang="en-US" sz="1100" dirty="0"/>
                        <a:t>30</a:t>
                      </a:r>
                    </a:p>
                  </a:txBody>
                  <a:tcPr/>
                </a:tc>
                <a:tc>
                  <a:txBody>
                    <a:bodyPr/>
                    <a:lstStyle/>
                    <a:p>
                      <a:pPr algn="ctr"/>
                      <a:r>
                        <a:rPr lang="en-US" sz="1100" dirty="0"/>
                        <a:t>1 / 1000</a:t>
                      </a:r>
                    </a:p>
                  </a:txBody>
                  <a:tcPr/>
                </a:tc>
                <a:tc>
                  <a:txBody>
                    <a:bodyPr/>
                    <a:lstStyle/>
                    <a:p>
                      <a:pPr algn="ctr"/>
                      <a:r>
                        <a:rPr lang="en-US" sz="1100" dirty="0"/>
                        <a:t>99.9%</a:t>
                      </a:r>
                    </a:p>
                  </a:txBody>
                  <a:tcPr/>
                </a:tc>
                <a:extLst>
                  <a:ext uri="{0D108BD9-81ED-4DB2-BD59-A6C34878D82A}">
                    <a16:rowId xmlns:a16="http://schemas.microsoft.com/office/drawing/2014/main" val="787752343"/>
                  </a:ext>
                </a:extLst>
              </a:tr>
              <a:tr h="258183">
                <a:tc>
                  <a:txBody>
                    <a:bodyPr/>
                    <a:lstStyle/>
                    <a:p>
                      <a:pPr algn="ctr"/>
                      <a:r>
                        <a:rPr lang="en-US" sz="1100" dirty="0"/>
                        <a:t>40</a:t>
                      </a:r>
                    </a:p>
                  </a:txBody>
                  <a:tcPr/>
                </a:tc>
                <a:tc>
                  <a:txBody>
                    <a:bodyPr/>
                    <a:lstStyle/>
                    <a:p>
                      <a:pPr algn="ctr"/>
                      <a:r>
                        <a:rPr lang="en-US" sz="1100" dirty="0"/>
                        <a:t>1 / 10000</a:t>
                      </a:r>
                    </a:p>
                  </a:txBody>
                  <a:tcPr/>
                </a:tc>
                <a:tc>
                  <a:txBody>
                    <a:bodyPr/>
                    <a:lstStyle/>
                    <a:p>
                      <a:pPr algn="ctr"/>
                      <a:r>
                        <a:rPr lang="en-US" sz="1100" dirty="0"/>
                        <a:t>99.99%</a:t>
                      </a:r>
                    </a:p>
                  </a:txBody>
                  <a:tcPr/>
                </a:tc>
                <a:extLst>
                  <a:ext uri="{0D108BD9-81ED-4DB2-BD59-A6C34878D82A}">
                    <a16:rowId xmlns:a16="http://schemas.microsoft.com/office/drawing/2014/main" val="4253947797"/>
                  </a:ext>
                </a:extLst>
              </a:tr>
              <a:tr h="258183">
                <a:tc>
                  <a:txBody>
                    <a:bodyPr/>
                    <a:lstStyle/>
                    <a:p>
                      <a:pPr algn="ctr"/>
                      <a:r>
                        <a:rPr lang="en-US" sz="1100" dirty="0"/>
                        <a:t>50</a:t>
                      </a:r>
                    </a:p>
                  </a:txBody>
                  <a:tcPr/>
                </a:tc>
                <a:tc>
                  <a:txBody>
                    <a:bodyPr/>
                    <a:lstStyle/>
                    <a:p>
                      <a:pPr algn="ctr"/>
                      <a:r>
                        <a:rPr lang="en-US" sz="1100" dirty="0"/>
                        <a:t>1 / 100000</a:t>
                      </a:r>
                    </a:p>
                  </a:txBody>
                  <a:tcPr/>
                </a:tc>
                <a:tc>
                  <a:txBody>
                    <a:bodyPr/>
                    <a:lstStyle/>
                    <a:p>
                      <a:pPr algn="ctr"/>
                      <a:r>
                        <a:rPr lang="en-US" sz="1100" dirty="0"/>
                        <a:t>99.999%</a:t>
                      </a:r>
                    </a:p>
                  </a:txBody>
                  <a:tcPr/>
                </a:tc>
                <a:extLst>
                  <a:ext uri="{0D108BD9-81ED-4DB2-BD59-A6C34878D82A}">
                    <a16:rowId xmlns:a16="http://schemas.microsoft.com/office/drawing/2014/main" val="71452089"/>
                  </a:ext>
                </a:extLst>
              </a:tr>
              <a:tr h="258183">
                <a:tc>
                  <a:txBody>
                    <a:bodyPr/>
                    <a:lstStyle/>
                    <a:p>
                      <a:pPr algn="ctr"/>
                      <a:r>
                        <a:rPr lang="en-US" sz="1100" dirty="0"/>
                        <a:t>60</a:t>
                      </a:r>
                    </a:p>
                  </a:txBody>
                  <a:tcPr/>
                </a:tc>
                <a:tc>
                  <a:txBody>
                    <a:bodyPr/>
                    <a:lstStyle/>
                    <a:p>
                      <a:pPr algn="ctr"/>
                      <a:r>
                        <a:rPr lang="en-US" sz="1100" dirty="0"/>
                        <a:t>1 / 1000000</a:t>
                      </a:r>
                    </a:p>
                  </a:txBody>
                  <a:tcPr/>
                </a:tc>
                <a:tc>
                  <a:txBody>
                    <a:bodyPr/>
                    <a:lstStyle/>
                    <a:p>
                      <a:pPr algn="ctr"/>
                      <a:r>
                        <a:rPr lang="en-US" sz="1100" dirty="0"/>
                        <a:t>99.9999%</a:t>
                      </a:r>
                    </a:p>
                  </a:txBody>
                  <a:tcPr/>
                </a:tc>
                <a:extLst>
                  <a:ext uri="{0D108BD9-81ED-4DB2-BD59-A6C34878D82A}">
                    <a16:rowId xmlns:a16="http://schemas.microsoft.com/office/drawing/2014/main" val="2499337275"/>
                  </a:ext>
                </a:extLst>
              </a:tr>
            </a:tbl>
          </a:graphicData>
        </a:graphic>
      </p:graphicFrame>
    </p:spTree>
    <p:extLst>
      <p:ext uri="{BB962C8B-B14F-4D97-AF65-F5344CB8AC3E}">
        <p14:creationId xmlns:p14="http://schemas.microsoft.com/office/powerpoint/2010/main" val="3386146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B2403-0D21-4EB2-97F9-8491576C5161}"/>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F3CFBF6F-250B-4093-9F1E-95B6D4FCCCB9}"/>
              </a:ext>
            </a:extLst>
          </p:cNvPr>
          <p:cNvSpPr>
            <a:spLocks noGrp="1"/>
          </p:cNvSpPr>
          <p:nvPr>
            <p:ph type="sldNum" sz="quarter" idx="19"/>
          </p:nvPr>
        </p:nvSpPr>
        <p:spPr/>
        <p:txBody>
          <a:bodyPr/>
          <a:lstStyle/>
          <a:p>
            <a:fld id="{B6238B5B-F19C-E947-A0BC-87BD7983F871}" type="slidenum">
              <a:rPr lang="en-US" smtClean="0"/>
              <a:pPr/>
              <a:t>46</a:t>
            </a:fld>
            <a:endParaRPr lang="en-US" dirty="0"/>
          </a:p>
        </p:txBody>
      </p:sp>
      <p:sp>
        <p:nvSpPr>
          <p:cNvPr id="4" name="Text Placeholder 3">
            <a:extLst>
              <a:ext uri="{FF2B5EF4-FFF2-40B4-BE49-F238E27FC236}">
                <a16:creationId xmlns:a16="http://schemas.microsoft.com/office/drawing/2014/main" id="{55D87D86-FD13-44FD-BC38-9AD85E5ADB20}"/>
              </a:ext>
            </a:extLst>
          </p:cNvPr>
          <p:cNvSpPr>
            <a:spLocks noGrp="1"/>
          </p:cNvSpPr>
          <p:nvPr>
            <p:ph type="body" sz="quarter" idx="20"/>
          </p:nvPr>
        </p:nvSpPr>
        <p:spPr>
          <a:xfrm>
            <a:off x="640079" y="2651760"/>
            <a:ext cx="7772400" cy="221599"/>
          </a:xfrm>
        </p:spPr>
        <p:txBody>
          <a:bodyPr/>
          <a:lstStyle/>
          <a:p>
            <a:r>
              <a:rPr lang="en-US" dirty="0"/>
              <a:t>Bioinformatics Review: Computing</a:t>
            </a:r>
          </a:p>
        </p:txBody>
      </p:sp>
    </p:spTree>
    <p:extLst>
      <p:ext uri="{BB962C8B-B14F-4D97-AF65-F5344CB8AC3E}">
        <p14:creationId xmlns:p14="http://schemas.microsoft.com/office/powerpoint/2010/main" val="1400250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66950" y="756357"/>
            <a:ext cx="4623435" cy="4310943"/>
          </a:xfrm>
          <a:prstGeom prst="ellipse">
            <a:avLst/>
          </a:prstGeom>
        </p:spPr>
      </p:pic>
      <p:sp>
        <p:nvSpPr>
          <p:cNvPr id="2" name="Title 1"/>
          <p:cNvSpPr>
            <a:spLocks noGrp="1"/>
          </p:cNvSpPr>
          <p:nvPr>
            <p:ph type="title"/>
          </p:nvPr>
        </p:nvSpPr>
        <p:spPr/>
        <p:txBody>
          <a:bodyPr/>
          <a:lstStyle/>
          <a:p>
            <a:r>
              <a:rPr lang="en-US" b="1" dirty="0"/>
              <a:t>Unix in 60 Seconds</a:t>
            </a:r>
          </a:p>
        </p:txBody>
      </p:sp>
      <p:pic>
        <p:nvPicPr>
          <p:cNvPr id="7" name="Picture 6"/>
          <p:cNvPicPr>
            <a:picLocks noChangeAspect="1"/>
          </p:cNvPicPr>
          <p:nvPr/>
        </p:nvPicPr>
        <p:blipFill>
          <a:blip r:embed="rId3"/>
          <a:stretch>
            <a:fillRect/>
          </a:stretch>
        </p:blipFill>
        <p:spPr>
          <a:xfrm>
            <a:off x="3071813" y="1419225"/>
            <a:ext cx="3019425" cy="3019425"/>
          </a:xfrm>
          <a:prstGeom prst="ellipse">
            <a:avLst/>
          </a:prstGeom>
        </p:spPr>
      </p:pic>
      <p:sp>
        <p:nvSpPr>
          <p:cNvPr id="10" name="TextBox 9"/>
          <p:cNvSpPr txBox="1"/>
          <p:nvPr/>
        </p:nvSpPr>
        <p:spPr>
          <a:xfrm>
            <a:off x="3819525" y="956779"/>
            <a:ext cx="1745029" cy="369332"/>
          </a:xfrm>
          <a:prstGeom prst="rect">
            <a:avLst/>
          </a:prstGeom>
          <a:noFill/>
        </p:spPr>
        <p:txBody>
          <a:bodyPr wrap="none" rtlCol="0">
            <a:spAutoFit/>
          </a:bodyPr>
          <a:lstStyle/>
          <a:p>
            <a:r>
              <a:rPr lang="en-US" sz="1800" b="1" dirty="0">
                <a:solidFill>
                  <a:srgbClr val="FFFFFF"/>
                </a:solidFill>
              </a:rPr>
              <a:t>(GUI) Wrapper</a:t>
            </a:r>
          </a:p>
        </p:txBody>
      </p:sp>
      <p:pic>
        <p:nvPicPr>
          <p:cNvPr id="11" name="Picture 10"/>
          <p:cNvPicPr>
            <a:picLocks noChangeAspect="1"/>
          </p:cNvPicPr>
          <p:nvPr/>
        </p:nvPicPr>
        <p:blipFill rotWithShape="1">
          <a:blip r:embed="rId4"/>
          <a:srcRect l="3871" t="3299" r="4033" b="6092"/>
          <a:stretch/>
        </p:blipFill>
        <p:spPr>
          <a:xfrm>
            <a:off x="4067175" y="3794521"/>
            <a:ext cx="1030245" cy="644129"/>
          </a:xfrm>
          <a:prstGeom prst="rect">
            <a:avLst/>
          </a:prstGeom>
        </p:spPr>
      </p:pic>
      <p:sp>
        <p:nvSpPr>
          <p:cNvPr id="9" name="Slide Number Placeholder 2">
            <a:extLst>
              <a:ext uri="{FF2B5EF4-FFF2-40B4-BE49-F238E27FC236}">
                <a16:creationId xmlns:a16="http://schemas.microsoft.com/office/drawing/2014/main" id="{FF4277E6-E090-4592-BB49-58BEB90A3ADA}"/>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47</a:t>
            </a:fld>
            <a:endParaRPr lang="en-US" dirty="0"/>
          </a:p>
        </p:txBody>
      </p:sp>
    </p:spTree>
    <p:extLst>
      <p:ext uri="{BB962C8B-B14F-4D97-AF65-F5344CB8AC3E}">
        <p14:creationId xmlns:p14="http://schemas.microsoft.com/office/powerpoint/2010/main" val="3636376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Unix in 60 Seconds</a:t>
            </a:r>
          </a:p>
        </p:txBody>
      </p:sp>
      <p:grpSp>
        <p:nvGrpSpPr>
          <p:cNvPr id="26" name="Group 25">
            <a:extLst>
              <a:ext uri="{FF2B5EF4-FFF2-40B4-BE49-F238E27FC236}">
                <a16:creationId xmlns:a16="http://schemas.microsoft.com/office/drawing/2014/main" id="{8223E4B7-3904-4105-8B0C-E9CB9C2A29BE}"/>
              </a:ext>
            </a:extLst>
          </p:cNvPr>
          <p:cNvGrpSpPr/>
          <p:nvPr/>
        </p:nvGrpSpPr>
        <p:grpSpPr>
          <a:xfrm>
            <a:off x="1933575" y="987251"/>
            <a:ext cx="5688602" cy="3585336"/>
            <a:chOff x="1933575" y="987251"/>
            <a:chExt cx="6430870" cy="4053162"/>
          </a:xfrm>
        </p:grpSpPr>
        <p:sp>
          <p:nvSpPr>
            <p:cNvPr id="7" name="TextBox 6"/>
            <p:cNvSpPr txBox="1"/>
            <p:nvPr/>
          </p:nvSpPr>
          <p:spPr>
            <a:xfrm>
              <a:off x="1933575" y="987251"/>
              <a:ext cx="5756770" cy="347937"/>
            </a:xfrm>
            <a:prstGeom prst="rect">
              <a:avLst/>
            </a:prstGeom>
            <a:noFill/>
          </p:spPr>
          <p:txBody>
            <a:bodyPr wrap="square" rtlCol="0">
              <a:spAutoFit/>
            </a:bodyPr>
            <a:lstStyle/>
            <a:p>
              <a:r>
                <a:rPr lang="en-US" sz="1400" b="1" dirty="0"/>
                <a:t>command~$</a:t>
              </a:r>
              <a:r>
                <a:rPr lang="en-US" sz="1400" dirty="0"/>
                <a:t>  </a:t>
              </a:r>
              <a:r>
                <a:rPr lang="en-US" sz="1400" dirty="0" err="1"/>
                <a:t>DoTheThing</a:t>
              </a:r>
              <a:r>
                <a:rPr lang="en-US" sz="1400" dirty="0"/>
                <a:t> –f </a:t>
              </a:r>
              <a:r>
                <a:rPr lang="en-US" sz="1400" dirty="0" err="1"/>
                <a:t>WithTheFile</a:t>
              </a:r>
              <a:r>
                <a:rPr lang="en-US" sz="1400" dirty="0"/>
                <a:t> –o </a:t>
              </a:r>
              <a:r>
                <a:rPr lang="en-US" sz="1400" dirty="0" err="1"/>
                <a:t>ThisWay</a:t>
              </a:r>
              <a:endParaRPr lang="en-US" sz="1400" dirty="0"/>
            </a:p>
          </p:txBody>
        </p:sp>
        <p:cxnSp>
          <p:nvCxnSpPr>
            <p:cNvPr id="9" name="Straight Arrow Connector 8"/>
            <p:cNvCxnSpPr>
              <a:cxnSpLocks/>
            </p:cNvCxnSpPr>
            <p:nvPr/>
          </p:nvCxnSpPr>
          <p:spPr>
            <a:xfrm>
              <a:off x="4495800" y="1304925"/>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02481" y="1492076"/>
              <a:ext cx="697627" cy="347937"/>
            </a:xfrm>
            <a:prstGeom prst="rect">
              <a:avLst/>
            </a:prstGeom>
            <a:noFill/>
          </p:spPr>
          <p:txBody>
            <a:bodyPr wrap="square" rtlCol="0">
              <a:spAutoFit/>
            </a:bodyPr>
            <a:lstStyle/>
            <a:p>
              <a:r>
                <a:rPr lang="en-US" sz="1400" dirty="0"/>
                <a:t>Shell</a:t>
              </a:r>
            </a:p>
          </p:txBody>
        </p:sp>
        <p:cxnSp>
          <p:nvCxnSpPr>
            <p:cNvPr id="13" name="Straight Arrow Connector 12"/>
            <p:cNvCxnSpPr>
              <a:cxnSpLocks/>
            </p:cNvCxnSpPr>
            <p:nvPr/>
          </p:nvCxnSpPr>
          <p:spPr>
            <a:xfrm>
              <a:off x="4789119" y="1685404"/>
              <a:ext cx="38856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77689" y="1507778"/>
              <a:ext cx="851515" cy="347937"/>
            </a:xfrm>
            <a:prstGeom prst="rect">
              <a:avLst/>
            </a:prstGeom>
            <a:noFill/>
          </p:spPr>
          <p:txBody>
            <a:bodyPr wrap="square" rtlCol="0">
              <a:spAutoFit/>
            </a:bodyPr>
            <a:lstStyle/>
            <a:p>
              <a:r>
                <a:rPr lang="en-US" sz="1400" dirty="0"/>
                <a:t>Kernel</a:t>
              </a:r>
            </a:p>
          </p:txBody>
        </p:sp>
        <p:cxnSp>
          <p:nvCxnSpPr>
            <p:cNvPr id="16" name="Straight Arrow Connector 15"/>
            <p:cNvCxnSpPr>
              <a:cxnSpLocks/>
            </p:cNvCxnSpPr>
            <p:nvPr/>
          </p:nvCxnSpPr>
          <p:spPr>
            <a:xfrm>
              <a:off x="5583473" y="1841674"/>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495800" y="2035001"/>
              <a:ext cx="2287806" cy="347937"/>
            </a:xfrm>
            <a:prstGeom prst="rect">
              <a:avLst/>
            </a:prstGeom>
            <a:noFill/>
          </p:spPr>
          <p:txBody>
            <a:bodyPr wrap="square" rtlCol="0">
              <a:spAutoFit/>
            </a:bodyPr>
            <a:lstStyle/>
            <a:p>
              <a:r>
                <a:rPr lang="en-US" sz="1400" dirty="0"/>
                <a:t>Do I know the thing?</a:t>
              </a:r>
            </a:p>
          </p:txBody>
        </p:sp>
        <p:cxnSp>
          <p:nvCxnSpPr>
            <p:cNvPr id="18" name="Straight Arrow Connector 17"/>
            <p:cNvCxnSpPr>
              <a:cxnSpLocks/>
            </p:cNvCxnSpPr>
            <p:nvPr/>
          </p:nvCxnSpPr>
          <p:spPr>
            <a:xfrm>
              <a:off x="4741495" y="2330276"/>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rotWithShape="1">
            <a:blip r:embed="rId2"/>
            <a:srcRect l="35492" r="20955"/>
            <a:stretch/>
          </p:blipFill>
          <p:spPr>
            <a:xfrm>
              <a:off x="5977709" y="2635273"/>
              <a:ext cx="565967" cy="929147"/>
            </a:xfrm>
            <a:prstGeom prst="rect">
              <a:avLst/>
            </a:prstGeom>
          </p:spPr>
        </p:pic>
        <p:cxnSp>
          <p:nvCxnSpPr>
            <p:cNvPr id="21" name="Straight Arrow Connector 20"/>
            <p:cNvCxnSpPr>
              <a:cxnSpLocks/>
            </p:cNvCxnSpPr>
            <p:nvPr/>
          </p:nvCxnSpPr>
          <p:spPr>
            <a:xfrm>
              <a:off x="6206309" y="2330276"/>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814021" y="2874429"/>
              <a:ext cx="1550424" cy="452318"/>
            </a:xfrm>
            <a:prstGeom prst="rect">
              <a:avLst/>
            </a:prstGeom>
            <a:noFill/>
          </p:spPr>
          <p:txBody>
            <a:bodyPr wrap="square" rtlCol="0">
              <a:spAutoFit/>
            </a:bodyPr>
            <a:lstStyle/>
            <a:p>
              <a:r>
                <a:rPr lang="en-US" sz="2000" b="1" dirty="0"/>
                <a:t>ERROR!</a:t>
              </a:r>
            </a:p>
          </p:txBody>
        </p:sp>
        <p:pic>
          <p:nvPicPr>
            <p:cNvPr id="23" name="Picture 22"/>
            <p:cNvPicPr>
              <a:picLocks noChangeAspect="1"/>
            </p:cNvPicPr>
            <p:nvPr/>
          </p:nvPicPr>
          <p:blipFill>
            <a:blip r:embed="rId3"/>
            <a:stretch>
              <a:fillRect/>
            </a:stretch>
          </p:blipFill>
          <p:spPr>
            <a:xfrm>
              <a:off x="4272449" y="2635274"/>
              <a:ext cx="938091" cy="816224"/>
            </a:xfrm>
            <a:prstGeom prst="rect">
              <a:avLst/>
            </a:prstGeom>
          </p:spPr>
        </p:pic>
        <p:cxnSp>
          <p:nvCxnSpPr>
            <p:cNvPr id="24" name="Straight Arrow Connector 23"/>
            <p:cNvCxnSpPr>
              <a:cxnSpLocks/>
            </p:cNvCxnSpPr>
            <p:nvPr/>
          </p:nvCxnSpPr>
          <p:spPr>
            <a:xfrm>
              <a:off x="6579806" y="3150653"/>
              <a:ext cx="2532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cxnSpLocks/>
            </p:cNvCxnSpPr>
            <p:nvPr/>
          </p:nvCxnSpPr>
          <p:spPr>
            <a:xfrm>
              <a:off x="4741495" y="3510619"/>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524648" y="3709364"/>
              <a:ext cx="4942379" cy="347937"/>
            </a:xfrm>
            <a:prstGeom prst="rect">
              <a:avLst/>
            </a:prstGeom>
            <a:noFill/>
          </p:spPr>
          <p:txBody>
            <a:bodyPr wrap="square" rtlCol="0">
              <a:spAutoFit/>
            </a:bodyPr>
            <a:lstStyle/>
            <a:p>
              <a:r>
                <a:rPr lang="en-US" sz="1400" dirty="0"/>
                <a:t>Does the user have privileges to do the thing? </a:t>
              </a:r>
            </a:p>
          </p:txBody>
        </p:sp>
        <p:cxnSp>
          <p:nvCxnSpPr>
            <p:cNvPr id="29" name="Straight Arrow Connector 28"/>
            <p:cNvCxnSpPr>
              <a:cxnSpLocks/>
            </p:cNvCxnSpPr>
            <p:nvPr/>
          </p:nvCxnSpPr>
          <p:spPr>
            <a:xfrm>
              <a:off x="4741495" y="4029075"/>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448176" y="4216226"/>
              <a:ext cx="625171" cy="347937"/>
            </a:xfrm>
            <a:prstGeom prst="rect">
              <a:avLst/>
            </a:prstGeom>
            <a:noFill/>
          </p:spPr>
          <p:txBody>
            <a:bodyPr wrap="square" rtlCol="0">
              <a:spAutoFit/>
            </a:bodyPr>
            <a:lstStyle/>
            <a:p>
              <a:r>
                <a:rPr lang="en-US" sz="1400" dirty="0"/>
                <a:t>Yes!</a:t>
              </a:r>
            </a:p>
          </p:txBody>
        </p:sp>
        <p:cxnSp>
          <p:nvCxnSpPr>
            <p:cNvPr id="31" name="Straight Arrow Connector 30"/>
            <p:cNvCxnSpPr>
              <a:cxnSpLocks/>
            </p:cNvCxnSpPr>
            <p:nvPr/>
          </p:nvCxnSpPr>
          <p:spPr>
            <a:xfrm>
              <a:off x="6294057" y="4029075"/>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000738" y="4216226"/>
              <a:ext cx="543739" cy="347937"/>
            </a:xfrm>
            <a:prstGeom prst="rect">
              <a:avLst/>
            </a:prstGeom>
            <a:noFill/>
          </p:spPr>
          <p:txBody>
            <a:bodyPr wrap="square" rtlCol="0">
              <a:spAutoFit/>
            </a:bodyPr>
            <a:lstStyle/>
            <a:p>
              <a:r>
                <a:rPr lang="en-US" sz="1400" dirty="0"/>
                <a:t>No!</a:t>
              </a:r>
            </a:p>
          </p:txBody>
        </p:sp>
        <p:cxnSp>
          <p:nvCxnSpPr>
            <p:cNvPr id="34" name="Curved Connector 33"/>
            <p:cNvCxnSpPr>
              <a:stCxn id="32" idx="3"/>
              <a:endCxn id="22" idx="2"/>
            </p:cNvCxnSpPr>
            <p:nvPr/>
          </p:nvCxnSpPr>
          <p:spPr>
            <a:xfrm flipV="1">
              <a:off x="6544476" y="3326747"/>
              <a:ext cx="1044757" cy="1063448"/>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p:cNvCxnSpPr>
            <p:nvPr/>
          </p:nvCxnSpPr>
          <p:spPr>
            <a:xfrm>
              <a:off x="4686154" y="4505325"/>
              <a:ext cx="0"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586187" y="4692476"/>
              <a:ext cx="4916731" cy="347937"/>
            </a:xfrm>
            <a:prstGeom prst="rect">
              <a:avLst/>
            </a:prstGeom>
            <a:noFill/>
          </p:spPr>
          <p:txBody>
            <a:bodyPr wrap="square" rtlCol="0">
              <a:spAutoFit/>
            </a:bodyPr>
            <a:lstStyle/>
            <a:p>
              <a:r>
                <a:rPr lang="en-US" sz="1400" b="1" dirty="0"/>
                <a:t>Kernel does the thing this way with the file.</a:t>
              </a:r>
            </a:p>
          </p:txBody>
        </p:sp>
      </p:grpSp>
      <p:sp>
        <p:nvSpPr>
          <p:cNvPr id="37" name="Slide Number Placeholder 2">
            <a:extLst>
              <a:ext uri="{FF2B5EF4-FFF2-40B4-BE49-F238E27FC236}">
                <a16:creationId xmlns:a16="http://schemas.microsoft.com/office/drawing/2014/main" id="{940E1962-A83C-49AC-984C-C18FE2701AED}"/>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48</a:t>
            </a:fld>
            <a:endParaRPr lang="en-US" dirty="0"/>
          </a:p>
        </p:txBody>
      </p:sp>
    </p:spTree>
    <p:extLst>
      <p:ext uri="{BB962C8B-B14F-4D97-AF65-F5344CB8AC3E}">
        <p14:creationId xmlns:p14="http://schemas.microsoft.com/office/powerpoint/2010/main" val="1353355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2312695" y="868877"/>
            <a:ext cx="3030141" cy="3925192"/>
          </a:xfrm>
        </p:spPr>
        <p:txBody>
          <a:bodyPr>
            <a:noAutofit/>
          </a:bodyPr>
          <a:lstStyle/>
          <a:p>
            <a:r>
              <a:rPr lang="en-US" sz="1050" b="1" dirty="0"/>
              <a:t>Where am I?</a:t>
            </a:r>
          </a:p>
          <a:p>
            <a:r>
              <a:rPr lang="en-US" sz="1050" b="1" dirty="0"/>
              <a:t>Change directory</a:t>
            </a:r>
          </a:p>
          <a:p>
            <a:r>
              <a:rPr lang="en-US" sz="1050" b="1" dirty="0"/>
              <a:t>Move up one level</a:t>
            </a:r>
          </a:p>
          <a:p>
            <a:r>
              <a:rPr lang="en-US" sz="1050" b="1" dirty="0"/>
              <a:t>Look at a file</a:t>
            </a:r>
          </a:p>
          <a:p>
            <a:r>
              <a:rPr lang="en-US" sz="1050" b="1" dirty="0"/>
              <a:t>Copy a file</a:t>
            </a:r>
          </a:p>
          <a:p>
            <a:r>
              <a:rPr lang="en-US" sz="1050" b="1" dirty="0"/>
              <a:t>Delete a file</a:t>
            </a:r>
          </a:p>
          <a:p>
            <a:r>
              <a:rPr lang="en-US" sz="1050" b="1" dirty="0"/>
              <a:t>Delete a directory</a:t>
            </a:r>
          </a:p>
          <a:p>
            <a:r>
              <a:rPr lang="en-US" sz="1050" b="1" dirty="0"/>
              <a:t>Secure copy</a:t>
            </a:r>
          </a:p>
          <a:p>
            <a:r>
              <a:rPr lang="en-US" sz="1050" b="1" dirty="0"/>
              <a:t>Compress a file</a:t>
            </a:r>
          </a:p>
          <a:p>
            <a:r>
              <a:rPr lang="en-US" sz="1050" b="1" dirty="0"/>
              <a:t>Uncompress file</a:t>
            </a:r>
          </a:p>
          <a:p>
            <a:r>
              <a:rPr lang="en-US" sz="1050" b="1" dirty="0"/>
              <a:t>Uncompress a file</a:t>
            </a:r>
          </a:p>
          <a:p>
            <a:r>
              <a:rPr lang="en-US" sz="1050" b="1" dirty="0"/>
              <a:t>Make a new folder</a:t>
            </a:r>
          </a:p>
          <a:p>
            <a:r>
              <a:rPr lang="en-US" sz="1050" b="1" dirty="0"/>
              <a:t>Current directory</a:t>
            </a:r>
          </a:p>
          <a:p>
            <a:r>
              <a:rPr lang="en-US" sz="1050" b="1" dirty="0"/>
              <a:t>Home directory</a:t>
            </a:r>
          </a:p>
          <a:p>
            <a:r>
              <a:rPr lang="en-US" sz="1050" b="1" dirty="0"/>
              <a:t>List all files in folder</a:t>
            </a:r>
          </a:p>
          <a:p>
            <a:r>
              <a:rPr lang="en-US" sz="1050" b="1" dirty="0"/>
              <a:t>Count lines in a file</a:t>
            </a:r>
          </a:p>
        </p:txBody>
      </p:sp>
      <p:sp>
        <p:nvSpPr>
          <p:cNvPr id="11" name="Content Placeholder 10"/>
          <p:cNvSpPr>
            <a:spLocks noGrp="1"/>
          </p:cNvSpPr>
          <p:nvPr>
            <p:ph sz="quarter" idx="4"/>
          </p:nvPr>
        </p:nvSpPr>
        <p:spPr>
          <a:xfrm>
            <a:off x="3997263" y="868877"/>
            <a:ext cx="3030142" cy="3976473"/>
          </a:xfrm>
        </p:spPr>
        <p:txBody>
          <a:bodyPr/>
          <a:lstStyle/>
          <a:p>
            <a:r>
              <a:rPr lang="en-US" sz="1050" dirty="0" err="1">
                <a:latin typeface="Source Code Pro"/>
                <a:cs typeface="Source Code Pro"/>
              </a:rPr>
              <a:t>pwd</a:t>
            </a:r>
            <a:endParaRPr lang="en-US" sz="1050" dirty="0">
              <a:latin typeface="Source Code Pro"/>
              <a:cs typeface="Source Code Pro"/>
            </a:endParaRPr>
          </a:p>
          <a:p>
            <a:r>
              <a:rPr lang="en-US" sz="1050" dirty="0" err="1">
                <a:latin typeface="Source Code Pro"/>
                <a:cs typeface="Source Code Pro"/>
              </a:rPr>
              <a:t>cd</a:t>
            </a:r>
            <a:r>
              <a:rPr lang="en-US" sz="1050" dirty="0">
                <a:latin typeface="Source Code Pro"/>
                <a:cs typeface="Source Code Pro"/>
              </a:rPr>
              <a:t>       </a:t>
            </a:r>
            <a:r>
              <a:rPr lang="en-US" sz="1050" dirty="0" err="1">
                <a:latin typeface="Source Code Pro"/>
                <a:cs typeface="Source Code Pro"/>
              </a:rPr>
              <a:t>cd</a:t>
            </a:r>
            <a:r>
              <a:rPr lang="en-US" sz="1050" dirty="0">
                <a:latin typeface="Source Code Pro"/>
                <a:cs typeface="Source Code Pro"/>
              </a:rPr>
              <a:t> ~/data</a:t>
            </a:r>
          </a:p>
          <a:p>
            <a:r>
              <a:rPr lang="en-US" sz="1050" dirty="0" err="1">
                <a:latin typeface="Source Code Pro"/>
                <a:cs typeface="Source Code Pro"/>
              </a:rPr>
              <a:t>cd</a:t>
            </a:r>
            <a:r>
              <a:rPr lang="en-US" sz="1050" dirty="0">
                <a:latin typeface="Source Code Pro"/>
                <a:cs typeface="Source Code Pro"/>
              </a:rPr>
              <a:t> .. </a:t>
            </a:r>
          </a:p>
          <a:p>
            <a:r>
              <a:rPr lang="en-US" sz="1050" dirty="0">
                <a:latin typeface="Source Code Pro"/>
                <a:cs typeface="Source Code Pro"/>
              </a:rPr>
              <a:t>less -S </a:t>
            </a:r>
            <a:r>
              <a:rPr lang="en-US" sz="1050" dirty="0" err="1">
                <a:latin typeface="Source Code Pro"/>
                <a:cs typeface="Source Code Pro"/>
              </a:rPr>
              <a:t>fileName</a:t>
            </a:r>
            <a:endParaRPr lang="en-US" sz="1050" dirty="0">
              <a:latin typeface="Source Code Pro"/>
              <a:cs typeface="Source Code Pro"/>
            </a:endParaRPr>
          </a:p>
          <a:p>
            <a:r>
              <a:rPr lang="en-US" sz="1050" dirty="0">
                <a:latin typeface="Source Code Pro"/>
                <a:cs typeface="Source Code Pro"/>
              </a:rPr>
              <a:t>cp /data/file /</a:t>
            </a:r>
            <a:r>
              <a:rPr lang="en-US" sz="1050" dirty="0" err="1">
                <a:latin typeface="Source Code Pro"/>
                <a:cs typeface="Source Code Pro"/>
              </a:rPr>
              <a:t>otherDir</a:t>
            </a:r>
            <a:r>
              <a:rPr lang="en-US" sz="1050" dirty="0">
                <a:latin typeface="Source Code Pro"/>
                <a:cs typeface="Source Code Pro"/>
              </a:rPr>
              <a:t>/file</a:t>
            </a:r>
          </a:p>
          <a:p>
            <a:r>
              <a:rPr lang="en-US" sz="1050" dirty="0" err="1">
                <a:latin typeface="Source Code Pro"/>
                <a:cs typeface="Source Code Pro"/>
              </a:rPr>
              <a:t>rm</a:t>
            </a:r>
            <a:r>
              <a:rPr lang="en-US" sz="1050" dirty="0">
                <a:latin typeface="Source Code Pro"/>
                <a:cs typeface="Source Code Pro"/>
              </a:rPr>
              <a:t> file </a:t>
            </a:r>
          </a:p>
          <a:p>
            <a:r>
              <a:rPr lang="en-US" sz="1050" dirty="0" err="1">
                <a:latin typeface="Source Code Pro"/>
                <a:cs typeface="Source Code Pro"/>
              </a:rPr>
              <a:t>rmdir</a:t>
            </a:r>
            <a:r>
              <a:rPr lang="en-US" sz="1050" dirty="0">
                <a:latin typeface="Source Code Pro"/>
                <a:cs typeface="Source Code Pro"/>
              </a:rPr>
              <a:t> ~/</a:t>
            </a:r>
            <a:r>
              <a:rPr lang="en-US" sz="1050" dirty="0" err="1">
                <a:latin typeface="Source Code Pro"/>
                <a:cs typeface="Source Code Pro"/>
              </a:rPr>
              <a:t>dirName</a:t>
            </a:r>
            <a:r>
              <a:rPr lang="en-US" sz="1050" dirty="0">
                <a:latin typeface="Source Code Pro"/>
                <a:cs typeface="Source Code Pro"/>
              </a:rPr>
              <a:t>/</a:t>
            </a:r>
          </a:p>
          <a:p>
            <a:r>
              <a:rPr lang="en-US" sz="1050" dirty="0" err="1">
                <a:latin typeface="Source Code Pro"/>
                <a:cs typeface="Source Code Pro"/>
              </a:rPr>
              <a:t>scp</a:t>
            </a:r>
            <a:r>
              <a:rPr lang="en-US" sz="1050" dirty="0">
                <a:latin typeface="Source Code Pro"/>
                <a:cs typeface="Source Code Pro"/>
              </a:rPr>
              <a:t> user1@host1:file user@host2:file</a:t>
            </a:r>
          </a:p>
          <a:p>
            <a:r>
              <a:rPr lang="en-US" sz="1050" dirty="0" err="1">
                <a:latin typeface="Source Code Pro"/>
                <a:cs typeface="Source Code Pro"/>
              </a:rPr>
              <a:t>gzip</a:t>
            </a:r>
            <a:r>
              <a:rPr lang="en-US" sz="1050" dirty="0">
                <a:latin typeface="Source Code Pro"/>
                <a:cs typeface="Source Code Pro"/>
              </a:rPr>
              <a:t> -</a:t>
            </a:r>
            <a:r>
              <a:rPr lang="en-US" sz="1050" dirty="0" err="1">
                <a:latin typeface="Source Code Pro"/>
                <a:cs typeface="Source Code Pro"/>
              </a:rPr>
              <a:t>c</a:t>
            </a:r>
            <a:r>
              <a:rPr lang="en-US" sz="1050" dirty="0">
                <a:latin typeface="Source Code Pro"/>
                <a:cs typeface="Source Code Pro"/>
              </a:rPr>
              <a:t> file &gt; </a:t>
            </a:r>
            <a:r>
              <a:rPr lang="en-US" sz="1050" dirty="0" err="1">
                <a:latin typeface="Source Code Pro"/>
                <a:cs typeface="Source Code Pro"/>
              </a:rPr>
              <a:t>file.gz</a:t>
            </a:r>
            <a:endParaRPr lang="en-US" sz="1050" dirty="0">
              <a:latin typeface="Source Code Pro"/>
              <a:cs typeface="Source Code Pro"/>
            </a:endParaRPr>
          </a:p>
          <a:p>
            <a:r>
              <a:rPr lang="en-US" sz="1050" dirty="0" err="1">
                <a:latin typeface="Source Code Pro"/>
                <a:cs typeface="Source Code Pro"/>
              </a:rPr>
              <a:t>gzip</a:t>
            </a:r>
            <a:r>
              <a:rPr lang="en-US" sz="1050" dirty="0">
                <a:latin typeface="Source Code Pro"/>
                <a:cs typeface="Source Code Pro"/>
              </a:rPr>
              <a:t> -</a:t>
            </a:r>
            <a:r>
              <a:rPr lang="en-US" sz="1050" dirty="0" err="1">
                <a:latin typeface="Source Code Pro"/>
                <a:cs typeface="Source Code Pro"/>
              </a:rPr>
              <a:t>d</a:t>
            </a:r>
            <a:r>
              <a:rPr lang="en-US" sz="1050" dirty="0">
                <a:latin typeface="Source Code Pro"/>
                <a:cs typeface="Source Code Pro"/>
              </a:rPr>
              <a:t> -</a:t>
            </a:r>
            <a:r>
              <a:rPr lang="en-US" sz="1050" dirty="0" err="1">
                <a:latin typeface="Source Code Pro"/>
                <a:cs typeface="Source Code Pro"/>
              </a:rPr>
              <a:t>c</a:t>
            </a:r>
            <a:r>
              <a:rPr lang="en-US" sz="1050" dirty="0">
                <a:latin typeface="Source Code Pro"/>
                <a:cs typeface="Source Code Pro"/>
              </a:rPr>
              <a:t> </a:t>
            </a:r>
            <a:r>
              <a:rPr lang="en-US" sz="1050" dirty="0" err="1">
                <a:latin typeface="Source Code Pro"/>
                <a:cs typeface="Source Code Pro"/>
              </a:rPr>
              <a:t>file.gz</a:t>
            </a:r>
            <a:r>
              <a:rPr lang="en-US" sz="1050" dirty="0">
                <a:latin typeface="Source Code Pro"/>
                <a:cs typeface="Source Code Pro"/>
              </a:rPr>
              <a:t> &gt; file</a:t>
            </a:r>
          </a:p>
          <a:p>
            <a:r>
              <a:rPr lang="en-US" sz="1050" dirty="0" err="1">
                <a:latin typeface="Source Code Pro"/>
                <a:cs typeface="Source Code Pro"/>
              </a:rPr>
              <a:t>gunzip</a:t>
            </a:r>
            <a:r>
              <a:rPr lang="en-US" sz="1050" dirty="0">
                <a:latin typeface="Source Code Pro"/>
                <a:cs typeface="Source Code Pro"/>
              </a:rPr>
              <a:t> </a:t>
            </a:r>
            <a:r>
              <a:rPr lang="en-US" sz="1050" dirty="0" err="1">
                <a:latin typeface="Source Code Pro"/>
                <a:cs typeface="Source Code Pro"/>
              </a:rPr>
              <a:t>file.gz</a:t>
            </a:r>
            <a:r>
              <a:rPr lang="en-US" sz="1050" dirty="0">
                <a:latin typeface="Source Code Pro"/>
                <a:cs typeface="Source Code Pro"/>
              </a:rPr>
              <a:t> </a:t>
            </a:r>
          </a:p>
          <a:p>
            <a:r>
              <a:rPr lang="en-US" sz="1050" dirty="0" err="1">
                <a:latin typeface="Source Code Pro"/>
                <a:cs typeface="Source Code Pro"/>
              </a:rPr>
              <a:t>mkdir</a:t>
            </a:r>
            <a:r>
              <a:rPr lang="en-US" sz="1050" dirty="0">
                <a:latin typeface="Source Code Pro"/>
                <a:cs typeface="Source Code Pro"/>
              </a:rPr>
              <a:t> </a:t>
            </a:r>
            <a:r>
              <a:rPr lang="en-US" sz="1050" dirty="0" err="1">
                <a:latin typeface="Source Code Pro"/>
                <a:cs typeface="Source Code Pro"/>
              </a:rPr>
              <a:t>folderName</a:t>
            </a:r>
            <a:endParaRPr lang="en-US" sz="1050" dirty="0">
              <a:latin typeface="Source Code Pro"/>
              <a:cs typeface="Source Code Pro"/>
            </a:endParaRPr>
          </a:p>
          <a:p>
            <a:r>
              <a:rPr lang="en-US" sz="1050" dirty="0">
                <a:latin typeface="Source Code Pro"/>
                <a:cs typeface="Source Code Pro"/>
              </a:rPr>
              <a:t>     ./</a:t>
            </a:r>
          </a:p>
          <a:p>
            <a:r>
              <a:rPr lang="en-US" sz="1050" dirty="0">
                <a:latin typeface="Source Code Pro"/>
                <a:cs typeface="Source Code Pro"/>
              </a:rPr>
              <a:t>     ~/</a:t>
            </a:r>
          </a:p>
          <a:p>
            <a:r>
              <a:rPr lang="en-US" sz="1050" dirty="0" err="1">
                <a:latin typeface="Source Code Pro"/>
                <a:cs typeface="Source Code Pro"/>
              </a:rPr>
              <a:t>ls</a:t>
            </a:r>
            <a:r>
              <a:rPr lang="en-US" sz="1050" dirty="0">
                <a:latin typeface="Source Code Pro"/>
                <a:cs typeface="Source Code Pro"/>
              </a:rPr>
              <a:t> *</a:t>
            </a:r>
          </a:p>
          <a:p>
            <a:r>
              <a:rPr lang="en-US" sz="1050" dirty="0" err="1">
                <a:latin typeface="Source Code Pro"/>
                <a:cs typeface="Source Code Pro"/>
              </a:rPr>
              <a:t>wc</a:t>
            </a:r>
            <a:r>
              <a:rPr lang="en-US" sz="1050" dirty="0">
                <a:latin typeface="Source Code Pro"/>
                <a:cs typeface="Source Code Pro"/>
              </a:rPr>
              <a:t> </a:t>
            </a:r>
            <a:r>
              <a:rPr lang="en-US" sz="1050" dirty="0" err="1">
                <a:latin typeface="Source Code Pro"/>
                <a:cs typeface="Source Code Pro"/>
              </a:rPr>
              <a:t>fileX</a:t>
            </a:r>
            <a:endParaRPr lang="en-US" sz="1050" dirty="0">
              <a:latin typeface="Source Code Pro"/>
              <a:cs typeface="Source Code Pro"/>
            </a:endParaRPr>
          </a:p>
        </p:txBody>
      </p:sp>
      <p:sp>
        <p:nvSpPr>
          <p:cNvPr id="3" name="Title 2">
            <a:extLst>
              <a:ext uri="{FF2B5EF4-FFF2-40B4-BE49-F238E27FC236}">
                <a16:creationId xmlns:a16="http://schemas.microsoft.com/office/drawing/2014/main" id="{2FD9A666-D42D-40A5-BAF5-752E0B9BDA21}"/>
              </a:ext>
            </a:extLst>
          </p:cNvPr>
          <p:cNvSpPr>
            <a:spLocks noGrp="1"/>
          </p:cNvSpPr>
          <p:nvPr>
            <p:ph type="title"/>
          </p:nvPr>
        </p:nvSpPr>
        <p:spPr/>
        <p:txBody>
          <a:bodyPr/>
          <a:lstStyle/>
          <a:p>
            <a:r>
              <a:rPr lang="en-US" dirty="0"/>
              <a:t>Basic Unix Commands</a:t>
            </a:r>
          </a:p>
        </p:txBody>
      </p:sp>
      <p:sp>
        <p:nvSpPr>
          <p:cNvPr id="7" name="Slide Number Placeholder 2">
            <a:extLst>
              <a:ext uri="{FF2B5EF4-FFF2-40B4-BE49-F238E27FC236}">
                <a16:creationId xmlns:a16="http://schemas.microsoft.com/office/drawing/2014/main" id="{B511CFDE-89C6-4B78-8CBB-4ACD006DCC0C}"/>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49</a:t>
            </a:fld>
            <a:endParaRPr lang="en-US" dirty="0"/>
          </a:p>
        </p:txBody>
      </p:sp>
    </p:spTree>
    <p:extLst>
      <p:ext uri="{BB962C8B-B14F-4D97-AF65-F5344CB8AC3E}">
        <p14:creationId xmlns:p14="http://schemas.microsoft.com/office/powerpoint/2010/main" val="15280922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B9763-62E5-46E7-9DDE-A3EF4000A88D}"/>
              </a:ext>
            </a:extLst>
          </p:cNvPr>
          <p:cNvSpPr>
            <a:spLocks noGrp="1"/>
          </p:cNvSpPr>
          <p:nvPr>
            <p:ph type="body" sz="quarter" idx="13"/>
          </p:nvPr>
        </p:nvSpPr>
        <p:spPr>
          <a:xfrm>
            <a:off x="1097280" y="1296448"/>
            <a:ext cx="6858000" cy="215444"/>
          </a:xfrm>
        </p:spPr>
        <p:txBody>
          <a:bodyPr/>
          <a:lstStyle/>
          <a:p>
            <a:r>
              <a:rPr lang="en-US" dirty="0"/>
              <a:t>I am affiliated with UCLA and Zymo Research</a:t>
            </a:r>
          </a:p>
        </p:txBody>
      </p:sp>
      <p:sp>
        <p:nvSpPr>
          <p:cNvPr id="3" name="Text Placeholder 2">
            <a:extLst>
              <a:ext uri="{FF2B5EF4-FFF2-40B4-BE49-F238E27FC236}">
                <a16:creationId xmlns:a16="http://schemas.microsoft.com/office/drawing/2014/main" id="{F9280E61-717A-4B3A-8380-C6C2A13A0DD0}"/>
              </a:ext>
            </a:extLst>
          </p:cNvPr>
          <p:cNvSpPr>
            <a:spLocks noGrp="1"/>
          </p:cNvSpPr>
          <p:nvPr>
            <p:ph type="body" sz="quarter" idx="15"/>
          </p:nvPr>
        </p:nvSpPr>
        <p:spPr>
          <a:xfrm>
            <a:off x="1097280" y="999313"/>
            <a:ext cx="6858000" cy="215444"/>
          </a:xfrm>
        </p:spPr>
        <p:txBody>
          <a:bodyPr/>
          <a:lstStyle/>
          <a:p>
            <a:r>
              <a:rPr lang="en-US" dirty="0"/>
              <a:t>Affiliations</a:t>
            </a:r>
          </a:p>
        </p:txBody>
      </p:sp>
      <p:sp>
        <p:nvSpPr>
          <p:cNvPr id="4" name="Date Placeholder 3">
            <a:extLst>
              <a:ext uri="{FF2B5EF4-FFF2-40B4-BE49-F238E27FC236}">
                <a16:creationId xmlns:a16="http://schemas.microsoft.com/office/drawing/2014/main" id="{87EA2AEE-D66D-4A04-BD1D-4647BC9C0CD7}"/>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731E274-4350-4FE7-BB5F-2A23FB693ED0}"/>
              </a:ext>
            </a:extLst>
          </p:cNvPr>
          <p:cNvSpPr>
            <a:spLocks noGrp="1"/>
          </p:cNvSpPr>
          <p:nvPr>
            <p:ph type="sldNum" sz="quarter" idx="19"/>
          </p:nvPr>
        </p:nvSpPr>
        <p:spPr/>
        <p:txBody>
          <a:bodyPr/>
          <a:lstStyle/>
          <a:p>
            <a:fld id="{B6238B5B-F19C-E947-A0BC-87BD7983F871}" type="slidenum">
              <a:rPr lang="en-US" smtClean="0"/>
              <a:pPr/>
              <a:t>5</a:t>
            </a:fld>
            <a:endParaRPr lang="en-US" dirty="0"/>
          </a:p>
        </p:txBody>
      </p:sp>
      <p:sp>
        <p:nvSpPr>
          <p:cNvPr id="6" name="Title 5">
            <a:extLst>
              <a:ext uri="{FF2B5EF4-FFF2-40B4-BE49-F238E27FC236}">
                <a16:creationId xmlns:a16="http://schemas.microsoft.com/office/drawing/2014/main" id="{479D3124-746E-4CB8-8E3D-D05897194986}"/>
              </a:ext>
            </a:extLst>
          </p:cNvPr>
          <p:cNvSpPr>
            <a:spLocks noGrp="1"/>
          </p:cNvSpPr>
          <p:nvPr>
            <p:ph type="title"/>
          </p:nvPr>
        </p:nvSpPr>
        <p:spPr/>
        <p:txBody>
          <a:bodyPr/>
          <a:lstStyle/>
          <a:p>
            <a:r>
              <a:rPr lang="en-US" dirty="0"/>
              <a:t>Who Am I?</a:t>
            </a:r>
          </a:p>
        </p:txBody>
      </p:sp>
      <p:sp>
        <p:nvSpPr>
          <p:cNvPr id="7" name="Text Placeholder 6">
            <a:extLst>
              <a:ext uri="{FF2B5EF4-FFF2-40B4-BE49-F238E27FC236}">
                <a16:creationId xmlns:a16="http://schemas.microsoft.com/office/drawing/2014/main" id="{23D660D1-DEDB-46BA-B536-016F19725773}"/>
              </a:ext>
            </a:extLst>
          </p:cNvPr>
          <p:cNvSpPr>
            <a:spLocks noGrp="1"/>
          </p:cNvSpPr>
          <p:nvPr>
            <p:ph type="body" sz="quarter" idx="21"/>
          </p:nvPr>
        </p:nvSpPr>
        <p:spPr>
          <a:xfrm>
            <a:off x="1097281" y="1508678"/>
            <a:ext cx="6858000" cy="3176254"/>
          </a:xfrm>
        </p:spPr>
        <p:txBody>
          <a:bodyPr/>
          <a:lstStyle/>
          <a:p>
            <a:pPr algn="just"/>
            <a:r>
              <a:rPr lang="en-US" dirty="0"/>
              <a:t>I have an appointment of some kind in MCDB</a:t>
            </a:r>
          </a:p>
          <a:p>
            <a:pPr lvl="1" algn="just"/>
            <a:r>
              <a:rPr lang="en-US" dirty="0"/>
              <a:t>Exact nature of this appointment is currently in transition, ask if interested</a:t>
            </a:r>
          </a:p>
          <a:p>
            <a:pPr lvl="1" algn="just"/>
            <a:r>
              <a:rPr lang="en-US" dirty="0"/>
              <a:t>Primary role is teaching, the study of how to teach bioinformatics, and supporting the research of others with expertise in molecular and computational methods</a:t>
            </a:r>
          </a:p>
          <a:p>
            <a:pPr algn="just"/>
            <a:r>
              <a:rPr lang="en-US" dirty="0"/>
              <a:t>I am a scientist at Zymo Research on the Bioinformatics and Microbiome teams</a:t>
            </a:r>
          </a:p>
          <a:p>
            <a:pPr lvl="1" algn="just"/>
            <a:r>
              <a:rPr lang="en-US" u="sng" dirty="0"/>
              <a:t>This does create a conflict of interest in this course</a:t>
            </a:r>
            <a:r>
              <a:rPr lang="en-US" dirty="0"/>
              <a:t>: Zymo Research sells products for the application that is the topic of this class</a:t>
            </a:r>
          </a:p>
          <a:p>
            <a:pPr lvl="1" algn="just"/>
            <a:r>
              <a:rPr lang="en-US" dirty="0"/>
              <a:t>For this reason, I will try to avoid discussing specific product brands during lecture, with one exception:</a:t>
            </a:r>
          </a:p>
          <a:p>
            <a:pPr lvl="2" algn="just"/>
            <a:r>
              <a:rPr lang="en-US" dirty="0"/>
              <a:t>We will be using sequencing data from the </a:t>
            </a:r>
            <a:r>
              <a:rPr lang="en-US" dirty="0" err="1"/>
              <a:t>ZymoBIOMICS</a:t>
            </a:r>
            <a:r>
              <a:rPr lang="en-US" dirty="0"/>
              <a:t> mock microbial community</a:t>
            </a:r>
          </a:p>
          <a:p>
            <a:pPr lvl="1" algn="just"/>
            <a:r>
              <a:rPr lang="en-US" dirty="0"/>
              <a:t>I will discuss free open-source software provided by Zymo Research</a:t>
            </a:r>
          </a:p>
          <a:p>
            <a:pPr lvl="2" algn="just"/>
            <a:r>
              <a:rPr lang="en-US" dirty="0"/>
              <a:t>No financial interest, we provide it for the good of the field.</a:t>
            </a:r>
          </a:p>
        </p:txBody>
      </p:sp>
    </p:spTree>
    <p:extLst>
      <p:ext uri="{BB962C8B-B14F-4D97-AF65-F5344CB8AC3E}">
        <p14:creationId xmlns:p14="http://schemas.microsoft.com/office/powerpoint/2010/main" val="2155697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143000" y="57151"/>
            <a:ext cx="6858000" cy="594122"/>
          </a:xfrm>
        </p:spPr>
        <p:txBody>
          <a:bodyPr>
            <a:normAutofit/>
          </a:bodyPr>
          <a:lstStyle/>
          <a:p>
            <a:pPr eaLnBrk="1" hangingPunct="1"/>
            <a:r>
              <a:rPr lang="en-US" sz="2700" dirty="0">
                <a:latin typeface="Hoefler Text" charset="0"/>
              </a:rPr>
              <a:t>Intro to Hoffman2 &amp; Unix Command Line</a:t>
            </a:r>
          </a:p>
        </p:txBody>
      </p:sp>
      <p:sp>
        <p:nvSpPr>
          <p:cNvPr id="8" name="TextBox 7"/>
          <p:cNvSpPr txBox="1"/>
          <p:nvPr/>
        </p:nvSpPr>
        <p:spPr>
          <a:xfrm>
            <a:off x="1095376" y="628650"/>
            <a:ext cx="8666155" cy="150041"/>
          </a:xfrm>
          <a:prstGeom prst="rect">
            <a:avLst/>
          </a:prstGeom>
          <a:noFill/>
        </p:spPr>
        <p:txBody>
          <a:bodyPr wrap="none">
            <a:spAutoFit/>
          </a:bodyPr>
          <a:lstStyle/>
          <a:p>
            <a:pPr>
              <a:defRPr/>
            </a:pPr>
            <a:r>
              <a:rPr lang="en-US" sz="375" dirty="0">
                <a:solidFill>
                  <a:schemeClr val="bg1">
                    <a:lumMod val="75000"/>
                  </a:schemeClr>
                </a:solidFill>
              </a:rPr>
              <a:t>CGATACGATATGGTCATGACCAGGTAGGTATCGATGGTCATGACCAGGTAGGTATCGGATGGTCAT</a:t>
            </a:r>
            <a:r>
              <a:rPr lang="en-US" sz="375" dirty="0">
                <a:solidFill>
                  <a:schemeClr val="bg1"/>
                </a:solidFill>
              </a:rPr>
              <a:t>GACCAGGTAGG</a:t>
            </a:r>
            <a:r>
              <a:rPr lang="en-US" sz="375" dirty="0">
                <a:solidFill>
                  <a:schemeClr val="bg1">
                    <a:lumMod val="75000"/>
                  </a:schemeClr>
                </a:solidFill>
              </a:rPr>
              <a:t>TGGTAGGTATCGATGGTCATGACCAGGTAGGTATCGGATGGTCATGACTATGGTCATGACCAGGTAGGTATCGATGGTCATGACCAGGT</a:t>
            </a:r>
            <a:r>
              <a:rPr lang="en-US" sz="375" dirty="0">
                <a:solidFill>
                  <a:schemeClr val="bg1"/>
                </a:solidFill>
              </a:rPr>
              <a:t>AGGTATCGG</a:t>
            </a:r>
            <a:r>
              <a:rPr lang="en-US" sz="375" dirty="0">
                <a:solidFill>
                  <a:schemeClr val="bg1">
                    <a:lumMod val="75000"/>
                  </a:schemeClr>
                </a:solidFill>
              </a:rPr>
              <a:t>ATGGTCATGACCAGGTAGGTGGTAGGTATCGATGGTCATGACCAGGTAGGTATCGGATGGTCATGACT</a:t>
            </a:r>
            <a:r>
              <a:rPr lang="en-US" sz="375" dirty="0">
                <a:solidFill>
                  <a:schemeClr val="bg1"/>
                </a:solidFill>
              </a:rPr>
              <a:t>ATGGTCATGAC</a:t>
            </a:r>
          </a:p>
        </p:txBody>
      </p:sp>
      <p:sp>
        <p:nvSpPr>
          <p:cNvPr id="9" name="TextBox 8"/>
          <p:cNvSpPr txBox="1"/>
          <p:nvPr/>
        </p:nvSpPr>
        <p:spPr>
          <a:xfrm>
            <a:off x="1095376" y="660798"/>
            <a:ext cx="8666155" cy="150041"/>
          </a:xfrm>
          <a:prstGeom prst="rect">
            <a:avLst/>
          </a:prstGeom>
          <a:noFill/>
        </p:spPr>
        <p:txBody>
          <a:bodyPr wrap="none">
            <a:spAutoFit/>
          </a:bodyPr>
          <a:lstStyle/>
          <a:p>
            <a:pPr>
              <a:defRPr/>
            </a:pPr>
            <a:r>
              <a:rPr lang="en-US" sz="375" dirty="0">
                <a:solidFill>
                  <a:schemeClr val="bg1"/>
                </a:solidFill>
              </a:rPr>
              <a:t>CGAT</a:t>
            </a:r>
            <a:r>
              <a:rPr lang="en-US" sz="375" dirty="0">
                <a:solidFill>
                  <a:schemeClr val="bg1">
                    <a:lumMod val="75000"/>
                  </a:schemeClr>
                </a:solidFill>
              </a:rPr>
              <a:t>ACGATATGGTCATGACCAGGTAGGTATCGATGGTCATGACCAGGTAGGTATCGGATGGTCATGAC</a:t>
            </a:r>
            <a:r>
              <a:rPr lang="en-US" sz="375" dirty="0">
                <a:solidFill>
                  <a:schemeClr val="bg1"/>
                </a:solidFill>
              </a:rPr>
              <a:t>CAGGTAGGTGG</a:t>
            </a:r>
            <a:r>
              <a:rPr lang="en-US" sz="375" dirty="0">
                <a:solidFill>
                  <a:schemeClr val="bg1">
                    <a:lumMod val="75000"/>
                  </a:schemeClr>
                </a:solidFill>
              </a:rPr>
              <a:t>TAGGTATCGATGGTCATGACCAGGTAGGTATCGGATGGTCATGACTATGGTCATGACCAGGTAGGTATCGATGGTCATGACCAGGTAGG</a:t>
            </a:r>
            <a:r>
              <a:rPr lang="en-US" sz="375" dirty="0">
                <a:solidFill>
                  <a:schemeClr val="bg1"/>
                </a:solidFill>
              </a:rPr>
              <a:t>TATCGGATGG</a:t>
            </a:r>
            <a:r>
              <a:rPr lang="en-US" sz="375" dirty="0">
                <a:solidFill>
                  <a:schemeClr val="bg1">
                    <a:lumMod val="75000"/>
                  </a:schemeClr>
                </a:solidFill>
              </a:rPr>
              <a:t>TCATGACCAGGTAGGTGGTAGGTATCGATGGTCATGACCAGGTAGGTATCGGATGGTCATGACTATGG</a:t>
            </a:r>
            <a:r>
              <a:rPr lang="en-US" sz="375" dirty="0">
                <a:solidFill>
                  <a:schemeClr val="bg1"/>
                </a:solidFill>
              </a:rPr>
              <a:t>TCATGAC</a:t>
            </a:r>
          </a:p>
        </p:txBody>
      </p:sp>
      <p:sp>
        <p:nvSpPr>
          <p:cNvPr id="10" name="TextBox 9"/>
          <p:cNvSpPr txBox="1"/>
          <p:nvPr/>
        </p:nvSpPr>
        <p:spPr>
          <a:xfrm>
            <a:off x="1095376" y="692944"/>
            <a:ext cx="8666155" cy="150041"/>
          </a:xfrm>
          <a:prstGeom prst="rect">
            <a:avLst/>
          </a:prstGeom>
          <a:noFill/>
        </p:spPr>
        <p:txBody>
          <a:bodyPr wrap="none">
            <a:spAutoFit/>
          </a:bodyPr>
          <a:lstStyle/>
          <a:p>
            <a:pPr>
              <a:defRPr/>
            </a:pPr>
            <a:r>
              <a:rPr lang="en-US" sz="375" dirty="0">
                <a:solidFill>
                  <a:schemeClr val="bg1"/>
                </a:solidFill>
              </a:rPr>
              <a:t>CGATACGA</a:t>
            </a:r>
            <a:r>
              <a:rPr lang="en-US" sz="375" dirty="0">
                <a:solidFill>
                  <a:schemeClr val="bg1">
                    <a:lumMod val="75000"/>
                  </a:schemeClr>
                </a:solidFill>
              </a:rPr>
              <a:t>TATGGTCATGACCAGGTAGGTATCGATGGTCATGACCAGGTAGGTATCGGATGGTCATGACCAGG</a:t>
            </a:r>
            <a:r>
              <a:rPr lang="en-US" sz="375" dirty="0">
                <a:solidFill>
                  <a:schemeClr val="bg1"/>
                </a:solidFill>
              </a:rPr>
              <a:t>TAGGTGGTA</a:t>
            </a:r>
            <a:r>
              <a:rPr lang="en-US" sz="375" dirty="0">
                <a:solidFill>
                  <a:schemeClr val="bg1">
                    <a:lumMod val="75000"/>
                  </a:schemeClr>
                </a:solidFill>
              </a:rPr>
              <a:t>GGTATCGATGGTCATGACCAGGTAGGTATCGGATGGTCATGACTATGGTCATGACCAGGTAGGTATCGATGGTCATGACCAGGTAGGTA</a:t>
            </a:r>
            <a:r>
              <a:rPr lang="en-US" sz="375" dirty="0">
                <a:solidFill>
                  <a:schemeClr val="bg1"/>
                </a:solidFill>
              </a:rPr>
              <a:t>TCGGATGGTCATGA</a:t>
            </a:r>
            <a:r>
              <a:rPr lang="en-US" sz="375" dirty="0">
                <a:solidFill>
                  <a:schemeClr val="bg1">
                    <a:lumMod val="75000"/>
                  </a:schemeClr>
                </a:solidFill>
              </a:rPr>
              <a:t>CCAGGTAGGTGGTAGGTATCGATGGTCATGACCAGGTAGGTATCGGATGGTCATGACTATGGTCA</a:t>
            </a:r>
            <a:r>
              <a:rPr lang="en-US" sz="375" dirty="0">
                <a:solidFill>
                  <a:schemeClr val="bg1"/>
                </a:solidFill>
              </a:rPr>
              <a:t>TGAC</a:t>
            </a:r>
          </a:p>
        </p:txBody>
      </p:sp>
      <p:sp>
        <p:nvSpPr>
          <p:cNvPr id="11" name="TextBox 10"/>
          <p:cNvSpPr txBox="1"/>
          <p:nvPr/>
        </p:nvSpPr>
        <p:spPr>
          <a:xfrm>
            <a:off x="1095376" y="725091"/>
            <a:ext cx="8666155" cy="150041"/>
          </a:xfrm>
          <a:prstGeom prst="rect">
            <a:avLst/>
          </a:prstGeom>
          <a:noFill/>
        </p:spPr>
        <p:txBody>
          <a:bodyPr wrap="none">
            <a:spAutoFit/>
          </a:bodyPr>
          <a:lstStyle/>
          <a:p>
            <a:pPr>
              <a:defRPr/>
            </a:pPr>
            <a:r>
              <a:rPr lang="en-US" sz="375" dirty="0">
                <a:solidFill>
                  <a:schemeClr val="bg1"/>
                </a:solidFill>
              </a:rPr>
              <a:t>CGATACGATATG</a:t>
            </a:r>
            <a:r>
              <a:rPr lang="en-US" sz="375" dirty="0">
                <a:solidFill>
                  <a:schemeClr val="bg1">
                    <a:lumMod val="75000"/>
                  </a:schemeClr>
                </a:solidFill>
              </a:rPr>
              <a:t>GTCATGACCAGGTAGGTATCGATGGTCATGACCAGGTAGGTATCGGATGGTCATGACCAGGTA</a:t>
            </a:r>
            <a:r>
              <a:rPr lang="en-US" sz="375" dirty="0">
                <a:solidFill>
                  <a:schemeClr val="bg1"/>
                </a:solidFill>
              </a:rPr>
              <a:t>GGTGGTAGGTA</a:t>
            </a:r>
            <a:r>
              <a:rPr lang="en-US" sz="375" dirty="0">
                <a:solidFill>
                  <a:schemeClr val="bg1">
                    <a:lumMod val="75000"/>
                  </a:schemeClr>
                </a:solidFill>
              </a:rPr>
              <a:t>TCGATGGTCATGACCAGGTAGGTATCGGATGGTCATGACTATGGTCATGACCAGGTAGGTATCGATGGTCATGACCAGGTAGGTATCG</a:t>
            </a:r>
            <a:r>
              <a:rPr lang="en-US" sz="375" dirty="0">
                <a:solidFill>
                  <a:schemeClr val="bg1"/>
                </a:solidFill>
              </a:rPr>
              <a:t>GATGGTCATGACCAGGT</a:t>
            </a:r>
            <a:r>
              <a:rPr lang="en-US" sz="375" dirty="0">
                <a:solidFill>
                  <a:schemeClr val="bg1">
                    <a:lumMod val="75000"/>
                  </a:schemeClr>
                </a:solidFill>
              </a:rPr>
              <a:t>AGGTGGTAGGTATCGATGGTCATGACCAGGTAGGTATCGGATGGTCATGACTATGGTCATGAC</a:t>
            </a:r>
          </a:p>
        </p:txBody>
      </p:sp>
      <p:sp>
        <p:nvSpPr>
          <p:cNvPr id="12" name="TextBox 11"/>
          <p:cNvSpPr txBox="1"/>
          <p:nvPr/>
        </p:nvSpPr>
        <p:spPr>
          <a:xfrm>
            <a:off x="1092994" y="760810"/>
            <a:ext cx="8703024" cy="150041"/>
          </a:xfrm>
          <a:prstGeom prst="rect">
            <a:avLst/>
          </a:prstGeom>
          <a:noFill/>
        </p:spPr>
        <p:txBody>
          <a:bodyPr wrap="none">
            <a:spAutoFit/>
          </a:bodyPr>
          <a:lstStyle/>
          <a:p>
            <a:pPr>
              <a:defRPr/>
            </a:pPr>
            <a:r>
              <a:rPr lang="en-US" sz="375" dirty="0">
                <a:solidFill>
                  <a:schemeClr val="bg1"/>
                </a:solidFill>
              </a:rPr>
              <a:t>CGATACGATATGGT</a:t>
            </a:r>
            <a:r>
              <a:rPr lang="en-US" sz="375" dirty="0">
                <a:solidFill>
                  <a:schemeClr val="bg1">
                    <a:lumMod val="75000"/>
                  </a:schemeClr>
                </a:solidFill>
              </a:rPr>
              <a:t>CATGACCAGGTAGGTATCGATGGTCATGACCAGGTAGGTATCGGATGGTCATGACCAGGTAGG</a:t>
            </a:r>
            <a:r>
              <a:rPr lang="en-US" sz="375" dirty="0">
                <a:solidFill>
                  <a:schemeClr val="bg1"/>
                </a:solidFill>
              </a:rPr>
              <a:t>TGGTAGGTATCG</a:t>
            </a:r>
            <a:r>
              <a:rPr lang="en-US" sz="375" dirty="0">
                <a:solidFill>
                  <a:schemeClr val="bg1">
                    <a:lumMod val="75000"/>
                  </a:schemeClr>
                </a:solidFill>
              </a:rPr>
              <a:t>ATGGTCATGACCAGGTAGGTATCGGATGGTCATGACTATGGTCATGACCAGGTAGGTATCGATGGTCATGACCAGGTAGGTATCGGA</a:t>
            </a:r>
            <a:r>
              <a:rPr lang="en-US" sz="375" dirty="0">
                <a:solidFill>
                  <a:schemeClr val="bg1"/>
                </a:solidFill>
              </a:rPr>
              <a:t>TGGTCATGACCAGGTA</a:t>
            </a:r>
            <a:r>
              <a:rPr lang="en-US" sz="375" dirty="0">
                <a:solidFill>
                  <a:schemeClr val="bg1">
                    <a:lumMod val="75000"/>
                  </a:schemeClr>
                </a:solidFill>
              </a:rPr>
              <a:t>GGTGGTAGGTATCGATGGTCATGACCAGGTAGGTATCGGATGGTCATGACTATGGTCATGACG</a:t>
            </a:r>
          </a:p>
        </p:txBody>
      </p:sp>
      <p:sp>
        <p:nvSpPr>
          <p:cNvPr id="20487" name="Content Placeholder 2"/>
          <p:cNvSpPr>
            <a:spLocks noGrp="1"/>
          </p:cNvSpPr>
          <p:nvPr>
            <p:ph idx="1"/>
          </p:nvPr>
        </p:nvSpPr>
        <p:spPr>
          <a:xfrm>
            <a:off x="1485900" y="1120379"/>
            <a:ext cx="6172200" cy="3518348"/>
          </a:xfrm>
        </p:spPr>
        <p:txBody>
          <a:bodyPr>
            <a:normAutofit/>
          </a:bodyPr>
          <a:lstStyle/>
          <a:p>
            <a:pPr eaLnBrk="1" hangingPunct="1">
              <a:buFont typeface="Arial" charset="0"/>
              <a:buNone/>
            </a:pPr>
            <a:r>
              <a:rPr lang="en-US" sz="2100" u="sng" dirty="0">
                <a:latin typeface="Times New Roman" charset="0"/>
                <a:cs typeface="Times New Roman" charset="0"/>
              </a:rPr>
              <a:t>What software is available?</a:t>
            </a:r>
          </a:p>
          <a:p>
            <a:pPr marL="0" indent="0">
              <a:buNone/>
            </a:pPr>
            <a:endParaRPr lang="en-US" sz="2100" dirty="0">
              <a:latin typeface="Hoefler Text"/>
              <a:cs typeface="Hoefler Text"/>
            </a:endParaRPr>
          </a:p>
          <a:p>
            <a:pPr marL="0" indent="0">
              <a:buNone/>
            </a:pPr>
            <a:r>
              <a:rPr lang="en-US" sz="2100" dirty="0">
                <a:latin typeface="Hoefler Text"/>
                <a:cs typeface="Hoefler Text"/>
              </a:rPr>
              <a:t>Software is located at: /u/local/apps/</a:t>
            </a:r>
          </a:p>
          <a:p>
            <a:pPr marL="0" indent="0">
              <a:buNone/>
            </a:pPr>
            <a:endParaRPr lang="en-US" sz="2100" dirty="0">
              <a:latin typeface="Hoefler Text"/>
              <a:cs typeface="Hoefler Text"/>
            </a:endParaRPr>
          </a:p>
          <a:p>
            <a:pPr marL="0" indent="0">
              <a:buNone/>
            </a:pPr>
            <a:r>
              <a:rPr lang="en-US" sz="2100" dirty="0">
                <a:latin typeface="Hoefler Text"/>
                <a:cs typeface="Hoefler Text"/>
              </a:rPr>
              <a:t>To list all software</a:t>
            </a:r>
          </a:p>
          <a:p>
            <a:pPr marL="0" indent="0">
              <a:buNone/>
            </a:pPr>
            <a:r>
              <a:rPr lang="en-US" sz="2100" dirty="0">
                <a:latin typeface="Courier"/>
                <a:cs typeface="Courier"/>
              </a:rPr>
              <a:t>$ </a:t>
            </a:r>
            <a:r>
              <a:rPr lang="en-US" sz="2100" dirty="0" err="1">
                <a:latin typeface="Courier"/>
                <a:cs typeface="Courier"/>
              </a:rPr>
              <a:t>ls</a:t>
            </a:r>
            <a:r>
              <a:rPr lang="en-US" sz="2100" dirty="0">
                <a:latin typeface="Courier"/>
                <a:cs typeface="Courier"/>
              </a:rPr>
              <a:t> /u/local/apps/</a:t>
            </a:r>
          </a:p>
          <a:p>
            <a:pPr eaLnBrk="1" hangingPunct="1">
              <a:buFont typeface="Arial" charset="0"/>
              <a:buNone/>
            </a:pPr>
            <a:endParaRPr lang="en-US" sz="2100" dirty="0">
              <a:latin typeface="Times New Roman" charset="0"/>
              <a:cs typeface="Times New Roman" charset="0"/>
            </a:endParaRPr>
          </a:p>
          <a:p>
            <a:pPr algn="ctr" eaLnBrk="1" hangingPunct="1">
              <a:buFont typeface="Arial" charset="0"/>
              <a:buNone/>
            </a:pPr>
            <a:endParaRPr lang="en-US" sz="2100" dirty="0">
              <a:latin typeface="Times New Roman" charset="0"/>
              <a:cs typeface="Times New Roman" charset="0"/>
            </a:endParaRPr>
          </a:p>
        </p:txBody>
      </p:sp>
      <p:sp>
        <p:nvSpPr>
          <p:cNvPr id="13" name="Slide Number Placeholder 2">
            <a:extLst>
              <a:ext uri="{FF2B5EF4-FFF2-40B4-BE49-F238E27FC236}">
                <a16:creationId xmlns:a16="http://schemas.microsoft.com/office/drawing/2014/main" id="{046BD5BB-424D-47F5-B632-9C7BE622CF43}"/>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50</a:t>
            </a:fld>
            <a:endParaRPr lang="en-US" dirty="0"/>
          </a:p>
        </p:txBody>
      </p:sp>
    </p:spTree>
    <p:extLst>
      <p:ext uri="{BB962C8B-B14F-4D97-AF65-F5344CB8AC3E}">
        <p14:creationId xmlns:p14="http://schemas.microsoft.com/office/powerpoint/2010/main" val="3523276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5376" y="628650"/>
            <a:ext cx="8666155" cy="150041"/>
          </a:xfrm>
          <a:prstGeom prst="rect">
            <a:avLst/>
          </a:prstGeom>
          <a:noFill/>
        </p:spPr>
        <p:txBody>
          <a:bodyPr wrap="none">
            <a:spAutoFit/>
          </a:bodyPr>
          <a:lstStyle/>
          <a:p>
            <a:pPr>
              <a:defRPr/>
            </a:pPr>
            <a:r>
              <a:rPr lang="en-US" sz="375" dirty="0">
                <a:solidFill>
                  <a:schemeClr val="bg1">
                    <a:lumMod val="75000"/>
                  </a:schemeClr>
                </a:solidFill>
              </a:rPr>
              <a:t>CGATACGATATGGTCATGACCAGGTAGGTATCGATGGTCATGACCAGGTAGGTATCGGATGGTCAT</a:t>
            </a:r>
            <a:r>
              <a:rPr lang="en-US" sz="375" dirty="0">
                <a:solidFill>
                  <a:schemeClr val="bg1"/>
                </a:solidFill>
              </a:rPr>
              <a:t>GACCAGGTAGG</a:t>
            </a:r>
            <a:r>
              <a:rPr lang="en-US" sz="375" dirty="0">
                <a:solidFill>
                  <a:schemeClr val="bg1">
                    <a:lumMod val="75000"/>
                  </a:schemeClr>
                </a:solidFill>
              </a:rPr>
              <a:t>TGGTAGGTATCGATGGTCATGACCAGGTAGGTATCGGATGGTCATGACTATGGTCATGACCAGGTAGGTATCGATGGTCATGACCAGGT</a:t>
            </a:r>
            <a:r>
              <a:rPr lang="en-US" sz="375" dirty="0">
                <a:solidFill>
                  <a:schemeClr val="bg1"/>
                </a:solidFill>
              </a:rPr>
              <a:t>AGGTATCGG</a:t>
            </a:r>
            <a:r>
              <a:rPr lang="en-US" sz="375" dirty="0">
                <a:solidFill>
                  <a:schemeClr val="bg1">
                    <a:lumMod val="75000"/>
                  </a:schemeClr>
                </a:solidFill>
              </a:rPr>
              <a:t>ATGGTCATGACCAGGTAGGTGGTAGGTATCGATGGTCATGACCAGGTAGGTATCGGATGGTCATGACT</a:t>
            </a:r>
            <a:r>
              <a:rPr lang="en-US" sz="375" dirty="0">
                <a:solidFill>
                  <a:schemeClr val="bg1"/>
                </a:solidFill>
              </a:rPr>
              <a:t>ATGGTCATGAC</a:t>
            </a:r>
          </a:p>
        </p:txBody>
      </p:sp>
      <p:sp>
        <p:nvSpPr>
          <p:cNvPr id="7" name="TextBox 6"/>
          <p:cNvSpPr txBox="1"/>
          <p:nvPr/>
        </p:nvSpPr>
        <p:spPr>
          <a:xfrm>
            <a:off x="1095376" y="660798"/>
            <a:ext cx="8666155" cy="150041"/>
          </a:xfrm>
          <a:prstGeom prst="rect">
            <a:avLst/>
          </a:prstGeom>
          <a:noFill/>
        </p:spPr>
        <p:txBody>
          <a:bodyPr wrap="none">
            <a:spAutoFit/>
          </a:bodyPr>
          <a:lstStyle/>
          <a:p>
            <a:pPr>
              <a:defRPr/>
            </a:pPr>
            <a:r>
              <a:rPr lang="en-US" sz="375" dirty="0">
                <a:solidFill>
                  <a:schemeClr val="bg1"/>
                </a:solidFill>
              </a:rPr>
              <a:t>CGAT</a:t>
            </a:r>
            <a:r>
              <a:rPr lang="en-US" sz="375" dirty="0">
                <a:solidFill>
                  <a:schemeClr val="bg1">
                    <a:lumMod val="75000"/>
                  </a:schemeClr>
                </a:solidFill>
              </a:rPr>
              <a:t>ACGATATGGTCATGACCAGGTAGGTATCGATGGTCATGACCAGGTAGGTATCGGATGGTCATGAC</a:t>
            </a:r>
            <a:r>
              <a:rPr lang="en-US" sz="375" dirty="0">
                <a:solidFill>
                  <a:schemeClr val="bg1"/>
                </a:solidFill>
              </a:rPr>
              <a:t>CAGGTAGGTGG</a:t>
            </a:r>
            <a:r>
              <a:rPr lang="en-US" sz="375" dirty="0">
                <a:solidFill>
                  <a:schemeClr val="bg1">
                    <a:lumMod val="75000"/>
                  </a:schemeClr>
                </a:solidFill>
              </a:rPr>
              <a:t>TAGGTATCGATGGTCATGACCAGGTAGGTATCGGATGGTCATGACTATGGTCATGACCAGGTAGGTATCGATGGTCATGACCAGGTAGG</a:t>
            </a:r>
            <a:r>
              <a:rPr lang="en-US" sz="375" dirty="0">
                <a:solidFill>
                  <a:schemeClr val="bg1"/>
                </a:solidFill>
              </a:rPr>
              <a:t>TATCGGATGG</a:t>
            </a:r>
            <a:r>
              <a:rPr lang="en-US" sz="375" dirty="0">
                <a:solidFill>
                  <a:schemeClr val="bg1">
                    <a:lumMod val="75000"/>
                  </a:schemeClr>
                </a:solidFill>
              </a:rPr>
              <a:t>TCATGACCAGGTAGGTGGTAGGTATCGATGGTCATGACCAGGTAGGTATCGGATGGTCATGACTATGG</a:t>
            </a:r>
            <a:r>
              <a:rPr lang="en-US" sz="375" dirty="0">
                <a:solidFill>
                  <a:schemeClr val="bg1"/>
                </a:solidFill>
              </a:rPr>
              <a:t>TCATGAC</a:t>
            </a:r>
          </a:p>
        </p:txBody>
      </p:sp>
      <p:sp>
        <p:nvSpPr>
          <p:cNvPr id="8" name="TextBox 7"/>
          <p:cNvSpPr txBox="1"/>
          <p:nvPr/>
        </p:nvSpPr>
        <p:spPr>
          <a:xfrm>
            <a:off x="1095376" y="692944"/>
            <a:ext cx="8666155" cy="150041"/>
          </a:xfrm>
          <a:prstGeom prst="rect">
            <a:avLst/>
          </a:prstGeom>
          <a:noFill/>
        </p:spPr>
        <p:txBody>
          <a:bodyPr wrap="none">
            <a:spAutoFit/>
          </a:bodyPr>
          <a:lstStyle/>
          <a:p>
            <a:pPr>
              <a:defRPr/>
            </a:pPr>
            <a:r>
              <a:rPr lang="en-US" sz="375" dirty="0">
                <a:solidFill>
                  <a:schemeClr val="bg1"/>
                </a:solidFill>
              </a:rPr>
              <a:t>CGATACGA</a:t>
            </a:r>
            <a:r>
              <a:rPr lang="en-US" sz="375" dirty="0">
                <a:solidFill>
                  <a:schemeClr val="bg1">
                    <a:lumMod val="75000"/>
                  </a:schemeClr>
                </a:solidFill>
              </a:rPr>
              <a:t>TATGGTCATGACCAGGTAGGTATCGATGGTCATGACCAGGTAGGTATCGGATGGTCATGACCAGG</a:t>
            </a:r>
            <a:r>
              <a:rPr lang="en-US" sz="375" dirty="0">
                <a:solidFill>
                  <a:schemeClr val="bg1"/>
                </a:solidFill>
              </a:rPr>
              <a:t>TAGGTGGTA</a:t>
            </a:r>
            <a:r>
              <a:rPr lang="en-US" sz="375" dirty="0">
                <a:solidFill>
                  <a:schemeClr val="bg1">
                    <a:lumMod val="75000"/>
                  </a:schemeClr>
                </a:solidFill>
              </a:rPr>
              <a:t>GGTATCGATGGTCATGACCAGGTAGGTATCGGATGGTCATGACTATGGTCATGACCAGGTAGGTATCGATGGTCATGACCAGGTAGGTA</a:t>
            </a:r>
            <a:r>
              <a:rPr lang="en-US" sz="375" dirty="0">
                <a:solidFill>
                  <a:schemeClr val="bg1"/>
                </a:solidFill>
              </a:rPr>
              <a:t>TCGGATGGTCATGA</a:t>
            </a:r>
            <a:r>
              <a:rPr lang="en-US" sz="375" dirty="0">
                <a:solidFill>
                  <a:schemeClr val="bg1">
                    <a:lumMod val="75000"/>
                  </a:schemeClr>
                </a:solidFill>
              </a:rPr>
              <a:t>CCAGGTAGGTGGTAGGTATCGATGGTCATGACCAGGTAGGTATCGGATGGTCATGACTATGGTCA</a:t>
            </a:r>
            <a:r>
              <a:rPr lang="en-US" sz="375" dirty="0">
                <a:solidFill>
                  <a:schemeClr val="bg1"/>
                </a:solidFill>
              </a:rPr>
              <a:t>TGAC</a:t>
            </a:r>
          </a:p>
        </p:txBody>
      </p:sp>
      <p:sp>
        <p:nvSpPr>
          <p:cNvPr id="9" name="TextBox 8"/>
          <p:cNvSpPr txBox="1"/>
          <p:nvPr/>
        </p:nvSpPr>
        <p:spPr>
          <a:xfrm>
            <a:off x="1095376" y="725091"/>
            <a:ext cx="8666155" cy="150041"/>
          </a:xfrm>
          <a:prstGeom prst="rect">
            <a:avLst/>
          </a:prstGeom>
          <a:noFill/>
        </p:spPr>
        <p:txBody>
          <a:bodyPr wrap="none">
            <a:spAutoFit/>
          </a:bodyPr>
          <a:lstStyle/>
          <a:p>
            <a:pPr>
              <a:defRPr/>
            </a:pPr>
            <a:r>
              <a:rPr lang="en-US" sz="375" dirty="0">
                <a:solidFill>
                  <a:schemeClr val="bg1"/>
                </a:solidFill>
              </a:rPr>
              <a:t>CGATACGATATG</a:t>
            </a:r>
            <a:r>
              <a:rPr lang="en-US" sz="375" dirty="0">
                <a:solidFill>
                  <a:schemeClr val="bg1">
                    <a:lumMod val="75000"/>
                  </a:schemeClr>
                </a:solidFill>
              </a:rPr>
              <a:t>GTCATGACCAGGTAGGTATCGATGGTCATGACCAGGTAGGTATCGGATGGTCATGACCAGGTA</a:t>
            </a:r>
            <a:r>
              <a:rPr lang="en-US" sz="375" dirty="0">
                <a:solidFill>
                  <a:schemeClr val="bg1"/>
                </a:solidFill>
              </a:rPr>
              <a:t>GGTGGTAGGTA</a:t>
            </a:r>
            <a:r>
              <a:rPr lang="en-US" sz="375" dirty="0">
                <a:solidFill>
                  <a:schemeClr val="bg1">
                    <a:lumMod val="75000"/>
                  </a:schemeClr>
                </a:solidFill>
              </a:rPr>
              <a:t>TCGATGGTCATGACCAGGTAGGTATCGGATGGTCATGACTATGGTCATGACCAGGTAGGTATCGATGGTCATGACCAGGTAGGTATCG</a:t>
            </a:r>
            <a:r>
              <a:rPr lang="en-US" sz="375" dirty="0">
                <a:solidFill>
                  <a:schemeClr val="bg1"/>
                </a:solidFill>
              </a:rPr>
              <a:t>GATGGTCATGACCAGGT</a:t>
            </a:r>
            <a:r>
              <a:rPr lang="en-US" sz="375" dirty="0">
                <a:solidFill>
                  <a:schemeClr val="bg1">
                    <a:lumMod val="75000"/>
                  </a:schemeClr>
                </a:solidFill>
              </a:rPr>
              <a:t>AGGTGGTAGGTATCGATGGTCATGACCAGGTAGGTATCGGATGGTCATGACTATGGTCATGAC</a:t>
            </a:r>
          </a:p>
        </p:txBody>
      </p:sp>
      <p:sp>
        <p:nvSpPr>
          <p:cNvPr id="10" name="TextBox 9"/>
          <p:cNvSpPr txBox="1"/>
          <p:nvPr/>
        </p:nvSpPr>
        <p:spPr>
          <a:xfrm>
            <a:off x="1092994" y="760810"/>
            <a:ext cx="8703024" cy="150041"/>
          </a:xfrm>
          <a:prstGeom prst="rect">
            <a:avLst/>
          </a:prstGeom>
          <a:noFill/>
        </p:spPr>
        <p:txBody>
          <a:bodyPr wrap="none">
            <a:spAutoFit/>
          </a:bodyPr>
          <a:lstStyle/>
          <a:p>
            <a:pPr>
              <a:defRPr/>
            </a:pPr>
            <a:r>
              <a:rPr lang="en-US" sz="375" dirty="0">
                <a:solidFill>
                  <a:schemeClr val="bg1"/>
                </a:solidFill>
              </a:rPr>
              <a:t>CGATACGATATGGT</a:t>
            </a:r>
            <a:r>
              <a:rPr lang="en-US" sz="375" dirty="0">
                <a:solidFill>
                  <a:schemeClr val="bg1">
                    <a:lumMod val="75000"/>
                  </a:schemeClr>
                </a:solidFill>
              </a:rPr>
              <a:t>CATGACCAGGTAGGTATCGATGGTCATGACCAGGTAGGTATCGGATGGTCATGACCAGGTAGG</a:t>
            </a:r>
            <a:r>
              <a:rPr lang="en-US" sz="375" dirty="0">
                <a:solidFill>
                  <a:schemeClr val="bg1"/>
                </a:solidFill>
              </a:rPr>
              <a:t>TGGTAGGTATCG</a:t>
            </a:r>
            <a:r>
              <a:rPr lang="en-US" sz="375" dirty="0">
                <a:solidFill>
                  <a:schemeClr val="bg1">
                    <a:lumMod val="75000"/>
                  </a:schemeClr>
                </a:solidFill>
              </a:rPr>
              <a:t>ATGGTCATGACCAGGTAGGTATCGGATGGTCATGACTATGGTCATGACCAGGTAGGTATCGATGGTCATGACCAGGTAGGTATCGGA</a:t>
            </a:r>
            <a:r>
              <a:rPr lang="en-US" sz="375" dirty="0">
                <a:solidFill>
                  <a:schemeClr val="bg1"/>
                </a:solidFill>
              </a:rPr>
              <a:t>TGGTCATGACCAGGTA</a:t>
            </a:r>
            <a:r>
              <a:rPr lang="en-US" sz="375" dirty="0">
                <a:solidFill>
                  <a:schemeClr val="bg1">
                    <a:lumMod val="75000"/>
                  </a:schemeClr>
                </a:solidFill>
              </a:rPr>
              <a:t>GGTGGTAGGTATCGATGGTCATGACCAGGTAGGTATCGGATGGTCATGACTATGGTCATGACG</a:t>
            </a:r>
          </a:p>
        </p:txBody>
      </p:sp>
      <p:sp>
        <p:nvSpPr>
          <p:cNvPr id="43014" name="Title 1"/>
          <p:cNvSpPr>
            <a:spLocks noGrp="1"/>
          </p:cNvSpPr>
          <p:nvPr>
            <p:ph type="title"/>
          </p:nvPr>
        </p:nvSpPr>
        <p:spPr>
          <a:xfrm>
            <a:off x="1485900" y="259698"/>
            <a:ext cx="6172200" cy="373949"/>
          </a:xfrm>
        </p:spPr>
        <p:txBody>
          <a:bodyPr/>
          <a:lstStyle/>
          <a:p>
            <a:pPr eaLnBrk="1" hangingPunct="1"/>
            <a:r>
              <a:rPr lang="en-US" sz="2700" dirty="0">
                <a:latin typeface="Hoefler Text" charset="0"/>
              </a:rPr>
              <a:t>Intro to Hoffman2</a:t>
            </a:r>
          </a:p>
        </p:txBody>
      </p:sp>
      <p:sp>
        <p:nvSpPr>
          <p:cNvPr id="12" name="Content Placeholder 2"/>
          <p:cNvSpPr txBox="1">
            <a:spLocks/>
          </p:cNvSpPr>
          <p:nvPr/>
        </p:nvSpPr>
        <p:spPr>
          <a:xfrm>
            <a:off x="1485900" y="895958"/>
            <a:ext cx="6172200" cy="3524969"/>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u="sng" dirty="0">
                <a:latin typeface="Hoefler Text"/>
                <a:cs typeface="Hoefler Text"/>
              </a:rPr>
              <a:t>Software</a:t>
            </a:r>
          </a:p>
          <a:p>
            <a:pPr marL="0" indent="0">
              <a:buNone/>
            </a:pPr>
            <a:endParaRPr lang="en-US" sz="2400" dirty="0">
              <a:solidFill>
                <a:srgbClr val="000000"/>
              </a:solidFill>
              <a:latin typeface="Hoefler Text"/>
              <a:cs typeface="Hoefler Text"/>
            </a:endParaRPr>
          </a:p>
          <a:p>
            <a:pPr marL="0" indent="0">
              <a:buNone/>
            </a:pPr>
            <a:r>
              <a:rPr lang="en-US" sz="2400" dirty="0">
                <a:solidFill>
                  <a:srgbClr val="000000"/>
                </a:solidFill>
                <a:latin typeface="Hoefler Text"/>
                <a:cs typeface="Hoefler Text"/>
              </a:rPr>
              <a:t>But I want to use software that isn’t installed.</a:t>
            </a:r>
          </a:p>
          <a:p>
            <a:pPr marL="0" indent="0">
              <a:buNone/>
            </a:pPr>
            <a:endParaRPr lang="en-US" sz="2400" dirty="0">
              <a:solidFill>
                <a:srgbClr val="000000"/>
              </a:solidFill>
              <a:latin typeface="Hoefler Text"/>
              <a:cs typeface="Hoefler Text"/>
            </a:endParaRPr>
          </a:p>
          <a:p>
            <a:pPr marL="0" indent="0">
              <a:buNone/>
            </a:pPr>
            <a:r>
              <a:rPr lang="en-US" sz="2400" dirty="0">
                <a:solidFill>
                  <a:srgbClr val="000000"/>
                </a:solidFill>
                <a:latin typeface="Hoefler Text"/>
                <a:cs typeface="Hoefler Text"/>
              </a:rPr>
              <a:t>- Put the executable in your home directory.</a:t>
            </a:r>
          </a:p>
          <a:p>
            <a:pPr marL="0" indent="0">
              <a:buNone/>
            </a:pPr>
            <a:endParaRPr lang="en-US" sz="2400" dirty="0">
              <a:solidFill>
                <a:srgbClr val="000000"/>
              </a:solidFill>
              <a:latin typeface="Hoefler Text"/>
              <a:cs typeface="Hoefler Text"/>
            </a:endParaRPr>
          </a:p>
          <a:p>
            <a:pPr marL="0" indent="0">
              <a:buNone/>
            </a:pPr>
            <a:r>
              <a:rPr lang="en-US" sz="2400" dirty="0">
                <a:solidFill>
                  <a:srgbClr val="000000"/>
                </a:solidFill>
                <a:latin typeface="Hoefler Text"/>
                <a:cs typeface="Hoefler Text"/>
              </a:rPr>
              <a:t>- If you need admin rights to install - email user support, and request they install it for you.</a:t>
            </a:r>
          </a:p>
        </p:txBody>
      </p:sp>
      <p:sp>
        <p:nvSpPr>
          <p:cNvPr id="11" name="Slide Number Placeholder 2">
            <a:extLst>
              <a:ext uri="{FF2B5EF4-FFF2-40B4-BE49-F238E27FC236}">
                <a16:creationId xmlns:a16="http://schemas.microsoft.com/office/drawing/2014/main" id="{4481BF51-9EEA-4BF8-90C1-62DB3714542C}"/>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51</a:t>
            </a:fld>
            <a:endParaRPr lang="en-US" dirty="0"/>
          </a:p>
        </p:txBody>
      </p:sp>
    </p:spTree>
    <p:extLst>
      <p:ext uri="{BB962C8B-B14F-4D97-AF65-F5344CB8AC3E}">
        <p14:creationId xmlns:p14="http://schemas.microsoft.com/office/powerpoint/2010/main" val="4117609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5376" y="628650"/>
            <a:ext cx="8666155" cy="150041"/>
          </a:xfrm>
          <a:prstGeom prst="rect">
            <a:avLst/>
          </a:prstGeom>
          <a:noFill/>
        </p:spPr>
        <p:txBody>
          <a:bodyPr wrap="none">
            <a:spAutoFit/>
          </a:bodyPr>
          <a:lstStyle/>
          <a:p>
            <a:pPr>
              <a:defRPr/>
            </a:pPr>
            <a:r>
              <a:rPr lang="en-US" sz="375" dirty="0">
                <a:solidFill>
                  <a:schemeClr val="bg1">
                    <a:lumMod val="75000"/>
                  </a:schemeClr>
                </a:solidFill>
              </a:rPr>
              <a:t>CGATACGATATGGTCATGACCAGGTAGGTATCGATGGTCATGACCAGGTAGGTATCGGATGGTCAT</a:t>
            </a:r>
            <a:r>
              <a:rPr lang="en-US" sz="375" dirty="0">
                <a:solidFill>
                  <a:schemeClr val="bg1"/>
                </a:solidFill>
              </a:rPr>
              <a:t>GACCAGGTAGG</a:t>
            </a:r>
            <a:r>
              <a:rPr lang="en-US" sz="375" dirty="0">
                <a:solidFill>
                  <a:schemeClr val="bg1">
                    <a:lumMod val="75000"/>
                  </a:schemeClr>
                </a:solidFill>
              </a:rPr>
              <a:t>TGGTAGGTATCGATGGTCATGACCAGGTAGGTATCGGATGGTCATGACTATGGTCATGACCAGGTAGGTATCGATGGTCATGACCAGGT</a:t>
            </a:r>
            <a:r>
              <a:rPr lang="en-US" sz="375" dirty="0">
                <a:solidFill>
                  <a:schemeClr val="bg1"/>
                </a:solidFill>
              </a:rPr>
              <a:t>AGGTATCGG</a:t>
            </a:r>
            <a:r>
              <a:rPr lang="en-US" sz="375" dirty="0">
                <a:solidFill>
                  <a:schemeClr val="bg1">
                    <a:lumMod val="75000"/>
                  </a:schemeClr>
                </a:solidFill>
              </a:rPr>
              <a:t>ATGGTCATGACCAGGTAGGTGGTAGGTATCGATGGTCATGACCAGGTAGGTATCGGATGGTCATGACT</a:t>
            </a:r>
            <a:r>
              <a:rPr lang="en-US" sz="375" dirty="0">
                <a:solidFill>
                  <a:schemeClr val="bg1"/>
                </a:solidFill>
              </a:rPr>
              <a:t>ATGGTCATGAC</a:t>
            </a:r>
          </a:p>
        </p:txBody>
      </p:sp>
      <p:sp>
        <p:nvSpPr>
          <p:cNvPr id="7" name="TextBox 6"/>
          <p:cNvSpPr txBox="1"/>
          <p:nvPr/>
        </p:nvSpPr>
        <p:spPr>
          <a:xfrm>
            <a:off x="1095376" y="660798"/>
            <a:ext cx="8666155" cy="150041"/>
          </a:xfrm>
          <a:prstGeom prst="rect">
            <a:avLst/>
          </a:prstGeom>
          <a:noFill/>
        </p:spPr>
        <p:txBody>
          <a:bodyPr wrap="none">
            <a:spAutoFit/>
          </a:bodyPr>
          <a:lstStyle/>
          <a:p>
            <a:pPr>
              <a:defRPr/>
            </a:pPr>
            <a:r>
              <a:rPr lang="en-US" sz="375" dirty="0">
                <a:solidFill>
                  <a:schemeClr val="bg1"/>
                </a:solidFill>
              </a:rPr>
              <a:t>CGAT</a:t>
            </a:r>
            <a:r>
              <a:rPr lang="en-US" sz="375" dirty="0">
                <a:solidFill>
                  <a:schemeClr val="bg1">
                    <a:lumMod val="75000"/>
                  </a:schemeClr>
                </a:solidFill>
              </a:rPr>
              <a:t>ACGATATGGTCATGACCAGGTAGGTATCGATGGTCATGACCAGGTAGGTATCGGATGGTCATGAC</a:t>
            </a:r>
            <a:r>
              <a:rPr lang="en-US" sz="375" dirty="0">
                <a:solidFill>
                  <a:schemeClr val="bg1"/>
                </a:solidFill>
              </a:rPr>
              <a:t>CAGGTAGGTGG</a:t>
            </a:r>
            <a:r>
              <a:rPr lang="en-US" sz="375" dirty="0">
                <a:solidFill>
                  <a:schemeClr val="bg1">
                    <a:lumMod val="75000"/>
                  </a:schemeClr>
                </a:solidFill>
              </a:rPr>
              <a:t>TAGGTATCGATGGTCATGACCAGGTAGGTATCGGATGGTCATGACTATGGTCATGACCAGGTAGGTATCGATGGTCATGACCAGGTAGG</a:t>
            </a:r>
            <a:r>
              <a:rPr lang="en-US" sz="375" dirty="0">
                <a:solidFill>
                  <a:schemeClr val="bg1"/>
                </a:solidFill>
              </a:rPr>
              <a:t>TATCGGATGG</a:t>
            </a:r>
            <a:r>
              <a:rPr lang="en-US" sz="375" dirty="0">
                <a:solidFill>
                  <a:schemeClr val="bg1">
                    <a:lumMod val="75000"/>
                  </a:schemeClr>
                </a:solidFill>
              </a:rPr>
              <a:t>TCATGACCAGGTAGGTGGTAGGTATCGATGGTCATGACCAGGTAGGTATCGGATGGTCATGACTATGG</a:t>
            </a:r>
            <a:r>
              <a:rPr lang="en-US" sz="375" dirty="0">
                <a:solidFill>
                  <a:schemeClr val="bg1"/>
                </a:solidFill>
              </a:rPr>
              <a:t>TCATGAC</a:t>
            </a:r>
          </a:p>
        </p:txBody>
      </p:sp>
      <p:sp>
        <p:nvSpPr>
          <p:cNvPr id="8" name="TextBox 7"/>
          <p:cNvSpPr txBox="1"/>
          <p:nvPr/>
        </p:nvSpPr>
        <p:spPr>
          <a:xfrm>
            <a:off x="1095376" y="692944"/>
            <a:ext cx="8666155" cy="150041"/>
          </a:xfrm>
          <a:prstGeom prst="rect">
            <a:avLst/>
          </a:prstGeom>
          <a:noFill/>
        </p:spPr>
        <p:txBody>
          <a:bodyPr wrap="none">
            <a:spAutoFit/>
          </a:bodyPr>
          <a:lstStyle/>
          <a:p>
            <a:pPr>
              <a:defRPr/>
            </a:pPr>
            <a:r>
              <a:rPr lang="en-US" sz="375" dirty="0">
                <a:solidFill>
                  <a:schemeClr val="bg1"/>
                </a:solidFill>
              </a:rPr>
              <a:t>CGATACGA</a:t>
            </a:r>
            <a:r>
              <a:rPr lang="en-US" sz="375" dirty="0">
                <a:solidFill>
                  <a:schemeClr val="bg1">
                    <a:lumMod val="75000"/>
                  </a:schemeClr>
                </a:solidFill>
              </a:rPr>
              <a:t>TATGGTCATGACCAGGTAGGTATCGATGGTCATGACCAGGTAGGTATCGGATGGTCATGACCAGG</a:t>
            </a:r>
            <a:r>
              <a:rPr lang="en-US" sz="375" dirty="0">
                <a:solidFill>
                  <a:schemeClr val="bg1"/>
                </a:solidFill>
              </a:rPr>
              <a:t>TAGGTGGTA</a:t>
            </a:r>
            <a:r>
              <a:rPr lang="en-US" sz="375" dirty="0">
                <a:solidFill>
                  <a:schemeClr val="bg1">
                    <a:lumMod val="75000"/>
                  </a:schemeClr>
                </a:solidFill>
              </a:rPr>
              <a:t>GGTATCGATGGTCATGACCAGGTAGGTATCGGATGGTCATGACTATGGTCATGACCAGGTAGGTATCGATGGTCATGACCAGGTAGGTA</a:t>
            </a:r>
            <a:r>
              <a:rPr lang="en-US" sz="375" dirty="0">
                <a:solidFill>
                  <a:schemeClr val="bg1"/>
                </a:solidFill>
              </a:rPr>
              <a:t>TCGGATGGTCATGA</a:t>
            </a:r>
            <a:r>
              <a:rPr lang="en-US" sz="375" dirty="0">
                <a:solidFill>
                  <a:schemeClr val="bg1">
                    <a:lumMod val="75000"/>
                  </a:schemeClr>
                </a:solidFill>
              </a:rPr>
              <a:t>CCAGGTAGGTGGTAGGTATCGATGGTCATGACCAGGTAGGTATCGGATGGTCATGACTATGGTCA</a:t>
            </a:r>
            <a:r>
              <a:rPr lang="en-US" sz="375" dirty="0">
                <a:solidFill>
                  <a:schemeClr val="bg1"/>
                </a:solidFill>
              </a:rPr>
              <a:t>TGAC</a:t>
            </a:r>
          </a:p>
        </p:txBody>
      </p:sp>
      <p:sp>
        <p:nvSpPr>
          <p:cNvPr id="9" name="TextBox 8"/>
          <p:cNvSpPr txBox="1"/>
          <p:nvPr/>
        </p:nvSpPr>
        <p:spPr>
          <a:xfrm>
            <a:off x="1095376" y="725091"/>
            <a:ext cx="8666155" cy="150041"/>
          </a:xfrm>
          <a:prstGeom prst="rect">
            <a:avLst/>
          </a:prstGeom>
          <a:noFill/>
        </p:spPr>
        <p:txBody>
          <a:bodyPr wrap="none">
            <a:spAutoFit/>
          </a:bodyPr>
          <a:lstStyle/>
          <a:p>
            <a:pPr>
              <a:defRPr/>
            </a:pPr>
            <a:r>
              <a:rPr lang="en-US" sz="375" dirty="0">
                <a:solidFill>
                  <a:schemeClr val="bg1"/>
                </a:solidFill>
              </a:rPr>
              <a:t>CGATACGATATG</a:t>
            </a:r>
            <a:r>
              <a:rPr lang="en-US" sz="375" dirty="0">
                <a:solidFill>
                  <a:schemeClr val="bg1">
                    <a:lumMod val="75000"/>
                  </a:schemeClr>
                </a:solidFill>
              </a:rPr>
              <a:t>GTCATGACCAGGTAGGTATCGATGGTCATGACCAGGTAGGTATCGGATGGTCATGACCAGGTA</a:t>
            </a:r>
            <a:r>
              <a:rPr lang="en-US" sz="375" dirty="0">
                <a:solidFill>
                  <a:schemeClr val="bg1"/>
                </a:solidFill>
              </a:rPr>
              <a:t>GGTGGTAGGTA</a:t>
            </a:r>
            <a:r>
              <a:rPr lang="en-US" sz="375" dirty="0">
                <a:solidFill>
                  <a:schemeClr val="bg1">
                    <a:lumMod val="75000"/>
                  </a:schemeClr>
                </a:solidFill>
              </a:rPr>
              <a:t>TCGATGGTCATGACCAGGTAGGTATCGGATGGTCATGACTATGGTCATGACCAGGTAGGTATCGATGGTCATGACCAGGTAGGTATCG</a:t>
            </a:r>
            <a:r>
              <a:rPr lang="en-US" sz="375" dirty="0">
                <a:solidFill>
                  <a:schemeClr val="bg1"/>
                </a:solidFill>
              </a:rPr>
              <a:t>GATGGTCATGACCAGGT</a:t>
            </a:r>
            <a:r>
              <a:rPr lang="en-US" sz="375" dirty="0">
                <a:solidFill>
                  <a:schemeClr val="bg1">
                    <a:lumMod val="75000"/>
                  </a:schemeClr>
                </a:solidFill>
              </a:rPr>
              <a:t>AGGTGGTAGGTATCGATGGTCATGACCAGGTAGGTATCGGATGGTCATGACTATGGTCATGAC</a:t>
            </a:r>
          </a:p>
        </p:txBody>
      </p:sp>
      <p:sp>
        <p:nvSpPr>
          <p:cNvPr id="10" name="TextBox 9"/>
          <p:cNvSpPr txBox="1"/>
          <p:nvPr/>
        </p:nvSpPr>
        <p:spPr>
          <a:xfrm>
            <a:off x="1092994" y="760810"/>
            <a:ext cx="8703024" cy="150041"/>
          </a:xfrm>
          <a:prstGeom prst="rect">
            <a:avLst/>
          </a:prstGeom>
          <a:noFill/>
        </p:spPr>
        <p:txBody>
          <a:bodyPr wrap="none">
            <a:spAutoFit/>
          </a:bodyPr>
          <a:lstStyle/>
          <a:p>
            <a:pPr>
              <a:defRPr/>
            </a:pPr>
            <a:r>
              <a:rPr lang="en-US" sz="375" dirty="0">
                <a:solidFill>
                  <a:schemeClr val="bg1"/>
                </a:solidFill>
              </a:rPr>
              <a:t>CGATACGATATGGT</a:t>
            </a:r>
            <a:r>
              <a:rPr lang="en-US" sz="375" dirty="0">
                <a:solidFill>
                  <a:schemeClr val="bg1">
                    <a:lumMod val="75000"/>
                  </a:schemeClr>
                </a:solidFill>
              </a:rPr>
              <a:t>CATGACCAGGTAGGTATCGATGGTCATGACCAGGTAGGTATCGGATGGTCATGACCAGGTAGG</a:t>
            </a:r>
            <a:r>
              <a:rPr lang="en-US" sz="375" dirty="0">
                <a:solidFill>
                  <a:schemeClr val="bg1"/>
                </a:solidFill>
              </a:rPr>
              <a:t>TGGTAGGTATCG</a:t>
            </a:r>
            <a:r>
              <a:rPr lang="en-US" sz="375" dirty="0">
                <a:solidFill>
                  <a:schemeClr val="bg1">
                    <a:lumMod val="75000"/>
                  </a:schemeClr>
                </a:solidFill>
              </a:rPr>
              <a:t>ATGGTCATGACCAGGTAGGTATCGGATGGTCATGACTATGGTCATGACCAGGTAGGTATCGATGGTCATGACCAGGTAGGTATCGGA</a:t>
            </a:r>
            <a:r>
              <a:rPr lang="en-US" sz="375" dirty="0">
                <a:solidFill>
                  <a:schemeClr val="bg1"/>
                </a:solidFill>
              </a:rPr>
              <a:t>TGGTCATGACCAGGTA</a:t>
            </a:r>
            <a:r>
              <a:rPr lang="en-US" sz="375" dirty="0">
                <a:solidFill>
                  <a:schemeClr val="bg1">
                    <a:lumMod val="75000"/>
                  </a:schemeClr>
                </a:solidFill>
              </a:rPr>
              <a:t>GGTGGTAGGTATCGATGGTCATGACCAGGTAGGTATCGGATGGTCATGACTATGGTCATGACG</a:t>
            </a:r>
          </a:p>
        </p:txBody>
      </p:sp>
      <p:sp>
        <p:nvSpPr>
          <p:cNvPr id="43014" name="Title 1"/>
          <p:cNvSpPr>
            <a:spLocks noGrp="1"/>
          </p:cNvSpPr>
          <p:nvPr>
            <p:ph type="title"/>
          </p:nvPr>
        </p:nvSpPr>
        <p:spPr>
          <a:xfrm>
            <a:off x="1485900" y="277324"/>
            <a:ext cx="6172200" cy="373949"/>
          </a:xfrm>
        </p:spPr>
        <p:txBody>
          <a:bodyPr/>
          <a:lstStyle/>
          <a:p>
            <a:pPr eaLnBrk="1" hangingPunct="1"/>
            <a:r>
              <a:rPr lang="en-US" sz="2700" dirty="0">
                <a:latin typeface="Hoefler Text" charset="0"/>
              </a:rPr>
              <a:t>Intro to Hoffman2</a:t>
            </a:r>
          </a:p>
        </p:txBody>
      </p:sp>
      <p:sp>
        <p:nvSpPr>
          <p:cNvPr id="12" name="TextBox 11"/>
          <p:cNvSpPr txBox="1"/>
          <p:nvPr/>
        </p:nvSpPr>
        <p:spPr>
          <a:xfrm>
            <a:off x="1657350" y="1513270"/>
            <a:ext cx="5943600" cy="692497"/>
          </a:xfrm>
          <a:prstGeom prst="rect">
            <a:avLst/>
          </a:prstGeom>
          <a:noFill/>
        </p:spPr>
        <p:txBody>
          <a:bodyPr wrap="square" rtlCol="0">
            <a:spAutoFit/>
          </a:bodyPr>
          <a:lstStyle/>
          <a:p>
            <a:r>
              <a:rPr lang="en-US" sz="2100" dirty="0"/>
              <a:t>Apple/Mac					      Windows</a:t>
            </a:r>
          </a:p>
          <a:p>
            <a:r>
              <a:rPr lang="en-US" sz="1800" dirty="0"/>
              <a:t>Open a terminal</a:t>
            </a:r>
          </a:p>
        </p:txBody>
      </p:sp>
      <p:sp>
        <p:nvSpPr>
          <p:cNvPr id="17" name="Rectangle 16"/>
          <p:cNvSpPr/>
          <p:nvPr/>
        </p:nvSpPr>
        <p:spPr>
          <a:xfrm>
            <a:off x="1314451" y="2955268"/>
            <a:ext cx="2860527" cy="276999"/>
          </a:xfrm>
          <a:prstGeom prst="rect">
            <a:avLst/>
          </a:prstGeom>
        </p:spPr>
        <p:txBody>
          <a:bodyPr wrap="none">
            <a:spAutoFit/>
          </a:bodyPr>
          <a:lstStyle/>
          <a:p>
            <a:r>
              <a:rPr lang="en-US" sz="1200" dirty="0" err="1">
                <a:cs typeface="Calibri "/>
              </a:rPr>
              <a:t>ssh</a:t>
            </a:r>
            <a:r>
              <a:rPr lang="en-US" sz="1200" dirty="0">
                <a:cs typeface="Calibri "/>
              </a:rPr>
              <a:t> username@</a:t>
            </a:r>
            <a:r>
              <a:rPr lang="en-US" sz="1200" dirty="0">
                <a:cs typeface="Calibri (body)"/>
              </a:rPr>
              <a:t>hoffman2</a:t>
            </a:r>
            <a:r>
              <a:rPr lang="en-US" sz="1200" dirty="0">
                <a:cs typeface="Calibri "/>
              </a:rPr>
              <a:t>.idre.ucla.edu</a:t>
            </a:r>
          </a:p>
        </p:txBody>
      </p:sp>
      <p:pic>
        <p:nvPicPr>
          <p:cNvPr id="18" name="Picture 17"/>
          <p:cNvPicPr>
            <a:picLocks noChangeAspect="1"/>
          </p:cNvPicPr>
          <p:nvPr/>
        </p:nvPicPr>
        <p:blipFill>
          <a:blip r:embed="rId3"/>
          <a:stretch>
            <a:fillRect/>
          </a:stretch>
        </p:blipFill>
        <p:spPr>
          <a:xfrm>
            <a:off x="5646247" y="2227713"/>
            <a:ext cx="2069003" cy="2001388"/>
          </a:xfrm>
          <a:prstGeom prst="rect">
            <a:avLst/>
          </a:prstGeom>
        </p:spPr>
      </p:pic>
      <p:pic>
        <p:nvPicPr>
          <p:cNvPr id="19" name="Picture 18"/>
          <p:cNvPicPr>
            <a:picLocks noChangeAspect="1"/>
          </p:cNvPicPr>
          <p:nvPr/>
        </p:nvPicPr>
        <p:blipFill rotWithShape="1">
          <a:blip r:embed="rId4"/>
          <a:srcRect r="34797" b="74577"/>
          <a:stretch/>
        </p:blipFill>
        <p:spPr>
          <a:xfrm>
            <a:off x="5750157" y="4334926"/>
            <a:ext cx="1896341" cy="465674"/>
          </a:xfrm>
          <a:prstGeom prst="rect">
            <a:avLst/>
          </a:prstGeom>
        </p:spPr>
      </p:pic>
      <p:cxnSp>
        <p:nvCxnSpPr>
          <p:cNvPr id="21" name="Straight Connector 20"/>
          <p:cNvCxnSpPr/>
          <p:nvPr/>
        </p:nvCxnSpPr>
        <p:spPr>
          <a:xfrm>
            <a:off x="4557569" y="1166484"/>
            <a:ext cx="0" cy="3621139"/>
          </a:xfrm>
          <a:prstGeom prst="line">
            <a:avLst/>
          </a:prstGeom>
        </p:spPr>
        <p:style>
          <a:lnRef idx="2">
            <a:schemeClr val="dk1"/>
          </a:lnRef>
          <a:fillRef idx="0">
            <a:schemeClr val="dk1"/>
          </a:fillRef>
          <a:effectRef idx="1">
            <a:schemeClr val="dk1"/>
          </a:effectRef>
          <a:fontRef idx="minor">
            <a:schemeClr val="tx1"/>
          </a:fontRef>
        </p:style>
      </p:cxnSp>
      <p:pic>
        <p:nvPicPr>
          <p:cNvPr id="2" name="Picture 1" descr="Screen Shot 2013-09-16 at 8.08.52 AM.png"/>
          <p:cNvPicPr>
            <a:picLocks noChangeAspect="1"/>
          </p:cNvPicPr>
          <p:nvPr/>
        </p:nvPicPr>
        <p:blipFill rotWithShape="1">
          <a:blip r:embed="rId5">
            <a:extLst>
              <a:ext uri="{28A0092B-C50C-407E-A947-70E740481C1C}">
                <a14:useLocalDpi xmlns:a14="http://schemas.microsoft.com/office/drawing/2010/main" val="0"/>
              </a:ext>
            </a:extLst>
          </a:blip>
          <a:srcRect l="11869" t="24040" r="47474" b="65455"/>
          <a:stretch/>
        </p:blipFill>
        <p:spPr>
          <a:xfrm>
            <a:off x="1200151" y="2326618"/>
            <a:ext cx="3257550" cy="526064"/>
          </a:xfrm>
          <a:prstGeom prst="rect">
            <a:avLst/>
          </a:prstGeom>
        </p:spPr>
      </p:pic>
      <p:sp>
        <p:nvSpPr>
          <p:cNvPr id="3" name="Rounded Rectangle 2"/>
          <p:cNvSpPr/>
          <p:nvPr/>
        </p:nvSpPr>
        <p:spPr>
          <a:xfrm>
            <a:off x="6332047" y="2628900"/>
            <a:ext cx="926003" cy="171450"/>
          </a:xfrm>
          <a:prstGeom prst="round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2" name="Rounded Rectangle 21"/>
          <p:cNvSpPr/>
          <p:nvPr/>
        </p:nvSpPr>
        <p:spPr>
          <a:xfrm>
            <a:off x="7100974" y="2822865"/>
            <a:ext cx="228600" cy="171450"/>
          </a:xfrm>
          <a:prstGeom prst="round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3" name="Rounded Rectangle 22"/>
          <p:cNvSpPr/>
          <p:nvPr/>
        </p:nvSpPr>
        <p:spPr>
          <a:xfrm>
            <a:off x="6846398" y="4057650"/>
            <a:ext cx="457200" cy="171450"/>
          </a:xfrm>
          <a:prstGeom prst="round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24" name="Straight Arrow Connector 23"/>
          <p:cNvCxnSpPr/>
          <p:nvPr/>
        </p:nvCxnSpPr>
        <p:spPr>
          <a:xfrm flipH="1" flipV="1">
            <a:off x="2571750" y="2555217"/>
            <a:ext cx="228600"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3" idx="1"/>
          </p:cNvCxnSpPr>
          <p:nvPr/>
        </p:nvCxnSpPr>
        <p:spPr>
          <a:xfrm>
            <a:off x="5200650" y="2114550"/>
            <a:ext cx="1131398" cy="60007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629151" y="1885951"/>
            <a:ext cx="2973891" cy="276999"/>
          </a:xfrm>
          <a:prstGeom prst="rect">
            <a:avLst/>
          </a:prstGeom>
        </p:spPr>
        <p:txBody>
          <a:bodyPr wrap="none">
            <a:spAutoFit/>
          </a:bodyPr>
          <a:lstStyle/>
          <a:p>
            <a:r>
              <a:rPr lang="en-US" sz="1200" dirty="0">
                <a:latin typeface="Courier"/>
                <a:cs typeface="Courier"/>
              </a:rPr>
              <a:t>hoffman2.idre.ucla.edu      22</a:t>
            </a:r>
          </a:p>
        </p:txBody>
      </p:sp>
      <p:cxnSp>
        <p:nvCxnSpPr>
          <p:cNvPr id="31" name="Straight Arrow Connector 30"/>
          <p:cNvCxnSpPr>
            <a:endCxn id="33" idx="0"/>
          </p:cNvCxnSpPr>
          <p:nvPr/>
        </p:nvCxnSpPr>
        <p:spPr>
          <a:xfrm>
            <a:off x="7326803" y="2114550"/>
            <a:ext cx="96896" cy="51435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7303597" y="2628900"/>
            <a:ext cx="240203" cy="171450"/>
          </a:xfrm>
          <a:prstGeom prst="roundRect">
            <a:avLst/>
          </a:prstGeom>
          <a:no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cxnSp>
        <p:nvCxnSpPr>
          <p:cNvPr id="35" name="Straight Arrow Connector 34"/>
          <p:cNvCxnSpPr/>
          <p:nvPr/>
        </p:nvCxnSpPr>
        <p:spPr>
          <a:xfrm>
            <a:off x="5429250" y="3143250"/>
            <a:ext cx="959948" cy="2857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429250" y="3257550"/>
            <a:ext cx="959948" cy="28575"/>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314950" y="3429000"/>
            <a:ext cx="2000250" cy="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857750" y="4114800"/>
            <a:ext cx="2000250" cy="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143500" y="2914650"/>
            <a:ext cx="2000250" cy="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314450" y="901469"/>
            <a:ext cx="2276521" cy="415498"/>
          </a:xfrm>
          <a:prstGeom prst="rect">
            <a:avLst/>
          </a:prstGeom>
        </p:spPr>
        <p:txBody>
          <a:bodyPr wrap="none">
            <a:spAutoFit/>
          </a:bodyPr>
          <a:lstStyle/>
          <a:p>
            <a:r>
              <a:rPr lang="en-US" sz="2100" u="sng" dirty="0">
                <a:latin typeface="Times New Roman" charset="0"/>
                <a:cs typeface="Times New Roman" charset="0"/>
              </a:rPr>
              <a:t>Login to Hoffman2</a:t>
            </a:r>
          </a:p>
        </p:txBody>
      </p:sp>
      <p:sp>
        <p:nvSpPr>
          <p:cNvPr id="28" name="Slide Number Placeholder 2">
            <a:extLst>
              <a:ext uri="{FF2B5EF4-FFF2-40B4-BE49-F238E27FC236}">
                <a16:creationId xmlns:a16="http://schemas.microsoft.com/office/drawing/2014/main" id="{10052AB3-B3B7-485D-98E2-BB54A0F0AF6F}"/>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52</a:t>
            </a:fld>
            <a:endParaRPr lang="en-US" dirty="0"/>
          </a:p>
        </p:txBody>
      </p:sp>
    </p:spTree>
    <p:extLst>
      <p:ext uri="{BB962C8B-B14F-4D97-AF65-F5344CB8AC3E}">
        <p14:creationId xmlns:p14="http://schemas.microsoft.com/office/powerpoint/2010/main" val="2741767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2550" y="0"/>
            <a:ext cx="6434696" cy="5143500"/>
          </a:xfrm>
          <a:prstGeom prst="rect">
            <a:avLst/>
          </a:prstGeom>
        </p:spPr>
      </p:pic>
      <p:sp>
        <p:nvSpPr>
          <p:cNvPr id="5" name="Left Arrow 4"/>
          <p:cNvSpPr/>
          <p:nvPr/>
        </p:nvSpPr>
        <p:spPr>
          <a:xfrm>
            <a:off x="3586462" y="559133"/>
            <a:ext cx="1832597" cy="7248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Left Arrow 5"/>
          <p:cNvSpPr/>
          <p:nvPr/>
        </p:nvSpPr>
        <p:spPr>
          <a:xfrm>
            <a:off x="3490242" y="1346749"/>
            <a:ext cx="2578059" cy="2588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Up Arrow 7"/>
          <p:cNvSpPr/>
          <p:nvPr/>
        </p:nvSpPr>
        <p:spPr>
          <a:xfrm>
            <a:off x="2225635" y="3009013"/>
            <a:ext cx="289902" cy="9733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Slide Number Placeholder 2">
            <a:extLst>
              <a:ext uri="{FF2B5EF4-FFF2-40B4-BE49-F238E27FC236}">
                <a16:creationId xmlns:a16="http://schemas.microsoft.com/office/drawing/2014/main" id="{BD9679D6-2413-4A79-A08E-FABE49A6CF02}"/>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53</a:t>
            </a:fld>
            <a:endParaRPr lang="en-US" dirty="0"/>
          </a:p>
        </p:txBody>
      </p:sp>
    </p:spTree>
    <p:extLst>
      <p:ext uri="{BB962C8B-B14F-4D97-AF65-F5344CB8AC3E}">
        <p14:creationId xmlns:p14="http://schemas.microsoft.com/office/powerpoint/2010/main" val="54112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2550" y="0"/>
            <a:ext cx="6434696" cy="5143500"/>
          </a:xfrm>
          <a:prstGeom prst="rect">
            <a:avLst/>
          </a:prstGeom>
        </p:spPr>
      </p:pic>
      <p:sp>
        <p:nvSpPr>
          <p:cNvPr id="5" name="Left Arrow 4"/>
          <p:cNvSpPr/>
          <p:nvPr/>
        </p:nvSpPr>
        <p:spPr>
          <a:xfrm>
            <a:off x="2710246" y="2750478"/>
            <a:ext cx="2578059" cy="2588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 name="Up Arrow 5"/>
          <p:cNvSpPr/>
          <p:nvPr/>
        </p:nvSpPr>
        <p:spPr>
          <a:xfrm>
            <a:off x="2148036" y="3267870"/>
            <a:ext cx="289902" cy="97330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7" name="Slide Number Placeholder 2">
            <a:extLst>
              <a:ext uri="{FF2B5EF4-FFF2-40B4-BE49-F238E27FC236}">
                <a16:creationId xmlns:a16="http://schemas.microsoft.com/office/drawing/2014/main" id="{6D461B37-A7CE-49F5-B827-6670DDDBF2A6}"/>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54</a:t>
            </a:fld>
            <a:endParaRPr lang="en-US" dirty="0"/>
          </a:p>
        </p:txBody>
      </p:sp>
    </p:spTree>
    <p:extLst>
      <p:ext uri="{BB962C8B-B14F-4D97-AF65-F5344CB8AC3E}">
        <p14:creationId xmlns:p14="http://schemas.microsoft.com/office/powerpoint/2010/main" val="13783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143000" y="57151"/>
            <a:ext cx="6858000" cy="594122"/>
          </a:xfrm>
        </p:spPr>
        <p:txBody>
          <a:bodyPr>
            <a:normAutofit/>
          </a:bodyPr>
          <a:lstStyle/>
          <a:p>
            <a:pPr eaLnBrk="1" hangingPunct="1"/>
            <a:r>
              <a:rPr lang="en-US" sz="2700" dirty="0">
                <a:latin typeface="Hoefler Text" charset="0"/>
              </a:rPr>
              <a:t>Intro to Hoffman2 &amp; Unix Command Line</a:t>
            </a:r>
          </a:p>
        </p:txBody>
      </p:sp>
      <p:sp>
        <p:nvSpPr>
          <p:cNvPr id="8" name="TextBox 7"/>
          <p:cNvSpPr txBox="1"/>
          <p:nvPr/>
        </p:nvSpPr>
        <p:spPr>
          <a:xfrm>
            <a:off x="1095376" y="628650"/>
            <a:ext cx="8666155" cy="150041"/>
          </a:xfrm>
          <a:prstGeom prst="rect">
            <a:avLst/>
          </a:prstGeom>
          <a:noFill/>
        </p:spPr>
        <p:txBody>
          <a:bodyPr wrap="none">
            <a:spAutoFit/>
          </a:bodyPr>
          <a:lstStyle/>
          <a:p>
            <a:pPr>
              <a:defRPr/>
            </a:pPr>
            <a:r>
              <a:rPr lang="en-US" sz="375" dirty="0">
                <a:solidFill>
                  <a:schemeClr val="bg1">
                    <a:lumMod val="75000"/>
                  </a:schemeClr>
                </a:solidFill>
              </a:rPr>
              <a:t>CGATACGATATGGTCATGACCAGGTAGGTATCGATGGTCATGACCAGGTAGGTATCGGATGGTCAT</a:t>
            </a:r>
            <a:r>
              <a:rPr lang="en-US" sz="375" dirty="0">
                <a:solidFill>
                  <a:schemeClr val="bg1"/>
                </a:solidFill>
              </a:rPr>
              <a:t>GACCAGGTAGG</a:t>
            </a:r>
            <a:r>
              <a:rPr lang="en-US" sz="375" dirty="0">
                <a:solidFill>
                  <a:schemeClr val="bg1">
                    <a:lumMod val="75000"/>
                  </a:schemeClr>
                </a:solidFill>
              </a:rPr>
              <a:t>TGGTAGGTATCGATGGTCATGACCAGGTAGGTATCGGATGGTCATGACTATGGTCATGACCAGGTAGGTATCGATGGTCATGACCAGGT</a:t>
            </a:r>
            <a:r>
              <a:rPr lang="en-US" sz="375" dirty="0">
                <a:solidFill>
                  <a:schemeClr val="bg1"/>
                </a:solidFill>
              </a:rPr>
              <a:t>AGGTATCGG</a:t>
            </a:r>
            <a:r>
              <a:rPr lang="en-US" sz="375" dirty="0">
                <a:solidFill>
                  <a:schemeClr val="bg1">
                    <a:lumMod val="75000"/>
                  </a:schemeClr>
                </a:solidFill>
              </a:rPr>
              <a:t>ATGGTCATGACCAGGTAGGTGGTAGGTATCGATGGTCATGACCAGGTAGGTATCGGATGGTCATGACT</a:t>
            </a:r>
            <a:r>
              <a:rPr lang="en-US" sz="375" dirty="0">
                <a:solidFill>
                  <a:schemeClr val="bg1"/>
                </a:solidFill>
              </a:rPr>
              <a:t>ATGGTCATGAC</a:t>
            </a:r>
          </a:p>
        </p:txBody>
      </p:sp>
      <p:sp>
        <p:nvSpPr>
          <p:cNvPr id="9" name="TextBox 8"/>
          <p:cNvSpPr txBox="1"/>
          <p:nvPr/>
        </p:nvSpPr>
        <p:spPr>
          <a:xfrm>
            <a:off x="1095376" y="660798"/>
            <a:ext cx="8666155" cy="150041"/>
          </a:xfrm>
          <a:prstGeom prst="rect">
            <a:avLst/>
          </a:prstGeom>
          <a:noFill/>
        </p:spPr>
        <p:txBody>
          <a:bodyPr wrap="none">
            <a:spAutoFit/>
          </a:bodyPr>
          <a:lstStyle/>
          <a:p>
            <a:pPr>
              <a:defRPr/>
            </a:pPr>
            <a:r>
              <a:rPr lang="en-US" sz="375" dirty="0">
                <a:solidFill>
                  <a:schemeClr val="bg1"/>
                </a:solidFill>
              </a:rPr>
              <a:t>CGAT</a:t>
            </a:r>
            <a:r>
              <a:rPr lang="en-US" sz="375" dirty="0">
                <a:solidFill>
                  <a:schemeClr val="bg1">
                    <a:lumMod val="75000"/>
                  </a:schemeClr>
                </a:solidFill>
              </a:rPr>
              <a:t>ACGATATGGTCATGACCAGGTAGGTATCGATGGTCATGACCAGGTAGGTATCGGATGGTCATGAC</a:t>
            </a:r>
            <a:r>
              <a:rPr lang="en-US" sz="375" dirty="0">
                <a:solidFill>
                  <a:schemeClr val="bg1"/>
                </a:solidFill>
              </a:rPr>
              <a:t>CAGGTAGGTGG</a:t>
            </a:r>
            <a:r>
              <a:rPr lang="en-US" sz="375" dirty="0">
                <a:solidFill>
                  <a:schemeClr val="bg1">
                    <a:lumMod val="75000"/>
                  </a:schemeClr>
                </a:solidFill>
              </a:rPr>
              <a:t>TAGGTATCGATGGTCATGACCAGGTAGGTATCGGATGGTCATGACTATGGTCATGACCAGGTAGGTATCGATGGTCATGACCAGGTAGG</a:t>
            </a:r>
            <a:r>
              <a:rPr lang="en-US" sz="375" dirty="0">
                <a:solidFill>
                  <a:schemeClr val="bg1"/>
                </a:solidFill>
              </a:rPr>
              <a:t>TATCGGATGG</a:t>
            </a:r>
            <a:r>
              <a:rPr lang="en-US" sz="375" dirty="0">
                <a:solidFill>
                  <a:schemeClr val="bg1">
                    <a:lumMod val="75000"/>
                  </a:schemeClr>
                </a:solidFill>
              </a:rPr>
              <a:t>TCATGACCAGGTAGGTGGTAGGTATCGATGGTCATGACCAGGTAGGTATCGGATGGTCATGACTATGG</a:t>
            </a:r>
            <a:r>
              <a:rPr lang="en-US" sz="375" dirty="0">
                <a:solidFill>
                  <a:schemeClr val="bg1"/>
                </a:solidFill>
              </a:rPr>
              <a:t>TCATGAC</a:t>
            </a:r>
          </a:p>
        </p:txBody>
      </p:sp>
      <p:sp>
        <p:nvSpPr>
          <p:cNvPr id="10" name="TextBox 9"/>
          <p:cNvSpPr txBox="1"/>
          <p:nvPr/>
        </p:nvSpPr>
        <p:spPr>
          <a:xfrm>
            <a:off x="1095376" y="692944"/>
            <a:ext cx="8666155" cy="150041"/>
          </a:xfrm>
          <a:prstGeom prst="rect">
            <a:avLst/>
          </a:prstGeom>
          <a:noFill/>
        </p:spPr>
        <p:txBody>
          <a:bodyPr wrap="none">
            <a:spAutoFit/>
          </a:bodyPr>
          <a:lstStyle/>
          <a:p>
            <a:pPr>
              <a:defRPr/>
            </a:pPr>
            <a:r>
              <a:rPr lang="en-US" sz="375" dirty="0">
                <a:solidFill>
                  <a:schemeClr val="bg1"/>
                </a:solidFill>
              </a:rPr>
              <a:t>CGATACGA</a:t>
            </a:r>
            <a:r>
              <a:rPr lang="en-US" sz="375" dirty="0">
                <a:solidFill>
                  <a:schemeClr val="bg1">
                    <a:lumMod val="75000"/>
                  </a:schemeClr>
                </a:solidFill>
              </a:rPr>
              <a:t>TATGGTCATGACCAGGTAGGTATCGATGGTCATGACCAGGTAGGTATCGGATGGTCATGACCAGG</a:t>
            </a:r>
            <a:r>
              <a:rPr lang="en-US" sz="375" dirty="0">
                <a:solidFill>
                  <a:schemeClr val="bg1"/>
                </a:solidFill>
              </a:rPr>
              <a:t>TAGGTGGTA</a:t>
            </a:r>
            <a:r>
              <a:rPr lang="en-US" sz="375" dirty="0">
                <a:solidFill>
                  <a:schemeClr val="bg1">
                    <a:lumMod val="75000"/>
                  </a:schemeClr>
                </a:solidFill>
              </a:rPr>
              <a:t>GGTATCGATGGTCATGACCAGGTAGGTATCGGATGGTCATGACTATGGTCATGACCAGGTAGGTATCGATGGTCATGACCAGGTAGGTA</a:t>
            </a:r>
            <a:r>
              <a:rPr lang="en-US" sz="375" dirty="0">
                <a:solidFill>
                  <a:schemeClr val="bg1"/>
                </a:solidFill>
              </a:rPr>
              <a:t>TCGGATGGTCATGA</a:t>
            </a:r>
            <a:r>
              <a:rPr lang="en-US" sz="375" dirty="0">
                <a:solidFill>
                  <a:schemeClr val="bg1">
                    <a:lumMod val="75000"/>
                  </a:schemeClr>
                </a:solidFill>
              </a:rPr>
              <a:t>CCAGGTAGGTGGTAGGTATCGATGGTCATGACCAGGTAGGTATCGGATGGTCATGACTATGGTCA</a:t>
            </a:r>
            <a:r>
              <a:rPr lang="en-US" sz="375" dirty="0">
                <a:solidFill>
                  <a:schemeClr val="bg1"/>
                </a:solidFill>
              </a:rPr>
              <a:t>TGAC</a:t>
            </a:r>
          </a:p>
        </p:txBody>
      </p:sp>
      <p:sp>
        <p:nvSpPr>
          <p:cNvPr id="11" name="TextBox 10"/>
          <p:cNvSpPr txBox="1"/>
          <p:nvPr/>
        </p:nvSpPr>
        <p:spPr>
          <a:xfrm>
            <a:off x="1095376" y="725091"/>
            <a:ext cx="8666155" cy="150041"/>
          </a:xfrm>
          <a:prstGeom prst="rect">
            <a:avLst/>
          </a:prstGeom>
          <a:noFill/>
        </p:spPr>
        <p:txBody>
          <a:bodyPr wrap="none">
            <a:spAutoFit/>
          </a:bodyPr>
          <a:lstStyle/>
          <a:p>
            <a:pPr>
              <a:defRPr/>
            </a:pPr>
            <a:r>
              <a:rPr lang="en-US" sz="375" dirty="0">
                <a:solidFill>
                  <a:schemeClr val="bg1"/>
                </a:solidFill>
              </a:rPr>
              <a:t>CGATACGATATG</a:t>
            </a:r>
            <a:r>
              <a:rPr lang="en-US" sz="375" dirty="0">
                <a:solidFill>
                  <a:schemeClr val="bg1">
                    <a:lumMod val="75000"/>
                  </a:schemeClr>
                </a:solidFill>
              </a:rPr>
              <a:t>GTCATGACCAGGTAGGTATCGATGGTCATGACCAGGTAGGTATCGGATGGTCATGACCAGGTA</a:t>
            </a:r>
            <a:r>
              <a:rPr lang="en-US" sz="375" dirty="0">
                <a:solidFill>
                  <a:schemeClr val="bg1"/>
                </a:solidFill>
              </a:rPr>
              <a:t>GGTGGTAGGTA</a:t>
            </a:r>
            <a:r>
              <a:rPr lang="en-US" sz="375" dirty="0">
                <a:solidFill>
                  <a:schemeClr val="bg1">
                    <a:lumMod val="75000"/>
                  </a:schemeClr>
                </a:solidFill>
              </a:rPr>
              <a:t>TCGATGGTCATGACCAGGTAGGTATCGGATGGTCATGACTATGGTCATGACCAGGTAGGTATCGATGGTCATGACCAGGTAGGTATCG</a:t>
            </a:r>
            <a:r>
              <a:rPr lang="en-US" sz="375" dirty="0">
                <a:solidFill>
                  <a:schemeClr val="bg1"/>
                </a:solidFill>
              </a:rPr>
              <a:t>GATGGTCATGACCAGGT</a:t>
            </a:r>
            <a:r>
              <a:rPr lang="en-US" sz="375" dirty="0">
                <a:solidFill>
                  <a:schemeClr val="bg1">
                    <a:lumMod val="75000"/>
                  </a:schemeClr>
                </a:solidFill>
              </a:rPr>
              <a:t>AGGTGGTAGGTATCGATGGTCATGACCAGGTAGGTATCGGATGGTCATGACTATGGTCATGAC</a:t>
            </a:r>
          </a:p>
        </p:txBody>
      </p:sp>
      <p:sp>
        <p:nvSpPr>
          <p:cNvPr id="12" name="TextBox 11"/>
          <p:cNvSpPr txBox="1"/>
          <p:nvPr/>
        </p:nvSpPr>
        <p:spPr>
          <a:xfrm>
            <a:off x="1092994" y="760810"/>
            <a:ext cx="8703024" cy="150041"/>
          </a:xfrm>
          <a:prstGeom prst="rect">
            <a:avLst/>
          </a:prstGeom>
          <a:noFill/>
        </p:spPr>
        <p:txBody>
          <a:bodyPr wrap="none">
            <a:spAutoFit/>
          </a:bodyPr>
          <a:lstStyle/>
          <a:p>
            <a:pPr>
              <a:defRPr/>
            </a:pPr>
            <a:r>
              <a:rPr lang="en-US" sz="375" dirty="0">
                <a:solidFill>
                  <a:schemeClr val="bg1"/>
                </a:solidFill>
              </a:rPr>
              <a:t>CGATACGATATGGT</a:t>
            </a:r>
            <a:r>
              <a:rPr lang="en-US" sz="375" dirty="0">
                <a:solidFill>
                  <a:schemeClr val="bg1">
                    <a:lumMod val="75000"/>
                  </a:schemeClr>
                </a:solidFill>
              </a:rPr>
              <a:t>CATGACCAGGTAGGTATCGATGGTCATGACCAGGTAGGTATCGGATGGTCATGACCAGGTAGG</a:t>
            </a:r>
            <a:r>
              <a:rPr lang="en-US" sz="375" dirty="0">
                <a:solidFill>
                  <a:schemeClr val="bg1"/>
                </a:solidFill>
              </a:rPr>
              <a:t>TGGTAGGTATCG</a:t>
            </a:r>
            <a:r>
              <a:rPr lang="en-US" sz="375" dirty="0">
                <a:solidFill>
                  <a:schemeClr val="bg1">
                    <a:lumMod val="75000"/>
                  </a:schemeClr>
                </a:solidFill>
              </a:rPr>
              <a:t>ATGGTCATGACCAGGTAGGTATCGGATGGTCATGACTATGGTCATGACCAGGTAGGTATCGATGGTCATGACCAGGTAGGTATCGGA</a:t>
            </a:r>
            <a:r>
              <a:rPr lang="en-US" sz="375" dirty="0">
                <a:solidFill>
                  <a:schemeClr val="bg1"/>
                </a:solidFill>
              </a:rPr>
              <a:t>TGGTCATGACCAGGTA</a:t>
            </a:r>
            <a:r>
              <a:rPr lang="en-US" sz="375" dirty="0">
                <a:solidFill>
                  <a:schemeClr val="bg1">
                    <a:lumMod val="75000"/>
                  </a:schemeClr>
                </a:solidFill>
              </a:rPr>
              <a:t>GGTGGTAGGTATCGATGGTCATGACCAGGTAGGTATCGGATGGTCATGACTATGGTCATGACG</a:t>
            </a:r>
          </a:p>
        </p:txBody>
      </p:sp>
      <p:sp>
        <p:nvSpPr>
          <p:cNvPr id="20487" name="Content Placeholder 2"/>
          <p:cNvSpPr>
            <a:spLocks noGrp="1"/>
          </p:cNvSpPr>
          <p:nvPr>
            <p:ph idx="1"/>
          </p:nvPr>
        </p:nvSpPr>
        <p:spPr>
          <a:xfrm>
            <a:off x="1485900" y="1120379"/>
            <a:ext cx="6172200" cy="3518348"/>
          </a:xfrm>
        </p:spPr>
        <p:txBody>
          <a:bodyPr>
            <a:normAutofit/>
          </a:bodyPr>
          <a:lstStyle/>
          <a:p>
            <a:pPr eaLnBrk="1" hangingPunct="1">
              <a:buFont typeface="Arial" charset="0"/>
              <a:buNone/>
            </a:pPr>
            <a:r>
              <a:rPr lang="en-US" sz="2100" u="sng" dirty="0">
                <a:latin typeface="Times New Roman" charset="0"/>
                <a:cs typeface="Times New Roman" charset="0"/>
              </a:rPr>
              <a:t>To run software/jobs/</a:t>
            </a:r>
            <a:r>
              <a:rPr lang="en-US" sz="2100" u="sng" dirty="0" err="1">
                <a:latin typeface="Times New Roman" charset="0"/>
                <a:cs typeface="Times New Roman" charset="0"/>
              </a:rPr>
              <a:t>programmes</a:t>
            </a:r>
            <a:r>
              <a:rPr lang="en-US" sz="2100" u="sng" dirty="0">
                <a:latin typeface="Times New Roman" charset="0"/>
                <a:cs typeface="Times New Roman" charset="0"/>
              </a:rPr>
              <a:t> on hoffman2:</a:t>
            </a:r>
          </a:p>
          <a:p>
            <a:pPr eaLnBrk="1" hangingPunct="1">
              <a:buFont typeface="Arial" charset="0"/>
              <a:buNone/>
            </a:pPr>
            <a:endParaRPr lang="en-US" sz="750" dirty="0">
              <a:latin typeface="Times New Roman" charset="0"/>
              <a:cs typeface="Times New Roman" charset="0"/>
            </a:endParaRPr>
          </a:p>
          <a:p>
            <a:pPr eaLnBrk="1" hangingPunct="1">
              <a:buFont typeface="Arial" charset="0"/>
              <a:buNone/>
            </a:pPr>
            <a:endParaRPr lang="en-US" sz="750" dirty="0">
              <a:latin typeface="Times New Roman" charset="0"/>
              <a:cs typeface="Times New Roman" charset="0"/>
            </a:endParaRPr>
          </a:p>
          <a:p>
            <a:pPr eaLnBrk="1" hangingPunct="1">
              <a:buFont typeface="Arial" charset="0"/>
              <a:buNone/>
            </a:pPr>
            <a:r>
              <a:rPr lang="en-US" sz="2100" dirty="0">
                <a:latin typeface="Times New Roman" charset="0"/>
                <a:cs typeface="Times New Roman" charset="0"/>
              </a:rPr>
              <a:t>1 – Start an interactive node and run programs from the command line.</a:t>
            </a:r>
          </a:p>
          <a:p>
            <a:pPr eaLnBrk="1" hangingPunct="1">
              <a:buFont typeface="Arial" charset="0"/>
              <a:buNone/>
            </a:pPr>
            <a:endParaRPr lang="en-US" sz="750" dirty="0">
              <a:latin typeface="Times New Roman" charset="0"/>
              <a:cs typeface="Times New Roman" charset="0"/>
            </a:endParaRPr>
          </a:p>
          <a:p>
            <a:pPr eaLnBrk="1" hangingPunct="1">
              <a:buFont typeface="Arial" charset="0"/>
              <a:buNone/>
            </a:pPr>
            <a:r>
              <a:rPr lang="en-US" sz="2100" dirty="0">
                <a:latin typeface="Times New Roman" charset="0"/>
                <a:cs typeface="Times New Roman" charset="0"/>
              </a:rPr>
              <a:t>2 – Submit a script to run the program to the job queue</a:t>
            </a:r>
            <a:endParaRPr lang="en-US" sz="2100" dirty="0">
              <a:latin typeface="Hoefler Text"/>
              <a:cs typeface="Hoefler Text"/>
            </a:endParaRPr>
          </a:p>
          <a:p>
            <a:pPr eaLnBrk="1" hangingPunct="1">
              <a:buFont typeface="Arial" charset="0"/>
              <a:buNone/>
            </a:pPr>
            <a:endParaRPr lang="en-US" sz="2100" dirty="0">
              <a:latin typeface="Times New Roman" charset="0"/>
              <a:cs typeface="Times New Roman" charset="0"/>
            </a:endParaRPr>
          </a:p>
          <a:p>
            <a:pPr algn="ctr" eaLnBrk="1" hangingPunct="1">
              <a:buFont typeface="Arial" charset="0"/>
              <a:buNone/>
            </a:pPr>
            <a:endParaRPr lang="en-US" sz="2100" dirty="0">
              <a:latin typeface="Times New Roman" charset="0"/>
              <a:cs typeface="Times New Roman" charset="0"/>
            </a:endParaRPr>
          </a:p>
        </p:txBody>
      </p:sp>
      <p:sp>
        <p:nvSpPr>
          <p:cNvPr id="13" name="TextBox 12"/>
          <p:cNvSpPr txBox="1"/>
          <p:nvPr/>
        </p:nvSpPr>
        <p:spPr>
          <a:xfrm>
            <a:off x="1633200" y="3663202"/>
            <a:ext cx="5516831" cy="923330"/>
          </a:xfrm>
          <a:prstGeom prst="rect">
            <a:avLst/>
          </a:prstGeom>
          <a:solidFill>
            <a:srgbClr val="FFFF00"/>
          </a:solidFill>
        </p:spPr>
        <p:txBody>
          <a:bodyPr wrap="none" rtlCol="0">
            <a:spAutoFit/>
          </a:bodyPr>
          <a:lstStyle/>
          <a:p>
            <a:r>
              <a:rPr lang="en-US" sz="1800" dirty="0">
                <a:latin typeface="Hoefler Text"/>
                <a:cs typeface="Hoefler Text"/>
              </a:rPr>
              <a:t>Which ever way you use, you must specify the resources </a:t>
            </a:r>
          </a:p>
          <a:p>
            <a:r>
              <a:rPr lang="en-US" sz="1800" dirty="0">
                <a:latin typeface="Hoefler Text"/>
                <a:cs typeface="Hoefler Text"/>
              </a:rPr>
              <a:t>you need i.e. (time/memory/cores).  </a:t>
            </a:r>
          </a:p>
          <a:p>
            <a:r>
              <a:rPr lang="en-US" sz="1800" dirty="0">
                <a:latin typeface="Hoefler Text"/>
                <a:cs typeface="Hoefler Text"/>
              </a:rPr>
              <a:t>If you exceed this – your job will be killed!</a:t>
            </a:r>
          </a:p>
        </p:txBody>
      </p:sp>
      <p:sp>
        <p:nvSpPr>
          <p:cNvPr id="14" name="Slide Number Placeholder 2">
            <a:extLst>
              <a:ext uri="{FF2B5EF4-FFF2-40B4-BE49-F238E27FC236}">
                <a16:creationId xmlns:a16="http://schemas.microsoft.com/office/drawing/2014/main" id="{192A6367-6735-4AE1-A838-7AF94ACD4DC2}"/>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55</a:t>
            </a:fld>
            <a:endParaRPr lang="en-US" dirty="0"/>
          </a:p>
        </p:txBody>
      </p:sp>
    </p:spTree>
    <p:extLst>
      <p:ext uri="{BB962C8B-B14F-4D97-AF65-F5344CB8AC3E}">
        <p14:creationId xmlns:p14="http://schemas.microsoft.com/office/powerpoint/2010/main" val="2026222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143000" y="57151"/>
            <a:ext cx="6858000" cy="594122"/>
          </a:xfrm>
        </p:spPr>
        <p:txBody>
          <a:bodyPr>
            <a:normAutofit/>
          </a:bodyPr>
          <a:lstStyle/>
          <a:p>
            <a:pPr eaLnBrk="1" hangingPunct="1"/>
            <a:r>
              <a:rPr lang="en-US" sz="2700" dirty="0">
                <a:latin typeface="Hoefler Text" charset="0"/>
              </a:rPr>
              <a:t>Intro to Hoffman2 &amp; Unix Command Line</a:t>
            </a:r>
          </a:p>
        </p:txBody>
      </p:sp>
      <p:sp>
        <p:nvSpPr>
          <p:cNvPr id="8" name="TextBox 7"/>
          <p:cNvSpPr txBox="1"/>
          <p:nvPr/>
        </p:nvSpPr>
        <p:spPr>
          <a:xfrm>
            <a:off x="1095376" y="628650"/>
            <a:ext cx="8666155" cy="150041"/>
          </a:xfrm>
          <a:prstGeom prst="rect">
            <a:avLst/>
          </a:prstGeom>
          <a:noFill/>
        </p:spPr>
        <p:txBody>
          <a:bodyPr wrap="none">
            <a:spAutoFit/>
          </a:bodyPr>
          <a:lstStyle/>
          <a:p>
            <a:pPr>
              <a:defRPr/>
            </a:pPr>
            <a:r>
              <a:rPr lang="en-US" sz="375" dirty="0">
                <a:solidFill>
                  <a:schemeClr val="bg1">
                    <a:lumMod val="75000"/>
                  </a:schemeClr>
                </a:solidFill>
              </a:rPr>
              <a:t>CGATACGATATGGTCATGACCAGGTAGGTATCGATGGTCATGACCAGGTAGGTATCGGATGGTCAT</a:t>
            </a:r>
            <a:r>
              <a:rPr lang="en-US" sz="375" dirty="0">
                <a:solidFill>
                  <a:schemeClr val="bg1"/>
                </a:solidFill>
              </a:rPr>
              <a:t>GACCAGGTAGG</a:t>
            </a:r>
            <a:r>
              <a:rPr lang="en-US" sz="375" dirty="0">
                <a:solidFill>
                  <a:schemeClr val="bg1">
                    <a:lumMod val="75000"/>
                  </a:schemeClr>
                </a:solidFill>
              </a:rPr>
              <a:t>TGGTAGGTATCGATGGTCATGACCAGGTAGGTATCGGATGGTCATGACTATGGTCATGACCAGGTAGGTATCGATGGTCATGACCAGGT</a:t>
            </a:r>
            <a:r>
              <a:rPr lang="en-US" sz="375" dirty="0">
                <a:solidFill>
                  <a:schemeClr val="bg1"/>
                </a:solidFill>
              </a:rPr>
              <a:t>AGGTATCGG</a:t>
            </a:r>
            <a:r>
              <a:rPr lang="en-US" sz="375" dirty="0">
                <a:solidFill>
                  <a:schemeClr val="bg1">
                    <a:lumMod val="75000"/>
                  </a:schemeClr>
                </a:solidFill>
              </a:rPr>
              <a:t>ATGGTCATGACCAGGTAGGTGGTAGGTATCGATGGTCATGACCAGGTAGGTATCGGATGGTCATGACT</a:t>
            </a:r>
            <a:r>
              <a:rPr lang="en-US" sz="375" dirty="0">
                <a:solidFill>
                  <a:schemeClr val="bg1"/>
                </a:solidFill>
              </a:rPr>
              <a:t>ATGGTCATGAC</a:t>
            </a:r>
          </a:p>
        </p:txBody>
      </p:sp>
      <p:sp>
        <p:nvSpPr>
          <p:cNvPr id="9" name="TextBox 8"/>
          <p:cNvSpPr txBox="1"/>
          <p:nvPr/>
        </p:nvSpPr>
        <p:spPr>
          <a:xfrm>
            <a:off x="1095376" y="660798"/>
            <a:ext cx="8666155" cy="150041"/>
          </a:xfrm>
          <a:prstGeom prst="rect">
            <a:avLst/>
          </a:prstGeom>
          <a:noFill/>
        </p:spPr>
        <p:txBody>
          <a:bodyPr wrap="none">
            <a:spAutoFit/>
          </a:bodyPr>
          <a:lstStyle/>
          <a:p>
            <a:pPr>
              <a:defRPr/>
            </a:pPr>
            <a:r>
              <a:rPr lang="en-US" sz="375" dirty="0">
                <a:solidFill>
                  <a:schemeClr val="bg1"/>
                </a:solidFill>
              </a:rPr>
              <a:t>CGAT</a:t>
            </a:r>
            <a:r>
              <a:rPr lang="en-US" sz="375" dirty="0">
                <a:solidFill>
                  <a:schemeClr val="bg1">
                    <a:lumMod val="75000"/>
                  </a:schemeClr>
                </a:solidFill>
              </a:rPr>
              <a:t>ACGATATGGTCATGACCAGGTAGGTATCGATGGTCATGACCAGGTAGGTATCGGATGGTCATGAC</a:t>
            </a:r>
            <a:r>
              <a:rPr lang="en-US" sz="375" dirty="0">
                <a:solidFill>
                  <a:schemeClr val="bg1"/>
                </a:solidFill>
              </a:rPr>
              <a:t>CAGGTAGGTGG</a:t>
            </a:r>
            <a:r>
              <a:rPr lang="en-US" sz="375" dirty="0">
                <a:solidFill>
                  <a:schemeClr val="bg1">
                    <a:lumMod val="75000"/>
                  </a:schemeClr>
                </a:solidFill>
              </a:rPr>
              <a:t>TAGGTATCGATGGTCATGACCAGGTAGGTATCGGATGGTCATGACTATGGTCATGACCAGGTAGGTATCGATGGTCATGACCAGGTAGG</a:t>
            </a:r>
            <a:r>
              <a:rPr lang="en-US" sz="375" dirty="0">
                <a:solidFill>
                  <a:schemeClr val="bg1"/>
                </a:solidFill>
              </a:rPr>
              <a:t>TATCGGATGG</a:t>
            </a:r>
            <a:r>
              <a:rPr lang="en-US" sz="375" dirty="0">
                <a:solidFill>
                  <a:schemeClr val="bg1">
                    <a:lumMod val="75000"/>
                  </a:schemeClr>
                </a:solidFill>
              </a:rPr>
              <a:t>TCATGACCAGGTAGGTGGTAGGTATCGATGGTCATGACCAGGTAGGTATCGGATGGTCATGACTATGG</a:t>
            </a:r>
            <a:r>
              <a:rPr lang="en-US" sz="375" dirty="0">
                <a:solidFill>
                  <a:schemeClr val="bg1"/>
                </a:solidFill>
              </a:rPr>
              <a:t>TCATGAC</a:t>
            </a:r>
          </a:p>
        </p:txBody>
      </p:sp>
      <p:sp>
        <p:nvSpPr>
          <p:cNvPr id="10" name="TextBox 9"/>
          <p:cNvSpPr txBox="1"/>
          <p:nvPr/>
        </p:nvSpPr>
        <p:spPr>
          <a:xfrm>
            <a:off x="1095376" y="692944"/>
            <a:ext cx="8666155" cy="150041"/>
          </a:xfrm>
          <a:prstGeom prst="rect">
            <a:avLst/>
          </a:prstGeom>
          <a:noFill/>
        </p:spPr>
        <p:txBody>
          <a:bodyPr wrap="none">
            <a:spAutoFit/>
          </a:bodyPr>
          <a:lstStyle/>
          <a:p>
            <a:pPr>
              <a:defRPr/>
            </a:pPr>
            <a:r>
              <a:rPr lang="en-US" sz="375" dirty="0">
                <a:solidFill>
                  <a:schemeClr val="bg1"/>
                </a:solidFill>
              </a:rPr>
              <a:t>CGATACGA</a:t>
            </a:r>
            <a:r>
              <a:rPr lang="en-US" sz="375" dirty="0">
                <a:solidFill>
                  <a:schemeClr val="bg1">
                    <a:lumMod val="75000"/>
                  </a:schemeClr>
                </a:solidFill>
              </a:rPr>
              <a:t>TATGGTCATGACCAGGTAGGTATCGATGGTCATGACCAGGTAGGTATCGGATGGTCATGACCAGG</a:t>
            </a:r>
            <a:r>
              <a:rPr lang="en-US" sz="375" dirty="0">
                <a:solidFill>
                  <a:schemeClr val="bg1"/>
                </a:solidFill>
              </a:rPr>
              <a:t>TAGGTGGTA</a:t>
            </a:r>
            <a:r>
              <a:rPr lang="en-US" sz="375" dirty="0">
                <a:solidFill>
                  <a:schemeClr val="bg1">
                    <a:lumMod val="75000"/>
                  </a:schemeClr>
                </a:solidFill>
              </a:rPr>
              <a:t>GGTATCGATGGTCATGACCAGGTAGGTATCGGATGGTCATGACTATGGTCATGACCAGGTAGGTATCGATGGTCATGACCAGGTAGGTA</a:t>
            </a:r>
            <a:r>
              <a:rPr lang="en-US" sz="375" dirty="0">
                <a:solidFill>
                  <a:schemeClr val="bg1"/>
                </a:solidFill>
              </a:rPr>
              <a:t>TCGGATGGTCATGA</a:t>
            </a:r>
            <a:r>
              <a:rPr lang="en-US" sz="375" dirty="0">
                <a:solidFill>
                  <a:schemeClr val="bg1">
                    <a:lumMod val="75000"/>
                  </a:schemeClr>
                </a:solidFill>
              </a:rPr>
              <a:t>CCAGGTAGGTGGTAGGTATCGATGGTCATGACCAGGTAGGTATCGGATGGTCATGACTATGGTCA</a:t>
            </a:r>
            <a:r>
              <a:rPr lang="en-US" sz="375" dirty="0">
                <a:solidFill>
                  <a:schemeClr val="bg1"/>
                </a:solidFill>
              </a:rPr>
              <a:t>TGAC</a:t>
            </a:r>
          </a:p>
        </p:txBody>
      </p:sp>
      <p:sp>
        <p:nvSpPr>
          <p:cNvPr id="11" name="TextBox 10"/>
          <p:cNvSpPr txBox="1"/>
          <p:nvPr/>
        </p:nvSpPr>
        <p:spPr>
          <a:xfrm>
            <a:off x="1095376" y="725091"/>
            <a:ext cx="8666155" cy="150041"/>
          </a:xfrm>
          <a:prstGeom prst="rect">
            <a:avLst/>
          </a:prstGeom>
          <a:noFill/>
        </p:spPr>
        <p:txBody>
          <a:bodyPr wrap="none">
            <a:spAutoFit/>
          </a:bodyPr>
          <a:lstStyle/>
          <a:p>
            <a:pPr>
              <a:defRPr/>
            </a:pPr>
            <a:r>
              <a:rPr lang="en-US" sz="375" dirty="0">
                <a:solidFill>
                  <a:schemeClr val="bg1"/>
                </a:solidFill>
              </a:rPr>
              <a:t>CGATACGATATG</a:t>
            </a:r>
            <a:r>
              <a:rPr lang="en-US" sz="375" dirty="0">
                <a:solidFill>
                  <a:schemeClr val="bg1">
                    <a:lumMod val="75000"/>
                  </a:schemeClr>
                </a:solidFill>
              </a:rPr>
              <a:t>GTCATGACCAGGTAGGTATCGATGGTCATGACCAGGTAGGTATCGGATGGTCATGACCAGGTA</a:t>
            </a:r>
            <a:r>
              <a:rPr lang="en-US" sz="375" dirty="0">
                <a:solidFill>
                  <a:schemeClr val="bg1"/>
                </a:solidFill>
              </a:rPr>
              <a:t>GGTGGTAGGTA</a:t>
            </a:r>
            <a:r>
              <a:rPr lang="en-US" sz="375" dirty="0">
                <a:solidFill>
                  <a:schemeClr val="bg1">
                    <a:lumMod val="75000"/>
                  </a:schemeClr>
                </a:solidFill>
              </a:rPr>
              <a:t>TCGATGGTCATGACCAGGTAGGTATCGGATGGTCATGACTATGGTCATGACCAGGTAGGTATCGATGGTCATGACCAGGTAGGTATCG</a:t>
            </a:r>
            <a:r>
              <a:rPr lang="en-US" sz="375" dirty="0">
                <a:solidFill>
                  <a:schemeClr val="bg1"/>
                </a:solidFill>
              </a:rPr>
              <a:t>GATGGTCATGACCAGGT</a:t>
            </a:r>
            <a:r>
              <a:rPr lang="en-US" sz="375" dirty="0">
                <a:solidFill>
                  <a:schemeClr val="bg1">
                    <a:lumMod val="75000"/>
                  </a:schemeClr>
                </a:solidFill>
              </a:rPr>
              <a:t>AGGTGGTAGGTATCGATGGTCATGACCAGGTAGGTATCGGATGGTCATGACTATGGTCATGAC</a:t>
            </a:r>
          </a:p>
        </p:txBody>
      </p:sp>
      <p:sp>
        <p:nvSpPr>
          <p:cNvPr id="12" name="TextBox 11"/>
          <p:cNvSpPr txBox="1"/>
          <p:nvPr/>
        </p:nvSpPr>
        <p:spPr>
          <a:xfrm>
            <a:off x="1092994" y="760810"/>
            <a:ext cx="8703024" cy="150041"/>
          </a:xfrm>
          <a:prstGeom prst="rect">
            <a:avLst/>
          </a:prstGeom>
          <a:noFill/>
        </p:spPr>
        <p:txBody>
          <a:bodyPr wrap="none">
            <a:spAutoFit/>
          </a:bodyPr>
          <a:lstStyle/>
          <a:p>
            <a:pPr>
              <a:defRPr/>
            </a:pPr>
            <a:r>
              <a:rPr lang="en-US" sz="375" dirty="0">
                <a:solidFill>
                  <a:schemeClr val="bg1"/>
                </a:solidFill>
              </a:rPr>
              <a:t>CGATACGATATGGT</a:t>
            </a:r>
            <a:r>
              <a:rPr lang="en-US" sz="375" dirty="0">
                <a:solidFill>
                  <a:schemeClr val="bg1">
                    <a:lumMod val="75000"/>
                  </a:schemeClr>
                </a:solidFill>
              </a:rPr>
              <a:t>CATGACCAGGTAGGTATCGATGGTCATGACCAGGTAGGTATCGGATGGTCATGACCAGGTAGG</a:t>
            </a:r>
            <a:r>
              <a:rPr lang="en-US" sz="375" dirty="0">
                <a:solidFill>
                  <a:schemeClr val="bg1"/>
                </a:solidFill>
              </a:rPr>
              <a:t>TGGTAGGTATCG</a:t>
            </a:r>
            <a:r>
              <a:rPr lang="en-US" sz="375" dirty="0">
                <a:solidFill>
                  <a:schemeClr val="bg1">
                    <a:lumMod val="75000"/>
                  </a:schemeClr>
                </a:solidFill>
              </a:rPr>
              <a:t>ATGGTCATGACCAGGTAGGTATCGGATGGTCATGACTATGGTCATGACCAGGTAGGTATCGATGGTCATGACCAGGTAGGTATCGGA</a:t>
            </a:r>
            <a:r>
              <a:rPr lang="en-US" sz="375" dirty="0">
                <a:solidFill>
                  <a:schemeClr val="bg1"/>
                </a:solidFill>
              </a:rPr>
              <a:t>TGGTCATGACCAGGTA</a:t>
            </a:r>
            <a:r>
              <a:rPr lang="en-US" sz="375" dirty="0">
                <a:solidFill>
                  <a:schemeClr val="bg1">
                    <a:lumMod val="75000"/>
                  </a:schemeClr>
                </a:solidFill>
              </a:rPr>
              <a:t>GGTGGTAGGTATCGATGGTCATGACCAGGTAGGTATCGGATGGTCATGACTATGGTCATGACG</a:t>
            </a:r>
          </a:p>
        </p:txBody>
      </p:sp>
      <p:sp>
        <p:nvSpPr>
          <p:cNvPr id="20487" name="Content Placeholder 2"/>
          <p:cNvSpPr>
            <a:spLocks noGrp="1"/>
          </p:cNvSpPr>
          <p:nvPr>
            <p:ph idx="1"/>
          </p:nvPr>
        </p:nvSpPr>
        <p:spPr>
          <a:xfrm>
            <a:off x="1485900" y="1120378"/>
            <a:ext cx="6172200" cy="3528704"/>
          </a:xfrm>
        </p:spPr>
        <p:txBody>
          <a:bodyPr>
            <a:normAutofit fontScale="70000" lnSpcReduction="20000"/>
          </a:bodyPr>
          <a:lstStyle/>
          <a:p>
            <a:pPr eaLnBrk="1" hangingPunct="1">
              <a:buFont typeface="Arial" charset="0"/>
              <a:buNone/>
            </a:pPr>
            <a:r>
              <a:rPr lang="en-US" sz="2550" u="sng" dirty="0">
                <a:latin typeface="Times New Roman" charset="0"/>
                <a:cs typeface="Times New Roman" charset="0"/>
              </a:rPr>
              <a:t>Other </a:t>
            </a:r>
            <a:r>
              <a:rPr lang="en-US" sz="2550" u="sng" dirty="0" err="1">
                <a:latin typeface="Times New Roman" charset="0"/>
                <a:cs typeface="Times New Roman" charset="0"/>
              </a:rPr>
              <a:t>qrsh</a:t>
            </a:r>
            <a:r>
              <a:rPr lang="en-US" sz="2550" u="sng" dirty="0">
                <a:latin typeface="Times New Roman" charset="0"/>
                <a:cs typeface="Times New Roman" charset="0"/>
              </a:rPr>
              <a:t> options on Hoffman2</a:t>
            </a:r>
          </a:p>
          <a:p>
            <a:pPr eaLnBrk="1" hangingPunct="1">
              <a:buFont typeface="Arial" charset="0"/>
              <a:buNone/>
            </a:pPr>
            <a:endParaRPr lang="en-US" sz="2100" u="sng" dirty="0">
              <a:latin typeface="Times New Roman" charset="0"/>
              <a:cs typeface="Times New Roman" charset="0"/>
            </a:endParaRPr>
          </a:p>
          <a:p>
            <a:pPr eaLnBrk="1" hangingPunct="1">
              <a:buFont typeface="Arial" charset="0"/>
              <a:buNone/>
            </a:pPr>
            <a:r>
              <a:rPr lang="en-US" sz="2100" u="sng" dirty="0">
                <a:latin typeface="Times New Roman" charset="0"/>
                <a:cs typeface="Times New Roman" charset="0"/>
              </a:rPr>
              <a:t>This requests an interactive node with default settings (2 hours and 1G memory)</a:t>
            </a:r>
          </a:p>
          <a:p>
            <a:pPr eaLnBrk="1" hangingPunct="1">
              <a:buFont typeface="Arial" charset="0"/>
              <a:buNone/>
            </a:pPr>
            <a:r>
              <a:rPr lang="en-US" sz="2100" dirty="0">
                <a:latin typeface="Courier"/>
                <a:cs typeface="Courier"/>
              </a:rPr>
              <a:t>$ </a:t>
            </a:r>
            <a:r>
              <a:rPr lang="en-US" sz="2100" dirty="0" err="1">
                <a:latin typeface="Courier"/>
                <a:cs typeface="Courier"/>
              </a:rPr>
              <a:t>qrsh</a:t>
            </a:r>
            <a:r>
              <a:rPr lang="en-US" sz="2100" dirty="0">
                <a:latin typeface="Courier"/>
                <a:cs typeface="Courier"/>
              </a:rPr>
              <a:t> </a:t>
            </a:r>
          </a:p>
          <a:p>
            <a:pPr eaLnBrk="1" hangingPunct="1">
              <a:buFont typeface="Arial" charset="0"/>
              <a:buNone/>
            </a:pPr>
            <a:endParaRPr lang="en-US" sz="2100" dirty="0">
              <a:latin typeface="Courier"/>
              <a:cs typeface="Courier"/>
            </a:endParaRPr>
          </a:p>
          <a:p>
            <a:pPr eaLnBrk="1" hangingPunct="1">
              <a:buFont typeface="Arial" charset="0"/>
              <a:buNone/>
            </a:pPr>
            <a:r>
              <a:rPr lang="en-US" sz="2100" u="sng" dirty="0">
                <a:latin typeface="Hoefler Text"/>
                <a:cs typeface="Hoefler Text"/>
              </a:rPr>
              <a:t>This requests 3G data. As time is not specified, the default of 2hrs is given.</a:t>
            </a:r>
          </a:p>
          <a:p>
            <a:pPr eaLnBrk="1" hangingPunct="1">
              <a:buFont typeface="Arial" charset="0"/>
              <a:buNone/>
            </a:pPr>
            <a:r>
              <a:rPr lang="en-US" sz="2100" dirty="0">
                <a:latin typeface="Courier"/>
                <a:cs typeface="Courier"/>
              </a:rPr>
              <a:t>$ </a:t>
            </a:r>
            <a:r>
              <a:rPr lang="en-US" sz="2100" dirty="0" err="1">
                <a:latin typeface="Courier"/>
                <a:cs typeface="Courier"/>
              </a:rPr>
              <a:t>qrsh</a:t>
            </a:r>
            <a:r>
              <a:rPr lang="en-US" sz="2100" dirty="0">
                <a:latin typeface="Courier"/>
                <a:cs typeface="Courier"/>
              </a:rPr>
              <a:t> –l </a:t>
            </a:r>
            <a:r>
              <a:rPr lang="en-US" sz="2100" dirty="0" err="1">
                <a:latin typeface="Courier"/>
                <a:cs typeface="Courier"/>
              </a:rPr>
              <a:t>h_data</a:t>
            </a:r>
            <a:r>
              <a:rPr lang="en-US" sz="2100" dirty="0">
                <a:latin typeface="Courier"/>
                <a:cs typeface="Courier"/>
              </a:rPr>
              <a:t>=3G</a:t>
            </a:r>
          </a:p>
          <a:p>
            <a:pPr eaLnBrk="1" hangingPunct="1">
              <a:buFont typeface="Arial" charset="0"/>
              <a:buNone/>
            </a:pPr>
            <a:endParaRPr lang="en-US" sz="2100" dirty="0">
              <a:latin typeface="Hoefler Text"/>
              <a:cs typeface="Hoefler Text"/>
            </a:endParaRPr>
          </a:p>
          <a:p>
            <a:pPr eaLnBrk="1" hangingPunct="1">
              <a:buFont typeface="Arial" charset="0"/>
              <a:buNone/>
            </a:pPr>
            <a:r>
              <a:rPr lang="en-US" sz="2100" u="sng" dirty="0">
                <a:latin typeface="Hoefler Text"/>
                <a:cs typeface="Hoefler Text"/>
              </a:rPr>
              <a:t>If you have a sponsor with nodes on hoffman2, you can request to use one of these as your interactive node. This will generally be quicker.</a:t>
            </a:r>
          </a:p>
          <a:p>
            <a:pPr eaLnBrk="1" hangingPunct="1">
              <a:buFont typeface="Arial" charset="0"/>
              <a:buNone/>
            </a:pPr>
            <a:r>
              <a:rPr lang="en-US" sz="2100" dirty="0">
                <a:latin typeface="Courier"/>
                <a:cs typeface="Courier"/>
              </a:rPr>
              <a:t>$ </a:t>
            </a:r>
            <a:r>
              <a:rPr lang="en-US" sz="2100" dirty="0" err="1">
                <a:latin typeface="Courier"/>
                <a:cs typeface="Courier"/>
              </a:rPr>
              <a:t>qrsh</a:t>
            </a:r>
            <a:r>
              <a:rPr lang="en-US" sz="2100" dirty="0">
                <a:latin typeface="Courier"/>
                <a:cs typeface="Courier"/>
              </a:rPr>
              <a:t> –l </a:t>
            </a:r>
            <a:r>
              <a:rPr lang="en-US" sz="2100" dirty="0" err="1">
                <a:latin typeface="Courier"/>
                <a:cs typeface="Courier"/>
              </a:rPr>
              <a:t>highp</a:t>
            </a:r>
            <a:r>
              <a:rPr lang="en-US" sz="2100" dirty="0">
                <a:latin typeface="Courier"/>
                <a:cs typeface="Courier"/>
              </a:rPr>
              <a:t> –l </a:t>
            </a:r>
            <a:r>
              <a:rPr lang="en-US" sz="2100" dirty="0" err="1">
                <a:latin typeface="Courier"/>
                <a:cs typeface="Courier"/>
              </a:rPr>
              <a:t>h_data</a:t>
            </a:r>
            <a:r>
              <a:rPr lang="en-US" sz="2100" dirty="0">
                <a:latin typeface="Courier"/>
                <a:cs typeface="Courier"/>
              </a:rPr>
              <a:t>=4G</a:t>
            </a:r>
          </a:p>
          <a:p>
            <a:pPr eaLnBrk="1" hangingPunct="1">
              <a:buFont typeface="Arial" charset="0"/>
              <a:buNone/>
            </a:pPr>
            <a:endParaRPr lang="en-US" sz="2100" dirty="0">
              <a:latin typeface="Times New Roman" charset="0"/>
              <a:cs typeface="Times New Roman" charset="0"/>
            </a:endParaRPr>
          </a:p>
          <a:p>
            <a:pPr eaLnBrk="1" hangingPunct="1">
              <a:buFont typeface="Arial" charset="0"/>
              <a:buNone/>
            </a:pPr>
            <a:r>
              <a:rPr lang="en-US" sz="2100" dirty="0">
                <a:latin typeface="Times New Roman" charset="0"/>
                <a:cs typeface="Times New Roman" charset="0"/>
              </a:rPr>
              <a:t> </a:t>
            </a:r>
          </a:p>
          <a:p>
            <a:pPr algn="ctr" eaLnBrk="1" hangingPunct="1">
              <a:buFont typeface="Arial" charset="0"/>
              <a:buNone/>
            </a:pPr>
            <a:endParaRPr lang="en-US" sz="2100" dirty="0">
              <a:latin typeface="Times New Roman" charset="0"/>
              <a:cs typeface="Times New Roman" charset="0"/>
            </a:endParaRPr>
          </a:p>
        </p:txBody>
      </p:sp>
      <p:sp>
        <p:nvSpPr>
          <p:cNvPr id="13" name="Slide Number Placeholder 2">
            <a:extLst>
              <a:ext uri="{FF2B5EF4-FFF2-40B4-BE49-F238E27FC236}">
                <a16:creationId xmlns:a16="http://schemas.microsoft.com/office/drawing/2014/main" id="{BE129BB8-F652-4F2B-A5A1-CD2816078683}"/>
              </a:ext>
            </a:extLst>
          </p:cNvPr>
          <p:cNvSpPr txBox="1">
            <a:spLocks/>
          </p:cNvSpPr>
          <p:nvPr/>
        </p:nvSpPr>
        <p:spPr>
          <a:xfrm>
            <a:off x="8686800" y="4754880"/>
            <a:ext cx="457200" cy="36576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B6238B5B-F19C-E947-A0BC-87BD7983F871}" type="slidenum">
              <a:rPr lang="en-US" smtClean="0"/>
              <a:pPr/>
              <a:t>56</a:t>
            </a:fld>
            <a:endParaRPr lang="en-US" dirty="0"/>
          </a:p>
        </p:txBody>
      </p:sp>
    </p:spTree>
    <p:extLst>
      <p:ext uri="{BB962C8B-B14F-4D97-AF65-F5344CB8AC3E}">
        <p14:creationId xmlns:p14="http://schemas.microsoft.com/office/powerpoint/2010/main" val="2541343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57</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extLst>
              <p:ext uri="{D42A27DB-BD31-4B8C-83A1-F6EECF244321}">
                <p14:modId xmlns:p14="http://schemas.microsoft.com/office/powerpoint/2010/main" val="2574628556"/>
              </p:ext>
            </p:extLst>
          </p:nvPr>
        </p:nvGraphicFramePr>
        <p:xfrm>
          <a:off x="794634" y="410222"/>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4193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58</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extLst>
              <p:ext uri="{D42A27DB-BD31-4B8C-83A1-F6EECF244321}">
                <p14:modId xmlns:p14="http://schemas.microsoft.com/office/powerpoint/2010/main" val="2665198006"/>
              </p:ext>
            </p:extLst>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2577629"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3449051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59</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extLst>
              <p:ext uri="{D42A27DB-BD31-4B8C-83A1-F6EECF244321}">
                <p14:modId xmlns:p14="http://schemas.microsoft.com/office/powerpoint/2010/main" val="1558213183"/>
              </p:ext>
            </p:extLst>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007233"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pwd</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203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280E61-717A-4B3A-8380-C6C2A13A0DD0}"/>
              </a:ext>
            </a:extLst>
          </p:cNvPr>
          <p:cNvSpPr>
            <a:spLocks noGrp="1"/>
          </p:cNvSpPr>
          <p:nvPr>
            <p:ph type="body" sz="quarter" idx="15"/>
          </p:nvPr>
        </p:nvSpPr>
        <p:spPr>
          <a:xfrm>
            <a:off x="1097280" y="999313"/>
            <a:ext cx="6858000" cy="215444"/>
          </a:xfrm>
        </p:spPr>
        <p:txBody>
          <a:bodyPr/>
          <a:lstStyle/>
          <a:p>
            <a:r>
              <a:rPr lang="en-US" dirty="0"/>
              <a:t>Assumptions I make about you (prerequisites)</a:t>
            </a:r>
          </a:p>
        </p:txBody>
      </p:sp>
      <p:sp>
        <p:nvSpPr>
          <p:cNvPr id="4" name="Date Placeholder 3">
            <a:extLst>
              <a:ext uri="{FF2B5EF4-FFF2-40B4-BE49-F238E27FC236}">
                <a16:creationId xmlns:a16="http://schemas.microsoft.com/office/drawing/2014/main" id="{87EA2AEE-D66D-4A04-BD1D-4647BC9C0CD7}"/>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731E274-4350-4FE7-BB5F-2A23FB693ED0}"/>
              </a:ext>
            </a:extLst>
          </p:cNvPr>
          <p:cNvSpPr>
            <a:spLocks noGrp="1"/>
          </p:cNvSpPr>
          <p:nvPr>
            <p:ph type="sldNum" sz="quarter" idx="19"/>
          </p:nvPr>
        </p:nvSpPr>
        <p:spPr/>
        <p:txBody>
          <a:bodyPr/>
          <a:lstStyle/>
          <a:p>
            <a:fld id="{B6238B5B-F19C-E947-A0BC-87BD7983F871}" type="slidenum">
              <a:rPr lang="en-US" smtClean="0"/>
              <a:pPr/>
              <a:t>6</a:t>
            </a:fld>
            <a:endParaRPr lang="en-US" dirty="0"/>
          </a:p>
        </p:txBody>
      </p:sp>
      <p:sp>
        <p:nvSpPr>
          <p:cNvPr id="6" name="Title 5">
            <a:extLst>
              <a:ext uri="{FF2B5EF4-FFF2-40B4-BE49-F238E27FC236}">
                <a16:creationId xmlns:a16="http://schemas.microsoft.com/office/drawing/2014/main" id="{479D3124-746E-4CB8-8E3D-D05897194986}"/>
              </a:ext>
            </a:extLst>
          </p:cNvPr>
          <p:cNvSpPr>
            <a:spLocks noGrp="1"/>
          </p:cNvSpPr>
          <p:nvPr>
            <p:ph type="title"/>
          </p:nvPr>
        </p:nvSpPr>
        <p:spPr/>
        <p:txBody>
          <a:bodyPr/>
          <a:lstStyle/>
          <a:p>
            <a:r>
              <a:rPr lang="en-US" dirty="0"/>
              <a:t>Who Are You?</a:t>
            </a:r>
          </a:p>
        </p:txBody>
      </p:sp>
      <p:sp>
        <p:nvSpPr>
          <p:cNvPr id="7" name="Text Placeholder 6">
            <a:extLst>
              <a:ext uri="{FF2B5EF4-FFF2-40B4-BE49-F238E27FC236}">
                <a16:creationId xmlns:a16="http://schemas.microsoft.com/office/drawing/2014/main" id="{23D660D1-DEDB-46BA-B536-016F19725773}"/>
              </a:ext>
            </a:extLst>
          </p:cNvPr>
          <p:cNvSpPr>
            <a:spLocks noGrp="1"/>
          </p:cNvSpPr>
          <p:nvPr>
            <p:ph type="body" sz="quarter" idx="21"/>
          </p:nvPr>
        </p:nvSpPr>
        <p:spPr>
          <a:xfrm>
            <a:off x="1097279" y="1324710"/>
            <a:ext cx="6858000" cy="2258054"/>
          </a:xfrm>
        </p:spPr>
        <p:txBody>
          <a:bodyPr/>
          <a:lstStyle/>
          <a:p>
            <a:pPr algn="just"/>
            <a:r>
              <a:rPr lang="en-US" dirty="0"/>
              <a:t>You have some experience working on the command line</a:t>
            </a:r>
          </a:p>
          <a:p>
            <a:pPr algn="just"/>
            <a:r>
              <a:rPr lang="en-US" dirty="0"/>
              <a:t>You are able to log in to the Hoffman2 computing cluster</a:t>
            </a:r>
          </a:p>
          <a:p>
            <a:pPr lvl="1" algn="just"/>
            <a:r>
              <a:rPr lang="en-US" dirty="0"/>
              <a:t>You know how to do this</a:t>
            </a:r>
          </a:p>
          <a:p>
            <a:pPr lvl="1" algn="just"/>
            <a:r>
              <a:rPr lang="en-US" dirty="0"/>
              <a:t>Your account is currently in good standing and active</a:t>
            </a:r>
          </a:p>
          <a:p>
            <a:pPr lvl="1" algn="just"/>
            <a:r>
              <a:rPr lang="en-US" dirty="0"/>
              <a:t>If you have not logged in recently, please do so now</a:t>
            </a:r>
          </a:p>
          <a:p>
            <a:pPr lvl="1" algn="just"/>
            <a:r>
              <a:rPr lang="en-US" dirty="0"/>
              <a:t>If you are unable to log in, please put in a help request to the cluster admins</a:t>
            </a:r>
          </a:p>
          <a:p>
            <a:pPr algn="just"/>
            <a:r>
              <a:rPr lang="en-US" dirty="0"/>
              <a:t>You have some understanding of high-throughput sequencing fundamentals</a:t>
            </a:r>
          </a:p>
          <a:p>
            <a:pPr lvl="1" algn="just"/>
            <a:r>
              <a:rPr lang="en-US" dirty="0"/>
              <a:t>You can understand a FASTQ file somewhat</a:t>
            </a:r>
          </a:p>
          <a:p>
            <a:pPr lvl="1" algn="just"/>
            <a:r>
              <a:rPr lang="en-US" dirty="0"/>
              <a:t>You understand, roughly, how sequence is generated and stored</a:t>
            </a:r>
          </a:p>
        </p:txBody>
      </p:sp>
    </p:spTree>
    <p:extLst>
      <p:ext uri="{BB962C8B-B14F-4D97-AF65-F5344CB8AC3E}">
        <p14:creationId xmlns:p14="http://schemas.microsoft.com/office/powerpoint/2010/main" val="2904743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60</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007233"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pwd</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/u/home/scratch/m/</a:t>
            </a:r>
            <a:r>
              <a:rPr lang="en-US" sz="1400" dirty="0" err="1">
                <a:latin typeface="Courier New" panose="02070309020205020404" pitchFamily="49" charset="0"/>
                <a:cs typeface="Courier New" panose="02070309020205020404" pitchFamily="49" charset="0"/>
              </a:rPr>
              <a:t>mweinstein</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03375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61</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2899833"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ls</a:t>
            </a:r>
          </a:p>
        </p:txBody>
      </p:sp>
    </p:spTree>
    <p:extLst>
      <p:ext uri="{BB962C8B-B14F-4D97-AF65-F5344CB8AC3E}">
        <p14:creationId xmlns:p14="http://schemas.microsoft.com/office/powerpoint/2010/main" val="3996006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62</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2899833"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ls</a:t>
            </a:r>
          </a:p>
          <a:p>
            <a:pPr algn="l"/>
            <a:r>
              <a:rPr lang="en-US" sz="1400" dirty="0">
                <a:latin typeface="Courier New" panose="02070309020205020404" pitchFamily="49" charset="0"/>
                <a:cs typeface="Courier New" panose="02070309020205020404" pitchFamily="49" charset="0"/>
              </a:rPr>
              <a:t>program.py    data.txt</a:t>
            </a:r>
          </a:p>
        </p:txBody>
      </p:sp>
    </p:spTree>
    <p:extLst>
      <p:ext uri="{BB962C8B-B14F-4D97-AF65-F5344CB8AC3E}">
        <p14:creationId xmlns:p14="http://schemas.microsoft.com/office/powerpoint/2010/main" val="2297241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63</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329438"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ls  ..</a:t>
            </a:r>
          </a:p>
        </p:txBody>
      </p:sp>
    </p:spTree>
    <p:extLst>
      <p:ext uri="{BB962C8B-B14F-4D97-AF65-F5344CB8AC3E}">
        <p14:creationId xmlns:p14="http://schemas.microsoft.com/office/powerpoint/2010/main" val="2849828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64</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329438"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ls  ..</a:t>
            </a:r>
          </a:p>
          <a:p>
            <a:pPr algn="l"/>
            <a:r>
              <a:rPr lang="en-US" sz="1400" dirty="0" err="1">
                <a:latin typeface="Courier New" panose="02070309020205020404" pitchFamily="49" charset="0"/>
                <a:cs typeface="Courier New" panose="02070309020205020404" pitchFamily="49" charset="0"/>
              </a:rPr>
              <a:t>mweinstein</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84887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65</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4833054"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program.py  data.txt</a:t>
            </a:r>
          </a:p>
        </p:txBody>
      </p:sp>
    </p:spTree>
    <p:extLst>
      <p:ext uri="{BB962C8B-B14F-4D97-AF65-F5344CB8AC3E}">
        <p14:creationId xmlns:p14="http://schemas.microsoft.com/office/powerpoint/2010/main" val="1372222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66</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4833054"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program.py  data.txt</a:t>
            </a:r>
          </a:p>
          <a:p>
            <a:pPr algn="l"/>
            <a:r>
              <a:rPr lang="en-US" sz="1400" dirty="0">
                <a:latin typeface="Courier New" panose="02070309020205020404" pitchFamily="49" charset="0"/>
                <a:cs typeface="Courier New" panose="02070309020205020404" pitchFamily="49" charset="0"/>
              </a:rPr>
              <a:t>ERROR! Executable not found</a:t>
            </a:r>
          </a:p>
        </p:txBody>
      </p:sp>
    </p:spTree>
    <p:extLst>
      <p:ext uri="{BB962C8B-B14F-4D97-AF65-F5344CB8AC3E}">
        <p14:creationId xmlns:p14="http://schemas.microsoft.com/office/powerpoint/2010/main" val="101763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67</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5047857"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./program.py  data.txt</a:t>
            </a:r>
          </a:p>
        </p:txBody>
      </p:sp>
    </p:spTree>
    <p:extLst>
      <p:ext uri="{BB962C8B-B14F-4D97-AF65-F5344CB8AC3E}">
        <p14:creationId xmlns:p14="http://schemas.microsoft.com/office/powerpoint/2010/main" val="1065855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68</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5047857"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./program.py  data.txt</a:t>
            </a:r>
          </a:p>
          <a:p>
            <a:pPr algn="l"/>
            <a:r>
              <a:rPr lang="en-US" sz="1400" i="1" dirty="0">
                <a:solidFill>
                  <a:srgbClr val="FF0000"/>
                </a:solidFill>
                <a:latin typeface="Courier New" panose="02070309020205020404" pitchFamily="49" charset="0"/>
                <a:cs typeface="Courier New" panose="02070309020205020404" pitchFamily="49" charset="0"/>
              </a:rPr>
              <a:t>[Executes program.py with data.txt as input]</a:t>
            </a:r>
          </a:p>
        </p:txBody>
      </p:sp>
    </p:spTree>
    <p:extLst>
      <p:ext uri="{BB962C8B-B14F-4D97-AF65-F5344CB8AC3E}">
        <p14:creationId xmlns:p14="http://schemas.microsoft.com/office/powerpoint/2010/main" val="3589533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69</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222036"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9385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280E61-717A-4B3A-8380-C6C2A13A0DD0}"/>
              </a:ext>
            </a:extLst>
          </p:cNvPr>
          <p:cNvSpPr>
            <a:spLocks noGrp="1"/>
          </p:cNvSpPr>
          <p:nvPr>
            <p:ph type="body" sz="quarter" idx="15"/>
          </p:nvPr>
        </p:nvSpPr>
        <p:spPr>
          <a:xfrm>
            <a:off x="1097280" y="999313"/>
            <a:ext cx="6858000" cy="646331"/>
          </a:xfrm>
        </p:spPr>
        <p:txBody>
          <a:bodyPr/>
          <a:lstStyle/>
          <a:p>
            <a:r>
              <a:rPr lang="en-US" dirty="0"/>
              <a:t>we are all here to have a positive impact in the biomedical field and to contribute to the greater good of humanity (starting with our classmates)</a:t>
            </a:r>
          </a:p>
        </p:txBody>
      </p:sp>
      <p:sp>
        <p:nvSpPr>
          <p:cNvPr id="4" name="Date Placeholder 3">
            <a:extLst>
              <a:ext uri="{FF2B5EF4-FFF2-40B4-BE49-F238E27FC236}">
                <a16:creationId xmlns:a16="http://schemas.microsoft.com/office/drawing/2014/main" id="{87EA2AEE-D66D-4A04-BD1D-4647BC9C0CD7}"/>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2731E274-4350-4FE7-BB5F-2A23FB693ED0}"/>
              </a:ext>
            </a:extLst>
          </p:cNvPr>
          <p:cNvSpPr>
            <a:spLocks noGrp="1"/>
          </p:cNvSpPr>
          <p:nvPr>
            <p:ph type="sldNum" sz="quarter" idx="19"/>
          </p:nvPr>
        </p:nvSpPr>
        <p:spPr/>
        <p:txBody>
          <a:bodyPr/>
          <a:lstStyle/>
          <a:p>
            <a:fld id="{B6238B5B-F19C-E947-A0BC-87BD7983F871}" type="slidenum">
              <a:rPr lang="en-US" smtClean="0"/>
              <a:pPr/>
              <a:t>7</a:t>
            </a:fld>
            <a:endParaRPr lang="en-US" dirty="0"/>
          </a:p>
        </p:txBody>
      </p:sp>
      <p:sp>
        <p:nvSpPr>
          <p:cNvPr id="6" name="Title 5">
            <a:extLst>
              <a:ext uri="{FF2B5EF4-FFF2-40B4-BE49-F238E27FC236}">
                <a16:creationId xmlns:a16="http://schemas.microsoft.com/office/drawing/2014/main" id="{479D3124-746E-4CB8-8E3D-D05897194986}"/>
              </a:ext>
            </a:extLst>
          </p:cNvPr>
          <p:cNvSpPr>
            <a:spLocks noGrp="1"/>
          </p:cNvSpPr>
          <p:nvPr>
            <p:ph type="title"/>
          </p:nvPr>
        </p:nvSpPr>
        <p:spPr/>
        <p:txBody>
          <a:bodyPr/>
          <a:lstStyle/>
          <a:p>
            <a:r>
              <a:rPr lang="en-US" dirty="0"/>
              <a:t>Who Are You?</a:t>
            </a:r>
          </a:p>
        </p:txBody>
      </p:sp>
      <p:sp>
        <p:nvSpPr>
          <p:cNvPr id="7" name="Text Placeholder 6">
            <a:extLst>
              <a:ext uri="{FF2B5EF4-FFF2-40B4-BE49-F238E27FC236}">
                <a16:creationId xmlns:a16="http://schemas.microsoft.com/office/drawing/2014/main" id="{23D660D1-DEDB-46BA-B536-016F19725773}"/>
              </a:ext>
            </a:extLst>
          </p:cNvPr>
          <p:cNvSpPr>
            <a:spLocks noGrp="1"/>
          </p:cNvSpPr>
          <p:nvPr>
            <p:ph type="body" sz="quarter" idx="21"/>
          </p:nvPr>
        </p:nvSpPr>
        <p:spPr>
          <a:xfrm>
            <a:off x="1097281" y="1835250"/>
            <a:ext cx="6858000" cy="2258054"/>
          </a:xfrm>
        </p:spPr>
        <p:txBody>
          <a:bodyPr/>
          <a:lstStyle/>
          <a:p>
            <a:pPr algn="just"/>
            <a:r>
              <a:rPr lang="en-US" dirty="0"/>
              <a:t>What is your name?</a:t>
            </a:r>
          </a:p>
          <a:p>
            <a:pPr algn="just"/>
            <a:r>
              <a:rPr lang="en-US" dirty="0"/>
              <a:t>Are you a UCLA affiliate?</a:t>
            </a:r>
          </a:p>
          <a:p>
            <a:pPr lvl="1" algn="just"/>
            <a:r>
              <a:rPr lang="en-US" dirty="0"/>
              <a:t>What stage are you in (undergrad, grad, postdoc, etc.)?</a:t>
            </a:r>
          </a:p>
          <a:p>
            <a:pPr lvl="1" algn="just"/>
            <a:r>
              <a:rPr lang="en-US" dirty="0"/>
              <a:t>What department and lab are you in?</a:t>
            </a:r>
          </a:p>
          <a:p>
            <a:pPr lvl="1" algn="just"/>
            <a:r>
              <a:rPr lang="en-US" dirty="0"/>
              <a:t>What are you studying or planning to study?</a:t>
            </a:r>
          </a:p>
          <a:p>
            <a:pPr algn="just"/>
            <a:r>
              <a:rPr lang="en-US" dirty="0"/>
              <a:t>Are you from outside UCLA?</a:t>
            </a:r>
          </a:p>
          <a:p>
            <a:pPr lvl="1" algn="just"/>
            <a:r>
              <a:rPr lang="en-US" dirty="0"/>
              <a:t>What is your affiliation?</a:t>
            </a:r>
          </a:p>
          <a:p>
            <a:pPr lvl="1" algn="just"/>
            <a:r>
              <a:rPr lang="en-US" dirty="0"/>
              <a:t>What is your role?</a:t>
            </a:r>
          </a:p>
          <a:p>
            <a:pPr lvl="1" algn="just"/>
            <a:r>
              <a:rPr lang="en-US" dirty="0"/>
              <a:t>What are you studying or planning to study?</a:t>
            </a:r>
          </a:p>
        </p:txBody>
      </p:sp>
    </p:spTree>
    <p:extLst>
      <p:ext uri="{BB962C8B-B14F-4D97-AF65-F5344CB8AC3E}">
        <p14:creationId xmlns:p14="http://schemas.microsoft.com/office/powerpoint/2010/main" val="1698400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70</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extLst>
              <p:ext uri="{D42A27DB-BD31-4B8C-83A1-F6EECF244321}">
                <p14:modId xmlns:p14="http://schemas.microsoft.com/office/powerpoint/2010/main" val="3766695155"/>
              </p:ext>
            </p:extLst>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7088479"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     </a:t>
            </a:r>
            <a:r>
              <a:rPr lang="en-US" sz="1400" i="1" dirty="0">
                <a:solidFill>
                  <a:srgbClr val="FF0000"/>
                </a:solidFill>
                <a:latin typeface="Courier New" panose="02070309020205020404" pitchFamily="49" charset="0"/>
                <a:cs typeface="Courier New" panose="02070309020205020404" pitchFamily="49" charset="0"/>
              </a:rPr>
              <a:t>[Does nothing, useless command]</a:t>
            </a:r>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endParaRPr lang="en-US" sz="1400" i="1" dirty="0">
              <a:latin typeface="Courier New" panose="02070309020205020404" pitchFamily="49" charset="0"/>
              <a:cs typeface="Courier New" panose="02070309020205020404" pitchFamily="49" charset="0"/>
            </a:endParaRPr>
          </a:p>
        </p:txBody>
      </p:sp>
      <p:pic>
        <p:nvPicPr>
          <p:cNvPr id="9" name="Graphic 8" descr="Arrow circle">
            <a:extLst>
              <a:ext uri="{FF2B5EF4-FFF2-40B4-BE49-F238E27FC236}">
                <a16:creationId xmlns:a16="http://schemas.microsoft.com/office/drawing/2014/main" id="{BCDC9D6D-BED7-483A-A024-9468BF5D74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67668" y="796841"/>
            <a:ext cx="914400" cy="914400"/>
          </a:xfrm>
          <a:prstGeom prst="rect">
            <a:avLst/>
          </a:prstGeom>
        </p:spPr>
      </p:pic>
    </p:spTree>
    <p:extLst>
      <p:ext uri="{BB962C8B-B14F-4D97-AF65-F5344CB8AC3E}">
        <p14:creationId xmlns:p14="http://schemas.microsoft.com/office/powerpoint/2010/main" val="2654835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71</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69726" y="1894115"/>
            <a:ext cx="1349472" cy="215444"/>
          </a:xfrm>
          <a:prstGeom prst="rect">
            <a:avLst/>
          </a:prstGeom>
          <a:no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329438"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25601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72</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4689566" y="1727610"/>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3329438"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m]$</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358757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73</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4689566" y="1727610"/>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4188647" cy="215444"/>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m]$ cd  </a:t>
            </a:r>
            <a:r>
              <a:rPr lang="en-US" sz="1400" dirty="0" err="1">
                <a:latin typeface="Courier New" panose="02070309020205020404" pitchFamily="49" charset="0"/>
                <a:cs typeface="Courier New" panose="02070309020205020404" pitchFamily="49" charset="0"/>
              </a:rPr>
              <a:t>mweinstein</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624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74</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1890895"/>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6336671" cy="430887"/>
          </a:xfrm>
          <a:prstGeom prst="rect">
            <a:avLst/>
          </a:prstGeom>
          <a:noFill/>
        </p:spPr>
        <p:txBody>
          <a:bodyPr wrap="non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m]$ cd  </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     </a:t>
            </a:r>
            <a:r>
              <a:rPr lang="en-US" sz="1400" i="1" dirty="0">
                <a:solidFill>
                  <a:srgbClr val="FF0000"/>
                </a:solidFill>
                <a:latin typeface="Courier New" panose="02070309020205020404" pitchFamily="49" charset="0"/>
                <a:cs typeface="Courier New" panose="02070309020205020404" pitchFamily="49" charset="0"/>
              </a:rPr>
              <a:t>[Relative path]</a:t>
            </a:r>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9823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75</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1890895"/>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5584862" cy="215444"/>
          </a:xfrm>
          <a:prstGeom prst="rect">
            <a:avLst/>
          </a:prstGeom>
          <a:noFill/>
        </p:spPr>
        <p:txBody>
          <a:bodyPr wrap="squar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/u/scratch/m/</a:t>
            </a:r>
            <a:r>
              <a:rPr lang="en-US" sz="1400" dirty="0" err="1">
                <a:latin typeface="Courier New" panose="02070309020205020404" pitchFamily="49" charset="0"/>
                <a:cs typeface="Courier New" panose="02070309020205020404" pitchFamily="49" charset="0"/>
              </a:rPr>
              <a:t>mweinstein</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19541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76</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3471501"/>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7617844" cy="430887"/>
          </a:xfrm>
          <a:prstGeom prst="rect">
            <a:avLst/>
          </a:prstGeom>
          <a:noFill/>
        </p:spPr>
        <p:txBody>
          <a:bodyPr wrap="square" lIns="0" tIns="0" rIns="0" bIns="0" rtlCol="0">
            <a:spAutoFit/>
          </a:bodyPr>
          <a:lstStyle/>
          <a:p>
            <a:pPr algn="l"/>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/u/scratch/m/</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    </a:t>
            </a:r>
            <a:r>
              <a:rPr lang="en-US" sz="1400" i="1" dirty="0">
                <a:solidFill>
                  <a:srgbClr val="FF0000"/>
                </a:solidFill>
                <a:latin typeface="Courier New" panose="02070309020205020404" pitchFamily="49" charset="0"/>
                <a:cs typeface="Courier New" panose="02070309020205020404" pitchFamily="49" charset="0"/>
              </a:rPr>
              <a:t>[Absolute Path]</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05285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77</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3471501"/>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7617844" cy="215444"/>
          </a:xfrm>
          <a:prstGeom prst="rect">
            <a:avLst/>
          </a:prstGeom>
          <a:noFill/>
        </p:spPr>
        <p:txBody>
          <a:bodyPr wrap="square" lIns="0" tIns="0" rIns="0" bIns="0" rtlCol="0">
            <a:spAutoFit/>
          </a:bodyPr>
          <a:lstStyle/>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 cd  ~</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74413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78</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1890895"/>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7617844" cy="430887"/>
          </a:xfrm>
          <a:prstGeom prst="rect">
            <a:avLst/>
          </a:prstGeom>
          <a:noFill/>
        </p:spPr>
        <p:txBody>
          <a:bodyPr wrap="square" lIns="0" tIns="0" rIns="0" bIns="0" rtlCol="0">
            <a:spAutoFit/>
          </a:bodyPr>
          <a:lstStyle/>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 cd  ~    </a:t>
            </a:r>
            <a:r>
              <a:rPr lang="en-US" sz="1400" i="1" dirty="0">
                <a:solidFill>
                  <a:srgbClr val="FF0000"/>
                </a:solidFill>
                <a:latin typeface="Courier New" panose="02070309020205020404" pitchFamily="49" charset="0"/>
                <a:cs typeface="Courier New" panose="02070309020205020404" pitchFamily="49" charset="0"/>
              </a:rPr>
              <a:t>[Shortcut home, most Linux]</a:t>
            </a: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35607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79</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1890895"/>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8" y="4161103"/>
            <a:ext cx="7617844" cy="215444"/>
          </a:xfrm>
          <a:prstGeom prst="rect">
            <a:avLst/>
          </a:prstGeom>
          <a:noFill/>
        </p:spPr>
        <p:txBody>
          <a:bodyPr wrap="square" lIns="0" tIns="0" rIns="0" bIns="0" rtlCol="0">
            <a:spAutoFit/>
          </a:bodyPr>
          <a:lstStyle/>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$SCRATCH</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0175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9012E2-E93C-499C-AA57-944A9C0069C0}"/>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214E0BBF-262A-46D4-98B1-E30264B05CF3}"/>
              </a:ext>
            </a:extLst>
          </p:cNvPr>
          <p:cNvSpPr>
            <a:spLocks noGrp="1"/>
          </p:cNvSpPr>
          <p:nvPr>
            <p:ph type="sldNum" sz="quarter" idx="19"/>
          </p:nvPr>
        </p:nvSpPr>
        <p:spPr/>
        <p:txBody>
          <a:bodyPr/>
          <a:lstStyle/>
          <a:p>
            <a:fld id="{B6238B5B-F19C-E947-A0BC-87BD7983F871}" type="slidenum">
              <a:rPr lang="en-US" smtClean="0"/>
              <a:pPr/>
              <a:t>8</a:t>
            </a:fld>
            <a:endParaRPr lang="en-US" dirty="0"/>
          </a:p>
        </p:txBody>
      </p:sp>
      <p:sp>
        <p:nvSpPr>
          <p:cNvPr id="4" name="Text Placeholder 3">
            <a:extLst>
              <a:ext uri="{FF2B5EF4-FFF2-40B4-BE49-F238E27FC236}">
                <a16:creationId xmlns:a16="http://schemas.microsoft.com/office/drawing/2014/main" id="{B6D44262-4413-4D42-BBB2-C825A9DB4FA2}"/>
              </a:ext>
            </a:extLst>
          </p:cNvPr>
          <p:cNvSpPr>
            <a:spLocks noGrp="1"/>
          </p:cNvSpPr>
          <p:nvPr>
            <p:ph type="body" sz="quarter" idx="20"/>
          </p:nvPr>
        </p:nvSpPr>
        <p:spPr>
          <a:xfrm>
            <a:off x="640079" y="2651760"/>
            <a:ext cx="7772400" cy="221599"/>
          </a:xfrm>
        </p:spPr>
        <p:txBody>
          <a:bodyPr/>
          <a:lstStyle/>
          <a:p>
            <a:r>
              <a:rPr lang="en-US" dirty="0"/>
              <a:t>Introduction to the metagenome</a:t>
            </a:r>
          </a:p>
        </p:txBody>
      </p:sp>
    </p:spTree>
    <p:extLst>
      <p:ext uri="{BB962C8B-B14F-4D97-AF65-F5344CB8AC3E}">
        <p14:creationId xmlns:p14="http://schemas.microsoft.com/office/powerpoint/2010/main" val="812185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930C-3EB0-47BC-8DE9-ABD08165FB0D}"/>
              </a:ext>
            </a:extLst>
          </p:cNvPr>
          <p:cNvSpPr>
            <a:spLocks noGrp="1"/>
          </p:cNvSpPr>
          <p:nvPr>
            <p:ph type="title"/>
          </p:nvPr>
        </p:nvSpPr>
        <p:spPr/>
        <p:txBody>
          <a:bodyPr/>
          <a:lstStyle/>
          <a:p>
            <a:r>
              <a:rPr lang="en-US" dirty="0"/>
              <a:t>The Linux File System</a:t>
            </a:r>
          </a:p>
        </p:txBody>
      </p:sp>
      <p:sp>
        <p:nvSpPr>
          <p:cNvPr id="4" name="Date Placeholder 3">
            <a:extLst>
              <a:ext uri="{FF2B5EF4-FFF2-40B4-BE49-F238E27FC236}">
                <a16:creationId xmlns:a16="http://schemas.microsoft.com/office/drawing/2014/main" id="{7FAF33A3-C4BE-434A-89A3-68E6BDEBE9D4}"/>
              </a:ext>
            </a:extLst>
          </p:cNvPr>
          <p:cNvSpPr>
            <a:spLocks noGrp="1"/>
          </p:cNvSpPr>
          <p:nvPr>
            <p:ph type="dt" sz="half" idx="10"/>
          </p:nvPr>
        </p:nvSpPr>
        <p:spPr/>
        <p:txBody>
          <a:bodyPr/>
          <a:lstStyle/>
          <a:p>
            <a:fld id="{AA6AFEF9-512D-4C0F-B847-AF764BD36808}" type="datetime1">
              <a:rPr lang="en-US" smtClean="0"/>
              <a:t>5/18/2020</a:t>
            </a:fld>
            <a:endParaRPr lang="en-US"/>
          </a:p>
        </p:txBody>
      </p:sp>
      <p:sp>
        <p:nvSpPr>
          <p:cNvPr id="5" name="Slide Number Placeholder 4">
            <a:extLst>
              <a:ext uri="{FF2B5EF4-FFF2-40B4-BE49-F238E27FC236}">
                <a16:creationId xmlns:a16="http://schemas.microsoft.com/office/drawing/2014/main" id="{3EB9BC6F-E7F9-4FBF-B879-B9DE01393926}"/>
              </a:ext>
            </a:extLst>
          </p:cNvPr>
          <p:cNvSpPr>
            <a:spLocks noGrp="1"/>
          </p:cNvSpPr>
          <p:nvPr>
            <p:ph type="sldNum" sz="quarter" idx="12"/>
          </p:nvPr>
        </p:nvSpPr>
        <p:spPr/>
        <p:txBody>
          <a:bodyPr/>
          <a:lstStyle/>
          <a:p>
            <a:fld id="{B7EF1114-A442-774B-B3A3-7065FC00DEA8}" type="slidenum">
              <a:rPr lang="en-US" smtClean="0"/>
              <a:t>80</a:t>
            </a:fld>
            <a:endParaRPr lang="en-US"/>
          </a:p>
        </p:txBody>
      </p:sp>
      <p:graphicFrame>
        <p:nvGraphicFramePr>
          <p:cNvPr id="6" name="Diagram 5">
            <a:extLst>
              <a:ext uri="{FF2B5EF4-FFF2-40B4-BE49-F238E27FC236}">
                <a16:creationId xmlns:a16="http://schemas.microsoft.com/office/drawing/2014/main" id="{0B1CF5E8-1CAB-4D54-9618-CB4E1EEC8D1D}"/>
              </a:ext>
            </a:extLst>
          </p:cNvPr>
          <p:cNvGraphicFramePr/>
          <p:nvPr/>
        </p:nvGraphicFramePr>
        <p:xfrm>
          <a:off x="794634" y="410227"/>
          <a:ext cx="761784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65B31175-2855-4131-A920-100CD9923EC0}"/>
              </a:ext>
            </a:extLst>
          </p:cNvPr>
          <p:cNvSpPr txBox="1"/>
          <p:nvPr/>
        </p:nvSpPr>
        <p:spPr>
          <a:xfrm>
            <a:off x="5956663" y="3464970"/>
            <a:ext cx="1349472" cy="215444"/>
          </a:xfrm>
          <a:prstGeom prst="rect">
            <a:avLst/>
          </a:prstGeom>
          <a:solidFill>
            <a:schemeClr val="bg1"/>
          </a:solidFill>
        </p:spPr>
        <p:txBody>
          <a:bodyPr wrap="none" lIns="0" tIns="0" rIns="0" bIns="0" rtlCol="0">
            <a:spAutoFit/>
          </a:bodyPr>
          <a:lstStyle/>
          <a:p>
            <a:pPr algn="l"/>
            <a:r>
              <a:rPr lang="en-US" sz="1400" dirty="0"/>
              <a:t>YOU ARE HERE</a:t>
            </a:r>
          </a:p>
        </p:txBody>
      </p:sp>
      <p:sp>
        <p:nvSpPr>
          <p:cNvPr id="7" name="TextBox 6">
            <a:extLst>
              <a:ext uri="{FF2B5EF4-FFF2-40B4-BE49-F238E27FC236}">
                <a16:creationId xmlns:a16="http://schemas.microsoft.com/office/drawing/2014/main" id="{CA3A542D-49BA-41C8-8187-D5160BBE3182}"/>
              </a:ext>
            </a:extLst>
          </p:cNvPr>
          <p:cNvSpPr txBox="1"/>
          <p:nvPr/>
        </p:nvSpPr>
        <p:spPr>
          <a:xfrm>
            <a:off x="496387" y="4161103"/>
            <a:ext cx="8379823" cy="430887"/>
          </a:xfrm>
          <a:prstGeom prst="rect">
            <a:avLst/>
          </a:prstGeom>
          <a:noFill/>
        </p:spPr>
        <p:txBody>
          <a:bodyPr wrap="square" lIns="0" tIns="0" rIns="0" bIns="0" rtlCol="0">
            <a:spAutoFit/>
          </a:bodyPr>
          <a:lstStyle/>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 cd  $SCRATCH    </a:t>
            </a:r>
            <a:r>
              <a:rPr lang="en-US" sz="1400" i="1" dirty="0">
                <a:solidFill>
                  <a:srgbClr val="FF0000"/>
                </a:solidFill>
                <a:latin typeface="Courier New" panose="02070309020205020404" pitchFamily="49" charset="0"/>
                <a:cs typeface="Courier New" panose="02070309020205020404" pitchFamily="49" charset="0"/>
              </a:rPr>
              <a:t>[An environment variable on Hoffman2]</a:t>
            </a:r>
            <a:endParaRPr lang="en-US" sz="1400" dirty="0">
              <a:solidFill>
                <a:srgbClr val="FF0000"/>
              </a:solidFill>
              <a:latin typeface="Courier New" panose="02070309020205020404" pitchFamily="49" charset="0"/>
              <a:cs typeface="Courier New" panose="02070309020205020404" pitchFamily="49" charset="0"/>
            </a:endParaRPr>
          </a:p>
          <a:p>
            <a:r>
              <a:rPr lang="en-US" sz="1400" dirty="0">
                <a:latin typeface="Courier New" panose="02070309020205020404" pitchFamily="49" charset="0"/>
                <a:cs typeface="Courier New" panose="02070309020205020404" pitchFamily="49" charset="0"/>
              </a:rPr>
              <a:t>[</a:t>
            </a:r>
            <a:r>
              <a:rPr lang="en-US" sz="1400" dirty="0" err="1">
                <a:latin typeface="Courier New" panose="02070309020205020404" pitchFamily="49" charset="0"/>
                <a:cs typeface="Courier New" panose="02070309020205020404" pitchFamily="49" charset="0"/>
              </a:rPr>
              <a:t>mweinstein@computer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mweinstein</a:t>
            </a:r>
            <a:r>
              <a:rPr lang="en-US" sz="1400" dirty="0">
                <a:latin typeface="Courier New" panose="02070309020205020404" pitchFamily="49" charset="0"/>
                <a:cs typeface="Courier New" panose="02070309020205020404" pitchFamily="49" charset="0"/>
              </a:rPr>
              <a:t>]$</a:t>
            </a:r>
            <a:endParaRPr lang="en-US"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77261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81</a:t>
            </a:fld>
            <a:endParaRPr lang="en-US"/>
          </a:p>
        </p:txBody>
      </p:sp>
      <p:pic>
        <p:nvPicPr>
          <p:cNvPr id="6" name="Picture 5">
            <a:extLst>
              <a:ext uri="{FF2B5EF4-FFF2-40B4-BE49-F238E27FC236}">
                <a16:creationId xmlns:a16="http://schemas.microsoft.com/office/drawing/2014/main" id="{9BEE9F86-391E-4F2A-A5CA-421F0256994C}"/>
              </a:ext>
            </a:extLst>
          </p:cNvPr>
          <p:cNvPicPr>
            <a:picLocks noChangeAspect="1"/>
          </p:cNvPicPr>
          <p:nvPr/>
        </p:nvPicPr>
        <p:blipFill>
          <a:blip r:embed="rId2"/>
          <a:stretch>
            <a:fillRect/>
          </a:stretch>
        </p:blipFill>
        <p:spPr>
          <a:xfrm>
            <a:off x="1860938" y="907243"/>
            <a:ext cx="5422124" cy="3683251"/>
          </a:xfrm>
          <a:prstGeom prst="rect">
            <a:avLst/>
          </a:prstGeom>
        </p:spPr>
      </p:pic>
    </p:spTree>
    <p:extLst>
      <p:ext uri="{BB962C8B-B14F-4D97-AF65-F5344CB8AC3E}">
        <p14:creationId xmlns:p14="http://schemas.microsoft.com/office/powerpoint/2010/main" val="2171114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82</a:t>
            </a:fld>
            <a:endParaRPr lang="en-US"/>
          </a:p>
        </p:txBody>
      </p:sp>
      <p:pic>
        <p:nvPicPr>
          <p:cNvPr id="3" name="Picture 2">
            <a:extLst>
              <a:ext uri="{FF2B5EF4-FFF2-40B4-BE49-F238E27FC236}">
                <a16:creationId xmlns:a16="http://schemas.microsoft.com/office/drawing/2014/main" id="{908C4E32-2A23-4CC6-BB15-743822559ED7}"/>
              </a:ext>
            </a:extLst>
          </p:cNvPr>
          <p:cNvPicPr>
            <a:picLocks noChangeAspect="1"/>
          </p:cNvPicPr>
          <p:nvPr/>
        </p:nvPicPr>
        <p:blipFill>
          <a:blip r:embed="rId2"/>
          <a:stretch>
            <a:fillRect/>
          </a:stretch>
        </p:blipFill>
        <p:spPr>
          <a:xfrm>
            <a:off x="3050376" y="905186"/>
            <a:ext cx="2951806" cy="3849694"/>
          </a:xfrm>
          <a:prstGeom prst="rect">
            <a:avLst/>
          </a:prstGeom>
        </p:spPr>
      </p:pic>
    </p:spTree>
    <p:extLst>
      <p:ext uri="{BB962C8B-B14F-4D97-AF65-F5344CB8AC3E}">
        <p14:creationId xmlns:p14="http://schemas.microsoft.com/office/powerpoint/2010/main" val="2030426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83</a:t>
            </a:fld>
            <a:endParaRPr lang="en-US"/>
          </a:p>
        </p:txBody>
      </p:sp>
      <p:pic>
        <p:nvPicPr>
          <p:cNvPr id="6" name="Picture 5">
            <a:extLst>
              <a:ext uri="{FF2B5EF4-FFF2-40B4-BE49-F238E27FC236}">
                <a16:creationId xmlns:a16="http://schemas.microsoft.com/office/drawing/2014/main" id="{1ECEA79C-BEC8-465B-A4AC-A33D1479C048}"/>
              </a:ext>
            </a:extLst>
          </p:cNvPr>
          <p:cNvPicPr>
            <a:picLocks noChangeAspect="1"/>
          </p:cNvPicPr>
          <p:nvPr/>
        </p:nvPicPr>
        <p:blipFill>
          <a:blip r:embed="rId2"/>
          <a:stretch>
            <a:fillRect/>
          </a:stretch>
        </p:blipFill>
        <p:spPr>
          <a:xfrm>
            <a:off x="3194680" y="907243"/>
            <a:ext cx="2754639" cy="3820421"/>
          </a:xfrm>
          <a:prstGeom prst="rect">
            <a:avLst/>
          </a:prstGeom>
        </p:spPr>
      </p:pic>
    </p:spTree>
    <p:extLst>
      <p:ext uri="{BB962C8B-B14F-4D97-AF65-F5344CB8AC3E}">
        <p14:creationId xmlns:p14="http://schemas.microsoft.com/office/powerpoint/2010/main" val="3521385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84</a:t>
            </a:fld>
            <a:endParaRPr lang="en-US"/>
          </a:p>
        </p:txBody>
      </p:sp>
      <p:pic>
        <p:nvPicPr>
          <p:cNvPr id="3" name="Picture 2">
            <a:extLst>
              <a:ext uri="{FF2B5EF4-FFF2-40B4-BE49-F238E27FC236}">
                <a16:creationId xmlns:a16="http://schemas.microsoft.com/office/drawing/2014/main" id="{50AFC953-9033-4A0E-BD55-28469D83E0D0}"/>
              </a:ext>
            </a:extLst>
          </p:cNvPr>
          <p:cNvPicPr>
            <a:picLocks noChangeAspect="1"/>
          </p:cNvPicPr>
          <p:nvPr/>
        </p:nvPicPr>
        <p:blipFill>
          <a:blip r:embed="rId2"/>
          <a:stretch>
            <a:fillRect/>
          </a:stretch>
        </p:blipFill>
        <p:spPr>
          <a:xfrm>
            <a:off x="640079" y="898385"/>
            <a:ext cx="2804645" cy="3931054"/>
          </a:xfrm>
          <a:prstGeom prst="rect">
            <a:avLst/>
          </a:prstGeom>
        </p:spPr>
      </p:pic>
      <p:sp>
        <p:nvSpPr>
          <p:cNvPr id="7" name="TextBox 6">
            <a:extLst>
              <a:ext uri="{FF2B5EF4-FFF2-40B4-BE49-F238E27FC236}">
                <a16:creationId xmlns:a16="http://schemas.microsoft.com/office/drawing/2014/main" id="{0A0C570B-5CE2-49AE-B8C5-2A8DF69C830D}"/>
              </a:ext>
            </a:extLst>
          </p:cNvPr>
          <p:cNvSpPr txBox="1"/>
          <p:nvPr/>
        </p:nvSpPr>
        <p:spPr>
          <a:xfrm>
            <a:off x="3528060" y="898385"/>
            <a:ext cx="5158740" cy="1877437"/>
          </a:xfrm>
          <a:prstGeom prst="rect">
            <a:avLst/>
          </a:prstGeom>
          <a:noFill/>
        </p:spPr>
        <p:txBody>
          <a:bodyPr wrap="square" lIns="0" tIns="0" rIns="0" bIns="0" rtlCol="0">
            <a:spAutoFit/>
          </a:bodyPr>
          <a:lstStyle/>
          <a:p>
            <a:pPr algn="l"/>
            <a:r>
              <a:rPr lang="en-US" sz="1400" dirty="0"/>
              <a:t>Server: </a:t>
            </a:r>
            <a:r>
              <a:rPr lang="en-US" sz="2400" b="1" dirty="0">
                <a:latin typeface="Courier New" panose="02070309020205020404" pitchFamily="49" charset="0"/>
                <a:cs typeface="Courier New" panose="02070309020205020404" pitchFamily="49" charset="0"/>
              </a:rPr>
              <a:t>dtn2.hoffman2.idre.ucla.edu</a:t>
            </a:r>
            <a:endParaRPr lang="en-US" sz="2400" b="1" dirty="0"/>
          </a:p>
          <a:p>
            <a:pPr algn="l"/>
            <a:endParaRPr lang="en-US" sz="1400" dirty="0"/>
          </a:p>
          <a:p>
            <a:pPr algn="l"/>
            <a:r>
              <a:rPr lang="en-US" sz="1400" dirty="0"/>
              <a:t>Username: Your username (like when you SSH in)</a:t>
            </a:r>
          </a:p>
          <a:p>
            <a:pPr algn="l"/>
            <a:endParaRPr lang="en-US" sz="1400" dirty="0"/>
          </a:p>
          <a:p>
            <a:pPr algn="l"/>
            <a:r>
              <a:rPr lang="en-US" sz="1400" dirty="0"/>
              <a:t>Password: Your SSH </a:t>
            </a:r>
            <a:r>
              <a:rPr lang="en-US" sz="1400" dirty="0" err="1"/>
              <a:t>passowrd</a:t>
            </a:r>
            <a:endParaRPr lang="en-US" sz="1400" dirty="0"/>
          </a:p>
          <a:p>
            <a:pPr algn="l"/>
            <a:endParaRPr lang="en-US" sz="1400" dirty="0"/>
          </a:p>
          <a:p>
            <a:pPr algn="l"/>
            <a:r>
              <a:rPr lang="en-US" sz="1400" dirty="0"/>
              <a:t>Path: /u/home/m/</a:t>
            </a:r>
            <a:r>
              <a:rPr lang="en-US" sz="1400" dirty="0" err="1"/>
              <a:t>mweinste</a:t>
            </a:r>
            <a:r>
              <a:rPr lang="en-US" sz="1400" dirty="0"/>
              <a:t> (my home folder)</a:t>
            </a:r>
          </a:p>
        </p:txBody>
      </p:sp>
      <p:cxnSp>
        <p:nvCxnSpPr>
          <p:cNvPr id="9" name="Straight Arrow Connector 8">
            <a:extLst>
              <a:ext uri="{FF2B5EF4-FFF2-40B4-BE49-F238E27FC236}">
                <a16:creationId xmlns:a16="http://schemas.microsoft.com/office/drawing/2014/main" id="{89A52A52-9BE3-4E7B-ABB2-C007EEBA106E}"/>
              </a:ext>
            </a:extLst>
          </p:cNvPr>
          <p:cNvCxnSpPr>
            <a:cxnSpLocks/>
          </p:cNvCxnSpPr>
          <p:nvPr/>
        </p:nvCxnSpPr>
        <p:spPr>
          <a:xfrm flipV="1">
            <a:off x="4732020" y="2775822"/>
            <a:ext cx="0" cy="904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059F63-130C-44F5-AC50-EDF73FA002EE}"/>
              </a:ext>
            </a:extLst>
          </p:cNvPr>
          <p:cNvSpPr txBox="1"/>
          <p:nvPr/>
        </p:nvSpPr>
        <p:spPr>
          <a:xfrm>
            <a:off x="4678680" y="3680460"/>
            <a:ext cx="2236190" cy="215444"/>
          </a:xfrm>
          <a:prstGeom prst="rect">
            <a:avLst/>
          </a:prstGeom>
          <a:noFill/>
        </p:spPr>
        <p:txBody>
          <a:bodyPr wrap="none" lIns="0" tIns="0" rIns="0" bIns="0" rtlCol="0">
            <a:spAutoFit/>
          </a:bodyPr>
          <a:lstStyle/>
          <a:p>
            <a:pPr algn="l"/>
            <a:r>
              <a:rPr lang="en-US" sz="1400" dirty="0"/>
              <a:t>First letter of your username</a:t>
            </a:r>
          </a:p>
        </p:txBody>
      </p:sp>
      <p:cxnSp>
        <p:nvCxnSpPr>
          <p:cNvPr id="12" name="Straight Arrow Connector 11">
            <a:extLst>
              <a:ext uri="{FF2B5EF4-FFF2-40B4-BE49-F238E27FC236}">
                <a16:creationId xmlns:a16="http://schemas.microsoft.com/office/drawing/2014/main" id="{60467BAA-B806-4B8E-B6EE-CFCCCA2B8816}"/>
              </a:ext>
            </a:extLst>
          </p:cNvPr>
          <p:cNvCxnSpPr>
            <a:cxnSpLocks/>
          </p:cNvCxnSpPr>
          <p:nvPr/>
        </p:nvCxnSpPr>
        <p:spPr>
          <a:xfrm flipV="1">
            <a:off x="5059680" y="2775822"/>
            <a:ext cx="0" cy="371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64AFE71-82A9-444E-BCB6-653526B46EA5}"/>
              </a:ext>
            </a:extLst>
          </p:cNvPr>
          <p:cNvSpPr/>
          <p:nvPr/>
        </p:nvSpPr>
        <p:spPr>
          <a:xfrm>
            <a:off x="4888507" y="3089641"/>
            <a:ext cx="1391278" cy="307777"/>
          </a:xfrm>
          <a:prstGeom prst="rect">
            <a:avLst/>
          </a:prstGeom>
        </p:spPr>
        <p:txBody>
          <a:bodyPr wrap="none">
            <a:spAutoFit/>
          </a:bodyPr>
          <a:lstStyle/>
          <a:p>
            <a:r>
              <a:rPr lang="en-US" sz="1400" dirty="0"/>
              <a:t>Your username</a:t>
            </a:r>
          </a:p>
        </p:txBody>
      </p:sp>
    </p:spTree>
    <p:extLst>
      <p:ext uri="{BB962C8B-B14F-4D97-AF65-F5344CB8AC3E}">
        <p14:creationId xmlns:p14="http://schemas.microsoft.com/office/powerpoint/2010/main" val="3972437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85</a:t>
            </a:fld>
            <a:endParaRPr lang="en-US"/>
          </a:p>
        </p:txBody>
      </p:sp>
      <p:pic>
        <p:nvPicPr>
          <p:cNvPr id="7" name="Picture 6">
            <a:extLst>
              <a:ext uri="{FF2B5EF4-FFF2-40B4-BE49-F238E27FC236}">
                <a16:creationId xmlns:a16="http://schemas.microsoft.com/office/drawing/2014/main" id="{3EC2B3D5-E5D2-4C8F-B0B2-688170DAEA0F}"/>
              </a:ext>
            </a:extLst>
          </p:cNvPr>
          <p:cNvPicPr>
            <a:picLocks noChangeAspect="1"/>
          </p:cNvPicPr>
          <p:nvPr/>
        </p:nvPicPr>
        <p:blipFill>
          <a:blip r:embed="rId2"/>
          <a:stretch>
            <a:fillRect/>
          </a:stretch>
        </p:blipFill>
        <p:spPr>
          <a:xfrm>
            <a:off x="1691016" y="904862"/>
            <a:ext cx="5670525" cy="3850017"/>
          </a:xfrm>
          <a:prstGeom prst="rect">
            <a:avLst/>
          </a:prstGeom>
        </p:spPr>
      </p:pic>
    </p:spTree>
    <p:extLst>
      <p:ext uri="{BB962C8B-B14F-4D97-AF65-F5344CB8AC3E}">
        <p14:creationId xmlns:p14="http://schemas.microsoft.com/office/powerpoint/2010/main" val="40127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86</a:t>
            </a:fld>
            <a:endParaRPr lang="en-US"/>
          </a:p>
        </p:txBody>
      </p:sp>
      <p:pic>
        <p:nvPicPr>
          <p:cNvPr id="3" name="Picture 2">
            <a:extLst>
              <a:ext uri="{FF2B5EF4-FFF2-40B4-BE49-F238E27FC236}">
                <a16:creationId xmlns:a16="http://schemas.microsoft.com/office/drawing/2014/main" id="{5D87AB15-A8DB-4B7F-A946-8520BDF8DA4B}"/>
              </a:ext>
            </a:extLst>
          </p:cNvPr>
          <p:cNvPicPr>
            <a:picLocks noChangeAspect="1"/>
          </p:cNvPicPr>
          <p:nvPr/>
        </p:nvPicPr>
        <p:blipFill>
          <a:blip r:embed="rId2"/>
          <a:stretch>
            <a:fillRect/>
          </a:stretch>
        </p:blipFill>
        <p:spPr>
          <a:xfrm>
            <a:off x="1746169" y="900100"/>
            <a:ext cx="5661365" cy="3854780"/>
          </a:xfrm>
          <a:prstGeom prst="rect">
            <a:avLst/>
          </a:prstGeom>
        </p:spPr>
      </p:pic>
    </p:spTree>
    <p:extLst>
      <p:ext uri="{BB962C8B-B14F-4D97-AF65-F5344CB8AC3E}">
        <p14:creationId xmlns:p14="http://schemas.microsoft.com/office/powerpoint/2010/main" val="4213033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631A-0FA7-4943-94BC-A18E1C2FEAAF}"/>
              </a:ext>
            </a:extLst>
          </p:cNvPr>
          <p:cNvSpPr>
            <a:spLocks noGrp="1"/>
          </p:cNvSpPr>
          <p:nvPr>
            <p:ph type="title"/>
          </p:nvPr>
        </p:nvSpPr>
        <p:spPr/>
        <p:txBody>
          <a:bodyPr/>
          <a:lstStyle/>
          <a:p>
            <a:r>
              <a:rPr lang="en-US" dirty="0" err="1"/>
              <a:t>Cyberduck</a:t>
            </a:r>
            <a:r>
              <a:rPr lang="en-US" dirty="0"/>
              <a:t> Setup Demo</a:t>
            </a:r>
          </a:p>
        </p:txBody>
      </p:sp>
      <p:sp>
        <p:nvSpPr>
          <p:cNvPr id="4" name="Date Placeholder 3">
            <a:extLst>
              <a:ext uri="{FF2B5EF4-FFF2-40B4-BE49-F238E27FC236}">
                <a16:creationId xmlns:a16="http://schemas.microsoft.com/office/drawing/2014/main" id="{DBF7680C-20B8-4046-BF80-BFC6B386BBC9}"/>
              </a:ext>
            </a:extLst>
          </p:cNvPr>
          <p:cNvSpPr>
            <a:spLocks noGrp="1"/>
          </p:cNvSpPr>
          <p:nvPr>
            <p:ph type="dt" sz="half" idx="10"/>
          </p:nvPr>
        </p:nvSpPr>
        <p:spPr/>
        <p:txBody>
          <a:bodyPr/>
          <a:lstStyle/>
          <a:p>
            <a:fld id="{737E7AED-D11B-413E-8DC5-AF7D42733013}" type="datetime1">
              <a:rPr lang="en-US" smtClean="0"/>
              <a:t>5/18/2020</a:t>
            </a:fld>
            <a:endParaRPr lang="en-US"/>
          </a:p>
        </p:txBody>
      </p:sp>
      <p:sp>
        <p:nvSpPr>
          <p:cNvPr id="5" name="Slide Number Placeholder 4">
            <a:extLst>
              <a:ext uri="{FF2B5EF4-FFF2-40B4-BE49-F238E27FC236}">
                <a16:creationId xmlns:a16="http://schemas.microsoft.com/office/drawing/2014/main" id="{3778B98A-0299-46A5-AAA7-B8DD26FF9CC9}"/>
              </a:ext>
            </a:extLst>
          </p:cNvPr>
          <p:cNvSpPr>
            <a:spLocks noGrp="1"/>
          </p:cNvSpPr>
          <p:nvPr>
            <p:ph type="sldNum" sz="quarter" idx="12"/>
          </p:nvPr>
        </p:nvSpPr>
        <p:spPr/>
        <p:txBody>
          <a:bodyPr/>
          <a:lstStyle/>
          <a:p>
            <a:fld id="{B7EF1114-A442-774B-B3A3-7065FC00DEA8}" type="slidenum">
              <a:rPr lang="en-US" smtClean="0"/>
              <a:t>87</a:t>
            </a:fld>
            <a:endParaRPr lang="en-US"/>
          </a:p>
        </p:txBody>
      </p:sp>
      <p:pic>
        <p:nvPicPr>
          <p:cNvPr id="6" name="Picture 5">
            <a:extLst>
              <a:ext uri="{FF2B5EF4-FFF2-40B4-BE49-F238E27FC236}">
                <a16:creationId xmlns:a16="http://schemas.microsoft.com/office/drawing/2014/main" id="{5D211496-D6D3-443B-A8A5-C418F6914C81}"/>
              </a:ext>
            </a:extLst>
          </p:cNvPr>
          <p:cNvPicPr>
            <a:picLocks noChangeAspect="1"/>
          </p:cNvPicPr>
          <p:nvPr/>
        </p:nvPicPr>
        <p:blipFill>
          <a:blip r:embed="rId2"/>
          <a:stretch>
            <a:fillRect/>
          </a:stretch>
        </p:blipFill>
        <p:spPr>
          <a:xfrm>
            <a:off x="2324098" y="876764"/>
            <a:ext cx="2613661" cy="3673108"/>
          </a:xfrm>
          <a:prstGeom prst="rect">
            <a:avLst/>
          </a:prstGeom>
        </p:spPr>
      </p:pic>
      <p:sp>
        <p:nvSpPr>
          <p:cNvPr id="7" name="Arrow: Right 6">
            <a:extLst>
              <a:ext uri="{FF2B5EF4-FFF2-40B4-BE49-F238E27FC236}">
                <a16:creationId xmlns:a16="http://schemas.microsoft.com/office/drawing/2014/main" id="{01B97331-0A82-4AA6-BB13-2C2D02C55DE9}"/>
              </a:ext>
            </a:extLst>
          </p:cNvPr>
          <p:cNvSpPr/>
          <p:nvPr/>
        </p:nvSpPr>
        <p:spPr>
          <a:xfrm rot="12541556">
            <a:off x="4827195" y="1218124"/>
            <a:ext cx="829115" cy="632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78D8FE-D9CB-482A-A9B9-E08175F28F8D}"/>
              </a:ext>
            </a:extLst>
          </p:cNvPr>
          <p:cNvSpPr/>
          <p:nvPr/>
        </p:nvSpPr>
        <p:spPr>
          <a:xfrm rot="8656062">
            <a:off x="4778574" y="2210628"/>
            <a:ext cx="883009" cy="632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2D976D4-0CDE-4180-9FE5-A79D0AEC9897}"/>
              </a:ext>
            </a:extLst>
          </p:cNvPr>
          <p:cNvSpPr txBox="1"/>
          <p:nvPr/>
        </p:nvSpPr>
        <p:spPr>
          <a:xfrm>
            <a:off x="5574799" y="1904596"/>
            <a:ext cx="2191306" cy="215444"/>
          </a:xfrm>
          <a:prstGeom prst="rect">
            <a:avLst/>
          </a:prstGeom>
          <a:noFill/>
        </p:spPr>
        <p:txBody>
          <a:bodyPr wrap="none" lIns="0" tIns="0" rIns="0" bIns="0" rtlCol="0">
            <a:spAutoFit/>
          </a:bodyPr>
          <a:lstStyle/>
          <a:p>
            <a:pPr algn="l"/>
            <a:r>
              <a:rPr lang="en-US" sz="1400" dirty="0"/>
              <a:t>Change “home” to “scratch”</a:t>
            </a:r>
          </a:p>
        </p:txBody>
      </p:sp>
    </p:spTree>
    <p:extLst>
      <p:ext uri="{BB962C8B-B14F-4D97-AF65-F5344CB8AC3E}">
        <p14:creationId xmlns:p14="http://schemas.microsoft.com/office/powerpoint/2010/main" val="35237309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9E9FF-56B5-4391-93C7-90DE82086CB5}"/>
              </a:ext>
            </a:extLst>
          </p:cNvPr>
          <p:cNvSpPr>
            <a:spLocks noGrp="1"/>
          </p:cNvSpPr>
          <p:nvPr>
            <p:ph type="title"/>
          </p:nvPr>
        </p:nvSpPr>
        <p:spPr/>
        <p:txBody>
          <a:bodyPr/>
          <a:lstStyle/>
          <a:p>
            <a:r>
              <a:rPr lang="en-US" dirty="0"/>
              <a:t>Dependency Hell (from XKCD)</a:t>
            </a:r>
          </a:p>
        </p:txBody>
      </p:sp>
      <p:sp>
        <p:nvSpPr>
          <p:cNvPr id="4" name="Date Placeholder 3">
            <a:extLst>
              <a:ext uri="{FF2B5EF4-FFF2-40B4-BE49-F238E27FC236}">
                <a16:creationId xmlns:a16="http://schemas.microsoft.com/office/drawing/2014/main" id="{0A0351AB-8437-425C-B961-63E511A3995B}"/>
              </a:ext>
            </a:extLst>
          </p:cNvPr>
          <p:cNvSpPr>
            <a:spLocks noGrp="1"/>
          </p:cNvSpPr>
          <p:nvPr>
            <p:ph type="dt" sz="half" idx="10"/>
          </p:nvPr>
        </p:nvSpPr>
        <p:spPr/>
        <p:txBody>
          <a:bodyPr/>
          <a:lstStyle/>
          <a:p>
            <a:fld id="{F901D362-FBB3-4C7A-9B98-999EA6799051}" type="datetime1">
              <a:rPr lang="en-US" smtClean="0"/>
              <a:t>5/18/2020</a:t>
            </a:fld>
            <a:endParaRPr lang="en-US"/>
          </a:p>
        </p:txBody>
      </p:sp>
      <p:sp>
        <p:nvSpPr>
          <p:cNvPr id="5" name="Slide Number Placeholder 4">
            <a:extLst>
              <a:ext uri="{FF2B5EF4-FFF2-40B4-BE49-F238E27FC236}">
                <a16:creationId xmlns:a16="http://schemas.microsoft.com/office/drawing/2014/main" id="{FB7DCF82-2295-4DD4-9623-BA9CFA980D4C}"/>
              </a:ext>
            </a:extLst>
          </p:cNvPr>
          <p:cNvSpPr>
            <a:spLocks noGrp="1"/>
          </p:cNvSpPr>
          <p:nvPr>
            <p:ph type="sldNum" sz="quarter" idx="12"/>
          </p:nvPr>
        </p:nvSpPr>
        <p:spPr/>
        <p:txBody>
          <a:bodyPr/>
          <a:lstStyle/>
          <a:p>
            <a:fld id="{B7EF1114-A442-774B-B3A3-7065FC00DEA8}" type="slidenum">
              <a:rPr lang="en-US" smtClean="0"/>
              <a:t>88</a:t>
            </a:fld>
            <a:endParaRPr lang="en-US"/>
          </a:p>
        </p:txBody>
      </p:sp>
      <p:pic>
        <p:nvPicPr>
          <p:cNvPr id="3074" name="Picture 2">
            <a:extLst>
              <a:ext uri="{FF2B5EF4-FFF2-40B4-BE49-F238E27FC236}">
                <a16:creationId xmlns:a16="http://schemas.microsoft.com/office/drawing/2014/main" id="{7BDCC434-6950-4A9F-8CE7-35DF4C7BA0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7527" y="1189038"/>
            <a:ext cx="3368945" cy="333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923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4D3E9-78C7-4FE3-A1F4-03CE8C7D3E47}"/>
              </a:ext>
            </a:extLst>
          </p:cNvPr>
          <p:cNvSpPr>
            <a:spLocks noGrp="1"/>
          </p:cNvSpPr>
          <p:nvPr>
            <p:ph type="body" sz="quarter" idx="13"/>
          </p:nvPr>
        </p:nvSpPr>
        <p:spPr>
          <a:xfrm>
            <a:off x="1097280" y="1554480"/>
            <a:ext cx="6858000" cy="430887"/>
          </a:xfrm>
        </p:spPr>
        <p:txBody>
          <a:bodyPr/>
          <a:lstStyle/>
          <a:p>
            <a:r>
              <a:rPr lang="en-US" dirty="0"/>
              <a:t>Isolate and abstract your computing environment to make dealing with dependencies fast, easy, and reproducible across systems</a:t>
            </a:r>
          </a:p>
        </p:txBody>
      </p:sp>
      <p:sp>
        <p:nvSpPr>
          <p:cNvPr id="3" name="Text Placeholder 2">
            <a:extLst>
              <a:ext uri="{FF2B5EF4-FFF2-40B4-BE49-F238E27FC236}">
                <a16:creationId xmlns:a16="http://schemas.microsoft.com/office/drawing/2014/main" id="{F0F86822-1F2F-45B6-9A7C-47F425EFA32E}"/>
              </a:ext>
            </a:extLst>
          </p:cNvPr>
          <p:cNvSpPr>
            <a:spLocks noGrp="1"/>
          </p:cNvSpPr>
          <p:nvPr>
            <p:ph type="body" sz="quarter" idx="15"/>
          </p:nvPr>
        </p:nvSpPr>
        <p:spPr/>
        <p:txBody>
          <a:bodyPr/>
          <a:lstStyle/>
          <a:p>
            <a:r>
              <a:rPr lang="en-US" dirty="0"/>
              <a:t>Compartmentalize compartmentalize compartmentalize</a:t>
            </a:r>
          </a:p>
        </p:txBody>
      </p:sp>
      <p:sp>
        <p:nvSpPr>
          <p:cNvPr id="4" name="Date Placeholder 3">
            <a:extLst>
              <a:ext uri="{FF2B5EF4-FFF2-40B4-BE49-F238E27FC236}">
                <a16:creationId xmlns:a16="http://schemas.microsoft.com/office/drawing/2014/main" id="{44D96A28-3099-41D6-8F00-80A1865A5B8D}"/>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A69FC938-8CD1-4773-A8BA-30B10BB089C1}"/>
              </a:ext>
            </a:extLst>
          </p:cNvPr>
          <p:cNvSpPr>
            <a:spLocks noGrp="1"/>
          </p:cNvSpPr>
          <p:nvPr>
            <p:ph type="sldNum" sz="quarter" idx="19"/>
          </p:nvPr>
        </p:nvSpPr>
        <p:spPr/>
        <p:txBody>
          <a:bodyPr/>
          <a:lstStyle/>
          <a:p>
            <a:fld id="{B6238B5B-F19C-E947-A0BC-87BD7983F871}" type="slidenum">
              <a:rPr lang="en-US" smtClean="0"/>
              <a:pPr/>
              <a:t>89</a:t>
            </a:fld>
            <a:endParaRPr lang="en-US" dirty="0"/>
          </a:p>
        </p:txBody>
      </p:sp>
      <p:sp>
        <p:nvSpPr>
          <p:cNvPr id="6" name="Title 5">
            <a:extLst>
              <a:ext uri="{FF2B5EF4-FFF2-40B4-BE49-F238E27FC236}">
                <a16:creationId xmlns:a16="http://schemas.microsoft.com/office/drawing/2014/main" id="{3DB595D6-211C-41AA-97D2-7A7424B2B7E9}"/>
              </a:ext>
            </a:extLst>
          </p:cNvPr>
          <p:cNvSpPr>
            <a:spLocks noGrp="1"/>
          </p:cNvSpPr>
          <p:nvPr>
            <p:ph type="title"/>
          </p:nvPr>
        </p:nvSpPr>
        <p:spPr/>
        <p:txBody>
          <a:bodyPr/>
          <a:lstStyle/>
          <a:p>
            <a:r>
              <a:rPr lang="en-US" dirty="0"/>
              <a:t>Avoiding Dependency Hell</a:t>
            </a:r>
          </a:p>
        </p:txBody>
      </p:sp>
      <p:sp>
        <p:nvSpPr>
          <p:cNvPr id="7" name="Text Placeholder 6">
            <a:extLst>
              <a:ext uri="{FF2B5EF4-FFF2-40B4-BE49-F238E27FC236}">
                <a16:creationId xmlns:a16="http://schemas.microsoft.com/office/drawing/2014/main" id="{EEE6D9D0-D8EA-4F99-B0C5-C40578C5EB42}"/>
              </a:ext>
            </a:extLst>
          </p:cNvPr>
          <p:cNvSpPr>
            <a:spLocks noGrp="1"/>
          </p:cNvSpPr>
          <p:nvPr>
            <p:ph type="body" sz="quarter" idx="21"/>
          </p:nvPr>
        </p:nvSpPr>
        <p:spPr>
          <a:xfrm>
            <a:off x="1097281" y="2155277"/>
            <a:ext cx="6858000" cy="2503249"/>
          </a:xfrm>
        </p:spPr>
        <p:txBody>
          <a:bodyPr/>
          <a:lstStyle/>
          <a:p>
            <a:r>
              <a:rPr lang="en-US" dirty="0"/>
              <a:t>Virtual Machines</a:t>
            </a:r>
          </a:p>
          <a:p>
            <a:pPr lvl="1"/>
            <a:r>
              <a:rPr lang="en-US" dirty="0"/>
              <a:t>Well isolated</a:t>
            </a:r>
          </a:p>
          <a:p>
            <a:pPr lvl="1"/>
            <a:r>
              <a:rPr lang="en-US" dirty="0"/>
              <a:t>Heavy for storage and resources</a:t>
            </a:r>
          </a:p>
          <a:p>
            <a:r>
              <a:rPr lang="en-US" dirty="0"/>
              <a:t>Containers (Docker or Singularity)</a:t>
            </a:r>
          </a:p>
          <a:p>
            <a:pPr lvl="1"/>
            <a:r>
              <a:rPr lang="en-US" dirty="0"/>
              <a:t>Pretty well isolated</a:t>
            </a:r>
          </a:p>
          <a:p>
            <a:pPr lvl="1"/>
            <a:r>
              <a:rPr lang="en-US" dirty="0"/>
              <a:t>Lighter for resources</a:t>
            </a:r>
          </a:p>
          <a:p>
            <a:r>
              <a:rPr lang="en-US" dirty="0"/>
              <a:t>Environment Managers (</a:t>
            </a:r>
            <a:r>
              <a:rPr lang="en-US" dirty="0" err="1"/>
              <a:t>VirtualEnv</a:t>
            </a:r>
            <a:r>
              <a:rPr lang="en-US" dirty="0"/>
              <a:t>, Anaconda, Module Load)</a:t>
            </a:r>
          </a:p>
          <a:p>
            <a:pPr lvl="1"/>
            <a:r>
              <a:rPr lang="en-US" dirty="0"/>
              <a:t>Super light</a:t>
            </a:r>
          </a:p>
          <a:p>
            <a:pPr lvl="1"/>
            <a:r>
              <a:rPr lang="en-US" dirty="0"/>
              <a:t>Available on Hoffman2</a:t>
            </a:r>
          </a:p>
          <a:p>
            <a:pPr lvl="1"/>
            <a:r>
              <a:rPr lang="en-US" dirty="0"/>
              <a:t>Poorly isolated, can sometimes use external dependencies you don’t realize</a:t>
            </a:r>
          </a:p>
        </p:txBody>
      </p:sp>
    </p:spTree>
    <p:extLst>
      <p:ext uri="{BB962C8B-B14F-4D97-AF65-F5344CB8AC3E}">
        <p14:creationId xmlns:p14="http://schemas.microsoft.com/office/powerpoint/2010/main" val="73094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20210-B907-4966-8D42-CE85111E1769}"/>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79535E2D-9807-44AD-B134-5009C76971FA}"/>
              </a:ext>
            </a:extLst>
          </p:cNvPr>
          <p:cNvSpPr>
            <a:spLocks noGrp="1"/>
          </p:cNvSpPr>
          <p:nvPr>
            <p:ph type="sldNum" sz="quarter" idx="19"/>
          </p:nvPr>
        </p:nvSpPr>
        <p:spPr/>
        <p:txBody>
          <a:bodyPr/>
          <a:lstStyle/>
          <a:p>
            <a:fld id="{B6238B5B-F19C-E947-A0BC-87BD7983F871}" type="slidenum">
              <a:rPr lang="en-US" smtClean="0"/>
              <a:pPr/>
              <a:t>9</a:t>
            </a:fld>
            <a:endParaRPr lang="en-US" dirty="0"/>
          </a:p>
        </p:txBody>
      </p:sp>
      <p:sp>
        <p:nvSpPr>
          <p:cNvPr id="6" name="Title 5">
            <a:extLst>
              <a:ext uri="{FF2B5EF4-FFF2-40B4-BE49-F238E27FC236}">
                <a16:creationId xmlns:a16="http://schemas.microsoft.com/office/drawing/2014/main" id="{EB5CE3AA-E942-4DF0-AB4A-F6C8C2D8D0BC}"/>
              </a:ext>
            </a:extLst>
          </p:cNvPr>
          <p:cNvSpPr>
            <a:spLocks noGrp="1"/>
          </p:cNvSpPr>
          <p:nvPr>
            <p:ph type="title"/>
          </p:nvPr>
        </p:nvSpPr>
        <p:spPr/>
        <p:txBody>
          <a:bodyPr/>
          <a:lstStyle/>
          <a:p>
            <a:r>
              <a:rPr lang="en-US" dirty="0"/>
              <a:t>Metagenome </a:t>
            </a:r>
            <a:r>
              <a:rPr lang="en-US" i="1" dirty="0"/>
              <a:t>vs.</a:t>
            </a:r>
            <a:r>
              <a:rPr lang="en-US" dirty="0"/>
              <a:t> Microbiome</a:t>
            </a:r>
          </a:p>
        </p:txBody>
      </p:sp>
      <p:pic>
        <p:nvPicPr>
          <p:cNvPr id="14" name="Picture 13" descr="A drawing of a person&#10;&#10;Description automatically generated">
            <a:extLst>
              <a:ext uri="{FF2B5EF4-FFF2-40B4-BE49-F238E27FC236}">
                <a16:creationId xmlns:a16="http://schemas.microsoft.com/office/drawing/2014/main" id="{8ACFA329-79CA-4A80-A285-5D434AAE73D0}"/>
              </a:ext>
            </a:extLst>
          </p:cNvPr>
          <p:cNvPicPr>
            <a:picLocks noChangeAspect="1"/>
          </p:cNvPicPr>
          <p:nvPr/>
        </p:nvPicPr>
        <p:blipFill rotWithShape="1">
          <a:blip r:embed="rId2"/>
          <a:srcRect l="44233" t="6355" r="11534" b="8466"/>
          <a:stretch/>
        </p:blipFill>
        <p:spPr>
          <a:xfrm>
            <a:off x="4572000" y="1031966"/>
            <a:ext cx="2730137" cy="3680194"/>
          </a:xfrm>
          <a:prstGeom prst="rect">
            <a:avLst/>
          </a:prstGeom>
        </p:spPr>
      </p:pic>
    </p:spTree>
    <p:extLst>
      <p:ext uri="{BB962C8B-B14F-4D97-AF65-F5344CB8AC3E}">
        <p14:creationId xmlns:p14="http://schemas.microsoft.com/office/powerpoint/2010/main" val="7106637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23C45-6C35-4D86-BA2E-FA22765E9EC1}"/>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F7DBF30E-83A2-4288-AD2A-3F9B318D28EF}"/>
              </a:ext>
            </a:extLst>
          </p:cNvPr>
          <p:cNvSpPr>
            <a:spLocks noGrp="1"/>
          </p:cNvSpPr>
          <p:nvPr>
            <p:ph type="sldNum" sz="quarter" idx="19"/>
          </p:nvPr>
        </p:nvSpPr>
        <p:spPr/>
        <p:txBody>
          <a:bodyPr/>
          <a:lstStyle/>
          <a:p>
            <a:fld id="{B6238B5B-F19C-E947-A0BC-87BD7983F871}" type="slidenum">
              <a:rPr lang="en-US" smtClean="0"/>
              <a:pPr/>
              <a:t>90</a:t>
            </a:fld>
            <a:endParaRPr lang="en-US" dirty="0"/>
          </a:p>
        </p:txBody>
      </p:sp>
      <p:sp>
        <p:nvSpPr>
          <p:cNvPr id="4" name="Text Placeholder 3">
            <a:extLst>
              <a:ext uri="{FF2B5EF4-FFF2-40B4-BE49-F238E27FC236}">
                <a16:creationId xmlns:a16="http://schemas.microsoft.com/office/drawing/2014/main" id="{DC5FA86B-6BE1-4DB0-8A89-EB535777C45A}"/>
              </a:ext>
            </a:extLst>
          </p:cNvPr>
          <p:cNvSpPr>
            <a:spLocks noGrp="1"/>
          </p:cNvSpPr>
          <p:nvPr>
            <p:ph type="body" sz="quarter" idx="20"/>
          </p:nvPr>
        </p:nvSpPr>
        <p:spPr>
          <a:xfrm>
            <a:off x="640079" y="2651760"/>
            <a:ext cx="7772400" cy="221599"/>
          </a:xfrm>
        </p:spPr>
        <p:txBody>
          <a:bodyPr/>
          <a:lstStyle/>
          <a:p>
            <a:r>
              <a:rPr lang="en-US" dirty="0"/>
              <a:t>Course goals</a:t>
            </a:r>
          </a:p>
        </p:txBody>
      </p:sp>
    </p:spTree>
    <p:extLst>
      <p:ext uri="{BB962C8B-B14F-4D97-AF65-F5344CB8AC3E}">
        <p14:creationId xmlns:p14="http://schemas.microsoft.com/office/powerpoint/2010/main" val="2452299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1B7465-6E84-48FB-86B5-F1FD83317383}"/>
              </a:ext>
            </a:extLst>
          </p:cNvPr>
          <p:cNvSpPr>
            <a:spLocks noGrp="1"/>
          </p:cNvSpPr>
          <p:nvPr>
            <p:ph type="body" sz="quarter" idx="13"/>
          </p:nvPr>
        </p:nvSpPr>
        <p:spPr>
          <a:xfrm>
            <a:off x="1097280" y="1554480"/>
            <a:ext cx="6858000" cy="646331"/>
          </a:xfrm>
        </p:spPr>
        <p:txBody>
          <a:bodyPr/>
          <a:lstStyle/>
          <a:p>
            <a:r>
              <a:rPr lang="en-US" dirty="0"/>
              <a:t>Microbiome informatics is a relatively young field with the software and analysis landscape changing every day. We are aiming for depth on fundamentals over breadth of techniques.</a:t>
            </a:r>
          </a:p>
        </p:txBody>
      </p:sp>
      <p:sp>
        <p:nvSpPr>
          <p:cNvPr id="3" name="Text Placeholder 2">
            <a:extLst>
              <a:ext uri="{FF2B5EF4-FFF2-40B4-BE49-F238E27FC236}">
                <a16:creationId xmlns:a16="http://schemas.microsoft.com/office/drawing/2014/main" id="{0F0BD297-8AA0-4E82-81C5-3CDF7D5E5582}"/>
              </a:ext>
            </a:extLst>
          </p:cNvPr>
          <p:cNvSpPr>
            <a:spLocks noGrp="1"/>
          </p:cNvSpPr>
          <p:nvPr>
            <p:ph type="body" sz="quarter" idx="15"/>
          </p:nvPr>
        </p:nvSpPr>
        <p:spPr>
          <a:xfrm>
            <a:off x="1097280" y="1188720"/>
            <a:ext cx="6858000" cy="215444"/>
          </a:xfrm>
        </p:spPr>
        <p:txBody>
          <a:bodyPr/>
          <a:lstStyle/>
          <a:p>
            <a:r>
              <a:rPr lang="en-US" dirty="0"/>
              <a:t>What you should be able to understand and do after this class</a:t>
            </a:r>
          </a:p>
        </p:txBody>
      </p:sp>
      <p:sp>
        <p:nvSpPr>
          <p:cNvPr id="4" name="Date Placeholder 3">
            <a:extLst>
              <a:ext uri="{FF2B5EF4-FFF2-40B4-BE49-F238E27FC236}">
                <a16:creationId xmlns:a16="http://schemas.microsoft.com/office/drawing/2014/main" id="{A9CFD188-07D1-45B1-B36A-F7E143053194}"/>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B59F0C9F-256E-486D-A803-31E1B3A68960}"/>
              </a:ext>
            </a:extLst>
          </p:cNvPr>
          <p:cNvSpPr>
            <a:spLocks noGrp="1"/>
          </p:cNvSpPr>
          <p:nvPr>
            <p:ph type="sldNum" sz="quarter" idx="19"/>
          </p:nvPr>
        </p:nvSpPr>
        <p:spPr/>
        <p:txBody>
          <a:bodyPr/>
          <a:lstStyle/>
          <a:p>
            <a:fld id="{B6238B5B-F19C-E947-A0BC-87BD7983F871}" type="slidenum">
              <a:rPr lang="en-US" smtClean="0"/>
              <a:pPr/>
              <a:t>91</a:t>
            </a:fld>
            <a:endParaRPr lang="en-US" dirty="0"/>
          </a:p>
        </p:txBody>
      </p:sp>
      <p:sp>
        <p:nvSpPr>
          <p:cNvPr id="6" name="Title 5">
            <a:extLst>
              <a:ext uri="{FF2B5EF4-FFF2-40B4-BE49-F238E27FC236}">
                <a16:creationId xmlns:a16="http://schemas.microsoft.com/office/drawing/2014/main" id="{695645D6-3F25-43D9-8FA9-90F7763763CB}"/>
              </a:ext>
            </a:extLst>
          </p:cNvPr>
          <p:cNvSpPr>
            <a:spLocks noGrp="1"/>
          </p:cNvSpPr>
          <p:nvPr>
            <p:ph type="title"/>
          </p:nvPr>
        </p:nvSpPr>
        <p:spPr/>
        <p:txBody>
          <a:bodyPr/>
          <a:lstStyle/>
          <a:p>
            <a:r>
              <a:rPr lang="en-US" dirty="0"/>
              <a:t>Course Goals</a:t>
            </a:r>
          </a:p>
        </p:txBody>
      </p:sp>
      <p:sp>
        <p:nvSpPr>
          <p:cNvPr id="7" name="Text Placeholder 6">
            <a:extLst>
              <a:ext uri="{FF2B5EF4-FFF2-40B4-BE49-F238E27FC236}">
                <a16:creationId xmlns:a16="http://schemas.microsoft.com/office/drawing/2014/main" id="{9F3ABED3-9881-414C-99F8-2E4F5A3563DE}"/>
              </a:ext>
            </a:extLst>
          </p:cNvPr>
          <p:cNvSpPr>
            <a:spLocks noGrp="1"/>
          </p:cNvSpPr>
          <p:nvPr>
            <p:ph type="body" sz="quarter" idx="21"/>
          </p:nvPr>
        </p:nvSpPr>
        <p:spPr>
          <a:xfrm>
            <a:off x="1097280" y="2286000"/>
            <a:ext cx="7635239" cy="1625060"/>
          </a:xfrm>
        </p:spPr>
        <p:txBody>
          <a:bodyPr/>
          <a:lstStyle/>
          <a:p>
            <a:r>
              <a:rPr lang="en-US" dirty="0"/>
              <a:t>Understand the basics of sequencing and operating in a Linux/Unix environment</a:t>
            </a:r>
          </a:p>
          <a:p>
            <a:r>
              <a:rPr lang="en-US" dirty="0"/>
              <a:t>Understand the differences between methods of organism identification</a:t>
            </a:r>
          </a:p>
          <a:p>
            <a:r>
              <a:rPr lang="en-US" dirty="0"/>
              <a:t>Understand the differences between targeted and shotgun </a:t>
            </a:r>
            <a:r>
              <a:rPr lang="en-US" dirty="0" err="1"/>
              <a:t>seqeuncing</a:t>
            </a:r>
            <a:endParaRPr lang="en-US" dirty="0"/>
          </a:p>
          <a:p>
            <a:r>
              <a:rPr lang="en-US" dirty="0"/>
              <a:t>Understand and execute organism identification using a database</a:t>
            </a:r>
          </a:p>
          <a:p>
            <a:pPr lvl="1"/>
            <a:r>
              <a:rPr lang="en-US" dirty="0"/>
              <a:t>Understand the origins, biases, and limitations of identification and databases</a:t>
            </a:r>
          </a:p>
          <a:p>
            <a:r>
              <a:rPr lang="en-US" dirty="0"/>
              <a:t>Understand and execute a comparison of different microbiome samples</a:t>
            </a:r>
          </a:p>
        </p:txBody>
      </p:sp>
    </p:spTree>
    <p:extLst>
      <p:ext uri="{BB962C8B-B14F-4D97-AF65-F5344CB8AC3E}">
        <p14:creationId xmlns:p14="http://schemas.microsoft.com/office/powerpoint/2010/main" val="4173988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997F1-6F55-485B-84F3-37BC0807F6E0}"/>
              </a:ext>
            </a:extLst>
          </p:cNvPr>
          <p:cNvSpPr>
            <a:spLocks noGrp="1"/>
          </p:cNvSpPr>
          <p:nvPr>
            <p:ph type="dt" sz="half" idx="18"/>
          </p:nvPr>
        </p:nvSpPr>
        <p:spPr/>
        <p:txBody>
          <a:bodyPr/>
          <a:lstStyle/>
          <a:p>
            <a:fld id="{277AD0DB-988E-4E4A-9FF3-E2C69BC94326}" type="datetime4">
              <a:rPr lang="en-US" smtClean="0"/>
              <a:t>May 18, 2020</a:t>
            </a:fld>
            <a:endParaRPr lang="en-US" dirty="0"/>
          </a:p>
        </p:txBody>
      </p:sp>
      <p:sp>
        <p:nvSpPr>
          <p:cNvPr id="3" name="Slide Number Placeholder 2">
            <a:extLst>
              <a:ext uri="{FF2B5EF4-FFF2-40B4-BE49-F238E27FC236}">
                <a16:creationId xmlns:a16="http://schemas.microsoft.com/office/drawing/2014/main" id="{515C23AF-A213-46C6-BB14-0673717D9BBC}"/>
              </a:ext>
            </a:extLst>
          </p:cNvPr>
          <p:cNvSpPr>
            <a:spLocks noGrp="1"/>
          </p:cNvSpPr>
          <p:nvPr>
            <p:ph type="sldNum" sz="quarter" idx="19"/>
          </p:nvPr>
        </p:nvSpPr>
        <p:spPr/>
        <p:txBody>
          <a:bodyPr/>
          <a:lstStyle/>
          <a:p>
            <a:fld id="{B6238B5B-F19C-E947-A0BC-87BD7983F871}" type="slidenum">
              <a:rPr lang="en-US" smtClean="0"/>
              <a:pPr/>
              <a:t>92</a:t>
            </a:fld>
            <a:endParaRPr lang="en-US" dirty="0"/>
          </a:p>
        </p:txBody>
      </p:sp>
      <p:sp>
        <p:nvSpPr>
          <p:cNvPr id="4" name="Text Placeholder 3">
            <a:extLst>
              <a:ext uri="{FF2B5EF4-FFF2-40B4-BE49-F238E27FC236}">
                <a16:creationId xmlns:a16="http://schemas.microsoft.com/office/drawing/2014/main" id="{EADEC9B4-6110-4553-BCA1-928E109722D9}"/>
              </a:ext>
            </a:extLst>
          </p:cNvPr>
          <p:cNvSpPr>
            <a:spLocks noGrp="1"/>
          </p:cNvSpPr>
          <p:nvPr>
            <p:ph type="body" sz="quarter" idx="20"/>
          </p:nvPr>
        </p:nvSpPr>
        <p:spPr>
          <a:xfrm>
            <a:off x="640079" y="2651760"/>
            <a:ext cx="7772400" cy="221599"/>
          </a:xfrm>
        </p:spPr>
        <p:txBody>
          <a:bodyPr/>
          <a:lstStyle/>
          <a:p>
            <a:r>
              <a:rPr lang="en-US" dirty="0"/>
              <a:t>Types of analysis</a:t>
            </a:r>
          </a:p>
        </p:txBody>
      </p:sp>
    </p:spTree>
    <p:extLst>
      <p:ext uri="{BB962C8B-B14F-4D97-AF65-F5344CB8AC3E}">
        <p14:creationId xmlns:p14="http://schemas.microsoft.com/office/powerpoint/2010/main" val="33520123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BC546-6BFC-495C-B1F1-A90852655BEE}"/>
              </a:ext>
            </a:extLst>
          </p:cNvPr>
          <p:cNvSpPr>
            <a:spLocks noGrp="1"/>
          </p:cNvSpPr>
          <p:nvPr>
            <p:ph type="body" sz="quarter" idx="13"/>
          </p:nvPr>
        </p:nvSpPr>
        <p:spPr>
          <a:xfrm>
            <a:off x="1097280" y="1554480"/>
            <a:ext cx="6858000" cy="430887"/>
          </a:xfrm>
        </p:spPr>
        <p:txBody>
          <a:bodyPr/>
          <a:lstStyle/>
          <a:p>
            <a:r>
              <a:rPr lang="en-US" dirty="0" err="1"/>
              <a:t>Microbiomics</a:t>
            </a:r>
            <a:r>
              <a:rPr lang="en-US" dirty="0"/>
              <a:t>/metagenomics gives us a few options for what we examine, what we look at determines what we see.</a:t>
            </a:r>
          </a:p>
        </p:txBody>
      </p:sp>
      <p:sp>
        <p:nvSpPr>
          <p:cNvPr id="3" name="Text Placeholder 2">
            <a:extLst>
              <a:ext uri="{FF2B5EF4-FFF2-40B4-BE49-F238E27FC236}">
                <a16:creationId xmlns:a16="http://schemas.microsoft.com/office/drawing/2014/main" id="{4CB3FACB-3584-467E-815E-DADEAF549DBA}"/>
              </a:ext>
            </a:extLst>
          </p:cNvPr>
          <p:cNvSpPr>
            <a:spLocks noGrp="1"/>
          </p:cNvSpPr>
          <p:nvPr>
            <p:ph type="body" sz="quarter" idx="15"/>
          </p:nvPr>
        </p:nvSpPr>
        <p:spPr/>
        <p:txBody>
          <a:bodyPr/>
          <a:lstStyle/>
          <a:p>
            <a:r>
              <a:rPr lang="en-US" dirty="0"/>
              <a:t>To get the desired answer, we must ask the right question</a:t>
            </a:r>
          </a:p>
        </p:txBody>
      </p:sp>
      <p:sp>
        <p:nvSpPr>
          <p:cNvPr id="4" name="Date Placeholder 3">
            <a:extLst>
              <a:ext uri="{FF2B5EF4-FFF2-40B4-BE49-F238E27FC236}">
                <a16:creationId xmlns:a16="http://schemas.microsoft.com/office/drawing/2014/main" id="{1563F18D-0229-4159-8BA9-D86AD6733B92}"/>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006ABDC3-37AE-44D3-8B23-1A5A5808BC51}"/>
              </a:ext>
            </a:extLst>
          </p:cNvPr>
          <p:cNvSpPr>
            <a:spLocks noGrp="1"/>
          </p:cNvSpPr>
          <p:nvPr>
            <p:ph type="sldNum" sz="quarter" idx="19"/>
          </p:nvPr>
        </p:nvSpPr>
        <p:spPr/>
        <p:txBody>
          <a:bodyPr/>
          <a:lstStyle/>
          <a:p>
            <a:fld id="{B6238B5B-F19C-E947-A0BC-87BD7983F871}" type="slidenum">
              <a:rPr lang="en-US" smtClean="0"/>
              <a:pPr/>
              <a:t>93</a:t>
            </a:fld>
            <a:endParaRPr lang="en-US" dirty="0"/>
          </a:p>
        </p:txBody>
      </p:sp>
      <p:sp>
        <p:nvSpPr>
          <p:cNvPr id="6" name="Title 5">
            <a:extLst>
              <a:ext uri="{FF2B5EF4-FFF2-40B4-BE49-F238E27FC236}">
                <a16:creationId xmlns:a16="http://schemas.microsoft.com/office/drawing/2014/main" id="{3DC2C82D-2425-4D2C-9C1B-6F08B765C7EF}"/>
              </a:ext>
            </a:extLst>
          </p:cNvPr>
          <p:cNvSpPr>
            <a:spLocks noGrp="1"/>
          </p:cNvSpPr>
          <p:nvPr>
            <p:ph type="title"/>
          </p:nvPr>
        </p:nvSpPr>
        <p:spPr/>
        <p:txBody>
          <a:bodyPr/>
          <a:lstStyle/>
          <a:p>
            <a:r>
              <a:rPr lang="en-US" dirty="0"/>
              <a:t>What Do You Want To Know?</a:t>
            </a:r>
          </a:p>
        </p:txBody>
      </p:sp>
      <p:sp>
        <p:nvSpPr>
          <p:cNvPr id="7" name="Text Placeholder 6">
            <a:extLst>
              <a:ext uri="{FF2B5EF4-FFF2-40B4-BE49-F238E27FC236}">
                <a16:creationId xmlns:a16="http://schemas.microsoft.com/office/drawing/2014/main" id="{C2F42A0F-7A90-4EFE-B1D2-DC9BA45FF4B5}"/>
              </a:ext>
            </a:extLst>
          </p:cNvPr>
          <p:cNvSpPr>
            <a:spLocks noGrp="1"/>
          </p:cNvSpPr>
          <p:nvPr>
            <p:ph type="body" sz="quarter" idx="21"/>
          </p:nvPr>
        </p:nvSpPr>
        <p:spPr>
          <a:xfrm>
            <a:off x="1097281" y="2044337"/>
            <a:ext cx="6858000" cy="2645853"/>
          </a:xfrm>
        </p:spPr>
        <p:txBody>
          <a:bodyPr/>
          <a:lstStyle/>
          <a:p>
            <a:r>
              <a:rPr lang="en-US" dirty="0"/>
              <a:t>DNA sequencing</a:t>
            </a:r>
          </a:p>
          <a:p>
            <a:pPr lvl="1"/>
            <a:r>
              <a:rPr lang="en-US" dirty="0"/>
              <a:t>Whole genome shotgun sequencing (sequence everything)</a:t>
            </a:r>
          </a:p>
          <a:p>
            <a:pPr lvl="2"/>
            <a:r>
              <a:rPr lang="en-US" dirty="0"/>
              <a:t>Picks up functional genes, we know what this microbiome is capable of</a:t>
            </a:r>
          </a:p>
          <a:p>
            <a:pPr lvl="2"/>
            <a:r>
              <a:rPr lang="en-US" dirty="0"/>
              <a:t>Cannot distinguish host from microbe</a:t>
            </a:r>
          </a:p>
          <a:p>
            <a:pPr lvl="2"/>
            <a:r>
              <a:rPr lang="en-US" dirty="0"/>
              <a:t>Larger </a:t>
            </a:r>
            <a:r>
              <a:rPr lang="en-US" dirty="0" err="1"/>
              <a:t>genomespace</a:t>
            </a:r>
            <a:r>
              <a:rPr lang="en-US" dirty="0"/>
              <a:t> – harder informatics, bigger computers</a:t>
            </a:r>
          </a:p>
          <a:p>
            <a:pPr lvl="2"/>
            <a:r>
              <a:rPr lang="en-US" dirty="0"/>
              <a:t>Some genes are notoriously mobile</a:t>
            </a:r>
          </a:p>
          <a:p>
            <a:pPr lvl="2"/>
            <a:r>
              <a:rPr lang="en-US" dirty="0"/>
              <a:t>Worse, others are mobile, but not notoriously</a:t>
            </a:r>
          </a:p>
          <a:p>
            <a:pPr lvl="1"/>
            <a:r>
              <a:rPr lang="en-US" dirty="0"/>
              <a:t>Targeted sequencing</a:t>
            </a:r>
          </a:p>
          <a:p>
            <a:pPr lvl="2"/>
            <a:r>
              <a:rPr lang="en-US" dirty="0"/>
              <a:t>Can target a gene common to species of interest (often domain-level)</a:t>
            </a:r>
          </a:p>
          <a:p>
            <a:pPr lvl="2"/>
            <a:r>
              <a:rPr lang="en-US" dirty="0"/>
              <a:t>Variability in the gene can provide a “barcode” of identity</a:t>
            </a:r>
          </a:p>
          <a:p>
            <a:pPr lvl="2"/>
            <a:r>
              <a:rPr lang="en-US" dirty="0"/>
              <a:t>Function can be inferred at best</a:t>
            </a:r>
          </a:p>
        </p:txBody>
      </p:sp>
    </p:spTree>
    <p:extLst>
      <p:ext uri="{BB962C8B-B14F-4D97-AF65-F5344CB8AC3E}">
        <p14:creationId xmlns:p14="http://schemas.microsoft.com/office/powerpoint/2010/main" val="17011710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3BC546-6BFC-495C-B1F1-A90852655BEE}"/>
              </a:ext>
            </a:extLst>
          </p:cNvPr>
          <p:cNvSpPr>
            <a:spLocks noGrp="1"/>
          </p:cNvSpPr>
          <p:nvPr>
            <p:ph type="body" sz="quarter" idx="13"/>
          </p:nvPr>
        </p:nvSpPr>
        <p:spPr>
          <a:xfrm>
            <a:off x="1097280" y="1554480"/>
            <a:ext cx="6858000" cy="430887"/>
          </a:xfrm>
        </p:spPr>
        <p:txBody>
          <a:bodyPr/>
          <a:lstStyle/>
          <a:p>
            <a:r>
              <a:rPr lang="en-US" dirty="0" err="1"/>
              <a:t>Microbiomics</a:t>
            </a:r>
            <a:r>
              <a:rPr lang="en-US" dirty="0"/>
              <a:t>/metagenomics gives us a few options for what we examine, what we look at determines what we see.</a:t>
            </a:r>
          </a:p>
        </p:txBody>
      </p:sp>
      <p:sp>
        <p:nvSpPr>
          <p:cNvPr id="3" name="Text Placeholder 2">
            <a:extLst>
              <a:ext uri="{FF2B5EF4-FFF2-40B4-BE49-F238E27FC236}">
                <a16:creationId xmlns:a16="http://schemas.microsoft.com/office/drawing/2014/main" id="{4CB3FACB-3584-467E-815E-DADEAF549DBA}"/>
              </a:ext>
            </a:extLst>
          </p:cNvPr>
          <p:cNvSpPr>
            <a:spLocks noGrp="1"/>
          </p:cNvSpPr>
          <p:nvPr>
            <p:ph type="body" sz="quarter" idx="15"/>
          </p:nvPr>
        </p:nvSpPr>
        <p:spPr/>
        <p:txBody>
          <a:bodyPr/>
          <a:lstStyle/>
          <a:p>
            <a:r>
              <a:rPr lang="en-US" dirty="0"/>
              <a:t>To get the desired answer, we must ask the right question</a:t>
            </a:r>
          </a:p>
        </p:txBody>
      </p:sp>
      <p:sp>
        <p:nvSpPr>
          <p:cNvPr id="4" name="Date Placeholder 3">
            <a:extLst>
              <a:ext uri="{FF2B5EF4-FFF2-40B4-BE49-F238E27FC236}">
                <a16:creationId xmlns:a16="http://schemas.microsoft.com/office/drawing/2014/main" id="{1563F18D-0229-4159-8BA9-D86AD6733B92}"/>
              </a:ext>
            </a:extLst>
          </p:cNvPr>
          <p:cNvSpPr>
            <a:spLocks noGrp="1"/>
          </p:cNvSpPr>
          <p:nvPr>
            <p:ph type="dt" sz="half" idx="18"/>
          </p:nvPr>
        </p:nvSpPr>
        <p:spPr/>
        <p:txBody>
          <a:bodyPr/>
          <a:lstStyle/>
          <a:p>
            <a:fld id="{F7BF61F8-88B3-FE4F-8169-B5261E98FF9B}" type="datetime4">
              <a:rPr lang="en-US" smtClean="0"/>
              <a:t>May 18, 2020</a:t>
            </a:fld>
            <a:endParaRPr lang="en-US" dirty="0"/>
          </a:p>
        </p:txBody>
      </p:sp>
      <p:sp>
        <p:nvSpPr>
          <p:cNvPr id="5" name="Slide Number Placeholder 4">
            <a:extLst>
              <a:ext uri="{FF2B5EF4-FFF2-40B4-BE49-F238E27FC236}">
                <a16:creationId xmlns:a16="http://schemas.microsoft.com/office/drawing/2014/main" id="{006ABDC3-37AE-44D3-8B23-1A5A5808BC51}"/>
              </a:ext>
            </a:extLst>
          </p:cNvPr>
          <p:cNvSpPr>
            <a:spLocks noGrp="1"/>
          </p:cNvSpPr>
          <p:nvPr>
            <p:ph type="sldNum" sz="quarter" idx="19"/>
          </p:nvPr>
        </p:nvSpPr>
        <p:spPr/>
        <p:txBody>
          <a:bodyPr/>
          <a:lstStyle/>
          <a:p>
            <a:fld id="{B6238B5B-F19C-E947-A0BC-87BD7983F871}" type="slidenum">
              <a:rPr lang="en-US" smtClean="0"/>
              <a:pPr/>
              <a:t>94</a:t>
            </a:fld>
            <a:endParaRPr lang="en-US" dirty="0"/>
          </a:p>
        </p:txBody>
      </p:sp>
      <p:sp>
        <p:nvSpPr>
          <p:cNvPr id="6" name="Title 5">
            <a:extLst>
              <a:ext uri="{FF2B5EF4-FFF2-40B4-BE49-F238E27FC236}">
                <a16:creationId xmlns:a16="http://schemas.microsoft.com/office/drawing/2014/main" id="{3DC2C82D-2425-4D2C-9C1B-6F08B765C7EF}"/>
              </a:ext>
            </a:extLst>
          </p:cNvPr>
          <p:cNvSpPr>
            <a:spLocks noGrp="1"/>
          </p:cNvSpPr>
          <p:nvPr>
            <p:ph type="title"/>
          </p:nvPr>
        </p:nvSpPr>
        <p:spPr/>
        <p:txBody>
          <a:bodyPr/>
          <a:lstStyle/>
          <a:p>
            <a:r>
              <a:rPr lang="en-US" dirty="0"/>
              <a:t>What Do You Want To Know?</a:t>
            </a:r>
          </a:p>
        </p:txBody>
      </p:sp>
      <p:sp>
        <p:nvSpPr>
          <p:cNvPr id="7" name="Text Placeholder 6">
            <a:extLst>
              <a:ext uri="{FF2B5EF4-FFF2-40B4-BE49-F238E27FC236}">
                <a16:creationId xmlns:a16="http://schemas.microsoft.com/office/drawing/2014/main" id="{C2F42A0F-7A90-4EFE-B1D2-DC9BA45FF4B5}"/>
              </a:ext>
            </a:extLst>
          </p:cNvPr>
          <p:cNvSpPr>
            <a:spLocks noGrp="1"/>
          </p:cNvSpPr>
          <p:nvPr>
            <p:ph type="body" sz="quarter" idx="21"/>
          </p:nvPr>
        </p:nvSpPr>
        <p:spPr>
          <a:xfrm>
            <a:off x="1097281" y="2044337"/>
            <a:ext cx="6858000" cy="2645853"/>
          </a:xfrm>
        </p:spPr>
        <p:txBody>
          <a:bodyPr/>
          <a:lstStyle/>
          <a:p>
            <a:r>
              <a:rPr lang="en-US" dirty="0"/>
              <a:t>RNA sequencing/</a:t>
            </a:r>
            <a:r>
              <a:rPr lang="en-US" dirty="0" err="1"/>
              <a:t>Metatranscriptomics</a:t>
            </a:r>
            <a:endParaRPr lang="en-US" dirty="0"/>
          </a:p>
          <a:p>
            <a:pPr lvl="1"/>
            <a:r>
              <a:rPr lang="en-US" dirty="0"/>
              <a:t>Transcripts can be tied back to origin by sequence to a decent extent</a:t>
            </a:r>
          </a:p>
          <a:p>
            <a:pPr lvl="1"/>
            <a:r>
              <a:rPr lang="en-US" dirty="0"/>
              <a:t>You only get decent coverage of expressed genome portions</a:t>
            </a:r>
          </a:p>
          <a:p>
            <a:pPr lvl="1"/>
            <a:r>
              <a:rPr lang="en-US" dirty="0"/>
              <a:t>Need to remove ribosomal RNA</a:t>
            </a:r>
          </a:p>
          <a:p>
            <a:pPr lvl="1"/>
            <a:r>
              <a:rPr lang="en-US" dirty="0"/>
              <a:t>Quantitative gene expression – what are these microbes doing?</a:t>
            </a:r>
          </a:p>
          <a:p>
            <a:r>
              <a:rPr lang="en-US" dirty="0"/>
              <a:t>Metabolomics</a:t>
            </a:r>
          </a:p>
          <a:p>
            <a:pPr lvl="1"/>
            <a:r>
              <a:rPr lang="en-US" dirty="0" err="1"/>
              <a:t>Chemicalspace</a:t>
            </a:r>
            <a:r>
              <a:rPr lang="en-US" dirty="0"/>
              <a:t> can be a nightmare if not careful</a:t>
            </a:r>
          </a:p>
          <a:p>
            <a:pPr lvl="2"/>
            <a:r>
              <a:rPr lang="en-US" dirty="0"/>
              <a:t>Lipids, nucleic acids, carbohydrates, amino acids, proteins, etc.</a:t>
            </a:r>
          </a:p>
          <a:p>
            <a:pPr lvl="2"/>
            <a:r>
              <a:rPr lang="en-US" dirty="0"/>
              <a:t>Some chemicals are volatile or unstable, sample process can be a confounding</a:t>
            </a:r>
          </a:p>
          <a:p>
            <a:pPr lvl="2"/>
            <a:r>
              <a:rPr lang="en-US" dirty="0"/>
              <a:t>What are these microbes making and breaking?</a:t>
            </a:r>
          </a:p>
        </p:txBody>
      </p:sp>
    </p:spTree>
    <p:extLst>
      <p:ext uri="{BB962C8B-B14F-4D97-AF65-F5344CB8AC3E}">
        <p14:creationId xmlns:p14="http://schemas.microsoft.com/office/powerpoint/2010/main" val="2699203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95</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spTree>
    <p:extLst>
      <p:ext uri="{BB962C8B-B14F-4D97-AF65-F5344CB8AC3E}">
        <p14:creationId xmlns:p14="http://schemas.microsoft.com/office/powerpoint/2010/main" val="3661354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96</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cxnSp>
        <p:nvCxnSpPr>
          <p:cNvPr id="16" name="Straight Arrow Connector 15">
            <a:extLst>
              <a:ext uri="{FF2B5EF4-FFF2-40B4-BE49-F238E27FC236}">
                <a16:creationId xmlns:a16="http://schemas.microsoft.com/office/drawing/2014/main" id="{4C2C806A-4AA0-4E9A-A7BB-B14A4FE2D12E}"/>
              </a:ext>
            </a:extLst>
          </p:cNvPr>
          <p:cNvCxnSpPr>
            <a:cxnSpLocks/>
          </p:cNvCxnSpPr>
          <p:nvPr/>
        </p:nvCxnSpPr>
        <p:spPr>
          <a:xfrm flipH="1">
            <a:off x="6335486" y="2459083"/>
            <a:ext cx="1407522" cy="17308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950C62-3F69-4D9D-A3E9-E828A8979C54}"/>
              </a:ext>
            </a:extLst>
          </p:cNvPr>
          <p:cNvSpPr txBox="1"/>
          <p:nvPr/>
        </p:nvSpPr>
        <p:spPr>
          <a:xfrm>
            <a:off x="7811353" y="2243639"/>
            <a:ext cx="1202252" cy="430887"/>
          </a:xfrm>
          <a:prstGeom prst="rect">
            <a:avLst/>
          </a:prstGeom>
          <a:noFill/>
        </p:spPr>
        <p:txBody>
          <a:bodyPr wrap="none" lIns="0" tIns="0" rIns="0" bIns="0" rtlCol="0">
            <a:spAutoFit/>
          </a:bodyPr>
          <a:lstStyle/>
          <a:p>
            <a:pPr algn="l"/>
            <a:r>
              <a:rPr lang="en-US" sz="1400" dirty="0"/>
              <a:t>Chromosome</a:t>
            </a:r>
          </a:p>
          <a:p>
            <a:pPr algn="l"/>
            <a:r>
              <a:rPr lang="en-US" sz="1400" dirty="0"/>
              <a:t>(Core genome)</a:t>
            </a:r>
          </a:p>
        </p:txBody>
      </p:sp>
    </p:spTree>
    <p:extLst>
      <p:ext uri="{BB962C8B-B14F-4D97-AF65-F5344CB8AC3E}">
        <p14:creationId xmlns:p14="http://schemas.microsoft.com/office/powerpoint/2010/main" val="530069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97</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pic>
        <p:nvPicPr>
          <p:cNvPr id="8" name="Picture 7" descr="A close up of a logo&#10;&#10;Description automatically generated">
            <a:extLst>
              <a:ext uri="{FF2B5EF4-FFF2-40B4-BE49-F238E27FC236}">
                <a16:creationId xmlns:a16="http://schemas.microsoft.com/office/drawing/2014/main" id="{0E31E0AB-C4E9-45A4-845F-822A83E38EBF}"/>
              </a:ext>
            </a:extLst>
          </p:cNvPr>
          <p:cNvPicPr>
            <a:picLocks noChangeAspect="1"/>
          </p:cNvPicPr>
          <p:nvPr/>
        </p:nvPicPr>
        <p:blipFill>
          <a:blip r:embed="rId2"/>
          <a:stretch>
            <a:fillRect/>
          </a:stretch>
        </p:blipFill>
        <p:spPr>
          <a:xfrm>
            <a:off x="1116874" y="505206"/>
            <a:ext cx="6626134" cy="4638294"/>
          </a:xfrm>
          <a:prstGeom prst="rect">
            <a:avLst/>
          </a:prstGeom>
        </p:spPr>
      </p:pic>
      <p:cxnSp>
        <p:nvCxnSpPr>
          <p:cNvPr id="16" name="Straight Arrow Connector 15">
            <a:extLst>
              <a:ext uri="{FF2B5EF4-FFF2-40B4-BE49-F238E27FC236}">
                <a16:creationId xmlns:a16="http://schemas.microsoft.com/office/drawing/2014/main" id="{4C2C806A-4AA0-4E9A-A7BB-B14A4FE2D12E}"/>
              </a:ext>
            </a:extLst>
          </p:cNvPr>
          <p:cNvCxnSpPr>
            <a:cxnSpLocks/>
          </p:cNvCxnSpPr>
          <p:nvPr/>
        </p:nvCxnSpPr>
        <p:spPr>
          <a:xfrm flipH="1">
            <a:off x="6335486" y="2459083"/>
            <a:ext cx="1407522" cy="17308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2950C62-3F69-4D9D-A3E9-E828A8979C54}"/>
              </a:ext>
            </a:extLst>
          </p:cNvPr>
          <p:cNvSpPr txBox="1"/>
          <p:nvPr/>
        </p:nvSpPr>
        <p:spPr>
          <a:xfrm>
            <a:off x="7811353" y="2243639"/>
            <a:ext cx="1202252" cy="430887"/>
          </a:xfrm>
          <a:prstGeom prst="rect">
            <a:avLst/>
          </a:prstGeom>
          <a:noFill/>
        </p:spPr>
        <p:txBody>
          <a:bodyPr wrap="none" lIns="0" tIns="0" rIns="0" bIns="0" rtlCol="0">
            <a:spAutoFit/>
          </a:bodyPr>
          <a:lstStyle/>
          <a:p>
            <a:pPr algn="l"/>
            <a:r>
              <a:rPr lang="en-US" sz="1400" dirty="0"/>
              <a:t>Chromosome</a:t>
            </a:r>
          </a:p>
          <a:p>
            <a:pPr algn="l"/>
            <a:r>
              <a:rPr lang="en-US" sz="1400" dirty="0"/>
              <a:t>(Core genome)</a:t>
            </a:r>
          </a:p>
        </p:txBody>
      </p:sp>
      <p:cxnSp>
        <p:nvCxnSpPr>
          <p:cNvPr id="20" name="Straight Arrow Connector 19">
            <a:extLst>
              <a:ext uri="{FF2B5EF4-FFF2-40B4-BE49-F238E27FC236}">
                <a16:creationId xmlns:a16="http://schemas.microsoft.com/office/drawing/2014/main" id="{BDF658BC-E63E-49DF-8C3A-84BE9001D6EC}"/>
              </a:ext>
            </a:extLst>
          </p:cNvPr>
          <p:cNvCxnSpPr>
            <a:cxnSpLocks/>
          </p:cNvCxnSpPr>
          <p:nvPr/>
        </p:nvCxnSpPr>
        <p:spPr>
          <a:xfrm>
            <a:off x="1312817" y="1894114"/>
            <a:ext cx="1177835" cy="3200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C77C4F-9ADD-4EFF-8955-F28147EE3F7F}"/>
              </a:ext>
            </a:extLst>
          </p:cNvPr>
          <p:cNvSpPr txBox="1"/>
          <p:nvPr/>
        </p:nvSpPr>
        <p:spPr>
          <a:xfrm>
            <a:off x="496888" y="1678670"/>
            <a:ext cx="815929" cy="430887"/>
          </a:xfrm>
          <a:prstGeom prst="rect">
            <a:avLst/>
          </a:prstGeom>
          <a:noFill/>
        </p:spPr>
        <p:txBody>
          <a:bodyPr wrap="none" lIns="0" tIns="0" rIns="0" bIns="0" rtlCol="0">
            <a:spAutoFit/>
          </a:bodyPr>
          <a:lstStyle/>
          <a:p>
            <a:pPr algn="r"/>
            <a:r>
              <a:rPr lang="en-US" sz="1400" dirty="0"/>
              <a:t>Plasmid</a:t>
            </a:r>
          </a:p>
          <a:p>
            <a:pPr algn="r"/>
            <a:r>
              <a:rPr lang="en-US" sz="1400" dirty="0"/>
              <a:t>(</a:t>
            </a:r>
            <a:r>
              <a:rPr lang="en-US" sz="1400" dirty="0" err="1"/>
              <a:t>Episome</a:t>
            </a:r>
            <a:r>
              <a:rPr lang="en-US" sz="1400" dirty="0"/>
              <a:t>)</a:t>
            </a:r>
          </a:p>
        </p:txBody>
      </p:sp>
    </p:spTree>
    <p:extLst>
      <p:ext uri="{BB962C8B-B14F-4D97-AF65-F5344CB8AC3E}">
        <p14:creationId xmlns:p14="http://schemas.microsoft.com/office/powerpoint/2010/main" val="3602891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9D7E681A-7F9A-4F38-9654-3DE897ACE528}"/>
              </a:ext>
            </a:extLst>
          </p:cNvPr>
          <p:cNvPicPr>
            <a:picLocks noChangeAspect="1"/>
          </p:cNvPicPr>
          <p:nvPr/>
        </p:nvPicPr>
        <p:blipFill>
          <a:blip r:embed="rId2"/>
          <a:stretch>
            <a:fillRect/>
          </a:stretch>
        </p:blipFill>
        <p:spPr>
          <a:xfrm>
            <a:off x="1116874" y="505206"/>
            <a:ext cx="6626134" cy="4638294"/>
          </a:xfrm>
          <a:prstGeom prst="rect">
            <a:avLst/>
          </a:prstGeom>
        </p:spPr>
      </p:pic>
      <p:sp>
        <p:nvSpPr>
          <p:cNvPr id="2" name="Date Placeholder 1">
            <a:extLst>
              <a:ext uri="{FF2B5EF4-FFF2-40B4-BE49-F238E27FC236}">
                <a16:creationId xmlns:a16="http://schemas.microsoft.com/office/drawing/2014/main" id="{239BB757-3E48-4339-A628-449DF38636BC}"/>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D799D9CF-D20B-4332-ABCB-BE6F47991934}"/>
              </a:ext>
            </a:extLst>
          </p:cNvPr>
          <p:cNvSpPr>
            <a:spLocks noGrp="1"/>
          </p:cNvSpPr>
          <p:nvPr>
            <p:ph type="sldNum" sz="quarter" idx="19"/>
          </p:nvPr>
        </p:nvSpPr>
        <p:spPr/>
        <p:txBody>
          <a:bodyPr/>
          <a:lstStyle/>
          <a:p>
            <a:fld id="{B6238B5B-F19C-E947-A0BC-87BD7983F871}" type="slidenum">
              <a:rPr lang="en-US" smtClean="0"/>
              <a:pPr/>
              <a:t>98</a:t>
            </a:fld>
            <a:endParaRPr lang="en-US" dirty="0"/>
          </a:p>
        </p:txBody>
      </p:sp>
      <p:sp>
        <p:nvSpPr>
          <p:cNvPr id="6" name="Title 5">
            <a:extLst>
              <a:ext uri="{FF2B5EF4-FFF2-40B4-BE49-F238E27FC236}">
                <a16:creationId xmlns:a16="http://schemas.microsoft.com/office/drawing/2014/main" id="{8D5729E1-2292-4409-8C53-2683C46265F8}"/>
              </a:ext>
            </a:extLst>
          </p:cNvPr>
          <p:cNvSpPr>
            <a:spLocks noGrp="1"/>
          </p:cNvSpPr>
          <p:nvPr>
            <p:ph type="title"/>
          </p:nvPr>
        </p:nvSpPr>
        <p:spPr/>
        <p:txBody>
          <a:bodyPr/>
          <a:lstStyle/>
          <a:p>
            <a:r>
              <a:rPr lang="en-US" dirty="0"/>
              <a:t>DNA Provides a Few Options</a:t>
            </a:r>
          </a:p>
        </p:txBody>
      </p:sp>
      <p:cxnSp>
        <p:nvCxnSpPr>
          <p:cNvPr id="9" name="Straight Arrow Connector 8">
            <a:extLst>
              <a:ext uri="{FF2B5EF4-FFF2-40B4-BE49-F238E27FC236}">
                <a16:creationId xmlns:a16="http://schemas.microsoft.com/office/drawing/2014/main" id="{E45BF1E0-9DC7-4E1E-A961-F4DC1DEA5476}"/>
              </a:ext>
            </a:extLst>
          </p:cNvPr>
          <p:cNvCxnSpPr>
            <a:cxnSpLocks/>
          </p:cNvCxnSpPr>
          <p:nvPr/>
        </p:nvCxnSpPr>
        <p:spPr>
          <a:xfrm flipH="1">
            <a:off x="6335486" y="2459083"/>
            <a:ext cx="1407522" cy="17308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0F55E3-951B-4FC4-A34E-6736AAF8760D}"/>
              </a:ext>
            </a:extLst>
          </p:cNvPr>
          <p:cNvSpPr txBox="1"/>
          <p:nvPr/>
        </p:nvSpPr>
        <p:spPr>
          <a:xfrm>
            <a:off x="7811353" y="2243639"/>
            <a:ext cx="1202252" cy="430887"/>
          </a:xfrm>
          <a:prstGeom prst="rect">
            <a:avLst/>
          </a:prstGeom>
          <a:noFill/>
        </p:spPr>
        <p:txBody>
          <a:bodyPr wrap="none" lIns="0" tIns="0" rIns="0" bIns="0" rtlCol="0">
            <a:spAutoFit/>
          </a:bodyPr>
          <a:lstStyle/>
          <a:p>
            <a:pPr algn="l"/>
            <a:r>
              <a:rPr lang="en-US" sz="1400" dirty="0"/>
              <a:t>Chromosome</a:t>
            </a:r>
          </a:p>
          <a:p>
            <a:pPr algn="l"/>
            <a:r>
              <a:rPr lang="en-US" sz="1400" dirty="0"/>
              <a:t>(Core genome)</a:t>
            </a:r>
          </a:p>
        </p:txBody>
      </p:sp>
      <p:cxnSp>
        <p:nvCxnSpPr>
          <p:cNvPr id="13" name="Straight Arrow Connector 12">
            <a:extLst>
              <a:ext uri="{FF2B5EF4-FFF2-40B4-BE49-F238E27FC236}">
                <a16:creationId xmlns:a16="http://schemas.microsoft.com/office/drawing/2014/main" id="{D9A3C306-BAE4-413E-9F71-6231CA22DFEB}"/>
              </a:ext>
            </a:extLst>
          </p:cNvPr>
          <p:cNvCxnSpPr>
            <a:cxnSpLocks/>
          </p:cNvCxnSpPr>
          <p:nvPr/>
        </p:nvCxnSpPr>
        <p:spPr>
          <a:xfrm>
            <a:off x="1312817" y="1894114"/>
            <a:ext cx="1177835" cy="32004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387DE32-02B6-4187-96F4-D033F0A2F72E}"/>
              </a:ext>
            </a:extLst>
          </p:cNvPr>
          <p:cNvSpPr txBox="1"/>
          <p:nvPr/>
        </p:nvSpPr>
        <p:spPr>
          <a:xfrm>
            <a:off x="496888" y="1678670"/>
            <a:ext cx="815929" cy="430887"/>
          </a:xfrm>
          <a:prstGeom prst="rect">
            <a:avLst/>
          </a:prstGeom>
          <a:noFill/>
        </p:spPr>
        <p:txBody>
          <a:bodyPr wrap="none" lIns="0" tIns="0" rIns="0" bIns="0" rtlCol="0">
            <a:spAutoFit/>
          </a:bodyPr>
          <a:lstStyle/>
          <a:p>
            <a:pPr algn="r"/>
            <a:r>
              <a:rPr lang="en-US" sz="1400" dirty="0"/>
              <a:t>Plasmid</a:t>
            </a:r>
          </a:p>
          <a:p>
            <a:pPr algn="r"/>
            <a:r>
              <a:rPr lang="en-US" sz="1400" dirty="0"/>
              <a:t>(</a:t>
            </a:r>
            <a:r>
              <a:rPr lang="en-US" sz="1400" dirty="0" err="1"/>
              <a:t>Episome</a:t>
            </a:r>
            <a:r>
              <a:rPr lang="en-US" sz="1400" dirty="0"/>
              <a:t>)</a:t>
            </a:r>
          </a:p>
        </p:txBody>
      </p:sp>
    </p:spTree>
    <p:extLst>
      <p:ext uri="{BB962C8B-B14F-4D97-AF65-F5344CB8AC3E}">
        <p14:creationId xmlns:p14="http://schemas.microsoft.com/office/powerpoint/2010/main" val="1580958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265498A-35E8-4CDD-A769-2ABEFB157C81}"/>
              </a:ext>
            </a:extLst>
          </p:cNvPr>
          <p:cNvPicPr>
            <a:picLocks noChangeAspect="1"/>
          </p:cNvPicPr>
          <p:nvPr/>
        </p:nvPicPr>
        <p:blipFill rotWithShape="1">
          <a:blip r:embed="rId2"/>
          <a:srcRect l="8521" t="38684" r="7647" b="23539"/>
          <a:stretch/>
        </p:blipFill>
        <p:spPr>
          <a:xfrm>
            <a:off x="556259" y="1531620"/>
            <a:ext cx="7947661" cy="2506980"/>
          </a:xfrm>
          <a:prstGeom prst="rect">
            <a:avLst/>
          </a:prstGeom>
        </p:spPr>
      </p:pic>
      <p:sp>
        <p:nvSpPr>
          <p:cNvPr id="2" name="Date Placeholder 1">
            <a:extLst>
              <a:ext uri="{FF2B5EF4-FFF2-40B4-BE49-F238E27FC236}">
                <a16:creationId xmlns:a16="http://schemas.microsoft.com/office/drawing/2014/main" id="{233CF483-E32B-480F-871D-3C0207A5E91B}"/>
              </a:ext>
            </a:extLst>
          </p:cNvPr>
          <p:cNvSpPr>
            <a:spLocks noGrp="1"/>
          </p:cNvSpPr>
          <p:nvPr>
            <p:ph type="dt" sz="half" idx="18"/>
          </p:nvPr>
        </p:nvSpPr>
        <p:spPr/>
        <p:txBody>
          <a:bodyPr/>
          <a:lstStyle/>
          <a:p>
            <a:fld id="{92B87C6E-9F56-9A4E-BC38-C7FEA0F12D86}" type="datetime4">
              <a:rPr lang="en-US" smtClean="0"/>
              <a:t>May 18, 2020</a:t>
            </a:fld>
            <a:endParaRPr lang="en-US" dirty="0"/>
          </a:p>
        </p:txBody>
      </p:sp>
      <p:sp>
        <p:nvSpPr>
          <p:cNvPr id="3" name="Slide Number Placeholder 2">
            <a:extLst>
              <a:ext uri="{FF2B5EF4-FFF2-40B4-BE49-F238E27FC236}">
                <a16:creationId xmlns:a16="http://schemas.microsoft.com/office/drawing/2014/main" id="{89536983-ADE9-41C3-B583-6687CAE4E29E}"/>
              </a:ext>
            </a:extLst>
          </p:cNvPr>
          <p:cNvSpPr>
            <a:spLocks noGrp="1"/>
          </p:cNvSpPr>
          <p:nvPr>
            <p:ph type="sldNum" sz="quarter" idx="19"/>
          </p:nvPr>
        </p:nvSpPr>
        <p:spPr/>
        <p:txBody>
          <a:bodyPr/>
          <a:lstStyle/>
          <a:p>
            <a:fld id="{B6238B5B-F19C-E947-A0BC-87BD7983F871}" type="slidenum">
              <a:rPr lang="en-US" smtClean="0"/>
              <a:pPr/>
              <a:t>99</a:t>
            </a:fld>
            <a:endParaRPr lang="en-US" dirty="0"/>
          </a:p>
        </p:txBody>
      </p:sp>
      <p:sp>
        <p:nvSpPr>
          <p:cNvPr id="4" name="Text Placeholder 3">
            <a:extLst>
              <a:ext uri="{FF2B5EF4-FFF2-40B4-BE49-F238E27FC236}">
                <a16:creationId xmlns:a16="http://schemas.microsoft.com/office/drawing/2014/main" id="{5C36BA79-959C-4DF6-B88E-FB23268394D5}"/>
              </a:ext>
            </a:extLst>
          </p:cNvPr>
          <p:cNvSpPr>
            <a:spLocks noGrp="1"/>
          </p:cNvSpPr>
          <p:nvPr>
            <p:ph type="body" sz="quarter" idx="20"/>
          </p:nvPr>
        </p:nvSpPr>
        <p:spPr>
          <a:xfrm>
            <a:off x="640080" y="4225834"/>
            <a:ext cx="7772400" cy="400110"/>
          </a:xfrm>
        </p:spPr>
        <p:txBody>
          <a:bodyPr/>
          <a:lstStyle/>
          <a:p>
            <a:r>
              <a:rPr lang="en-US" dirty="0"/>
              <a:t>…with enough reads</a:t>
            </a:r>
          </a:p>
        </p:txBody>
      </p:sp>
      <p:sp>
        <p:nvSpPr>
          <p:cNvPr id="6" name="Title 5">
            <a:extLst>
              <a:ext uri="{FF2B5EF4-FFF2-40B4-BE49-F238E27FC236}">
                <a16:creationId xmlns:a16="http://schemas.microsoft.com/office/drawing/2014/main" id="{2308EFA7-6FC7-4E8E-8A72-71986BD4A21E}"/>
              </a:ext>
            </a:extLst>
          </p:cNvPr>
          <p:cNvSpPr>
            <a:spLocks noGrp="1"/>
          </p:cNvSpPr>
          <p:nvPr>
            <p:ph type="title"/>
          </p:nvPr>
        </p:nvSpPr>
        <p:spPr>
          <a:xfrm>
            <a:off x="640079" y="369582"/>
            <a:ext cx="7772400" cy="387798"/>
          </a:xfrm>
        </p:spPr>
        <p:txBody>
          <a:bodyPr/>
          <a:lstStyle/>
          <a:p>
            <a:r>
              <a:rPr lang="en-US" dirty="0"/>
              <a:t>Genome Assembly Is Possible…</a:t>
            </a:r>
          </a:p>
        </p:txBody>
      </p:sp>
    </p:spTree>
    <p:extLst>
      <p:ext uri="{BB962C8B-B14F-4D97-AF65-F5344CB8AC3E}">
        <p14:creationId xmlns:p14="http://schemas.microsoft.com/office/powerpoint/2010/main" val="4099039105"/>
      </p:ext>
    </p:extLst>
  </p:cSld>
  <p:clrMapOvr>
    <a:masterClrMapping/>
  </p:clrMapOvr>
</p:sld>
</file>

<file path=ppt/theme/theme1.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2.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E04E8B8-11FA-E649-9371-C7E26FFEAA93}" vid="{088CCEDB-8790-5B4F-BA1F-7A08D2F1B0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4FD7CBC1FFE42B464E7DF9FAAE381" ma:contentTypeVersion="12" ma:contentTypeDescription="Create a new document." ma:contentTypeScope="" ma:versionID="52bff7a0ccda72fa89fa79d45ee5a2a1">
  <xsd:schema xmlns:xsd="http://www.w3.org/2001/XMLSchema" xmlns:xs="http://www.w3.org/2001/XMLSchema" xmlns:p="http://schemas.microsoft.com/office/2006/metadata/properties" xmlns:ns3="9dcd2993-1b3f-4a1a-8689-2718a6dabff4" xmlns:ns4="fd13e96f-63c6-4a97-8513-eb95658fd57e" targetNamespace="http://schemas.microsoft.com/office/2006/metadata/properties" ma:root="true" ma:fieldsID="e6400d777c15a9c226a2cb93f68fa1d7" ns3:_="" ns4:_="">
    <xsd:import namespace="9dcd2993-1b3f-4a1a-8689-2718a6dabff4"/>
    <xsd:import namespace="fd13e96f-63c6-4a97-8513-eb95658fd57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d2993-1b3f-4a1a-8689-2718a6dabff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13e96f-63c6-4a97-8513-eb95658fd5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54044C-0042-4F4C-99C5-83CA58306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d2993-1b3f-4a1a-8689-2718a6dabff4"/>
    <ds:schemaRef ds:uri="fd13e96f-63c6-4a97-8513-eb95658fd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0168AC-E4F1-46C3-A11D-2721A6634ED3}">
  <ds:schemaRefs>
    <ds:schemaRef ds:uri="http://schemas.microsoft.com/sharepoint/v3/contenttype/forms"/>
  </ds:schemaRefs>
</ds:datastoreItem>
</file>

<file path=customXml/itemProps3.xml><?xml version="1.0" encoding="utf-8"?>
<ds:datastoreItem xmlns:ds="http://schemas.openxmlformats.org/officeDocument/2006/customXml" ds:itemID="{4E570C90-921A-4F5F-8847-190C7486C29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4589</TotalTime>
  <Words>5409</Words>
  <Application>Microsoft Office PowerPoint</Application>
  <PresentationFormat>On-screen Show (16:9)</PresentationFormat>
  <Paragraphs>1550</Paragraphs>
  <Slides>170</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170</vt:i4>
      </vt:variant>
    </vt:vector>
  </HeadingPairs>
  <TitlesOfParts>
    <vt:vector size="183" baseType="lpstr">
      <vt:lpstr>Arial</vt:lpstr>
      <vt:lpstr>Calibri</vt:lpstr>
      <vt:lpstr>Cambria Math</vt:lpstr>
      <vt:lpstr>Courier</vt:lpstr>
      <vt:lpstr>Courier New</vt:lpstr>
      <vt:lpstr>Helvetica</vt:lpstr>
      <vt:lpstr>Helvetica Regular</vt:lpstr>
      <vt:lpstr>Hoefler Text</vt:lpstr>
      <vt:lpstr>Lucida Grande</vt:lpstr>
      <vt:lpstr>Source Code Pro</vt:lpstr>
      <vt:lpstr>Times New Roman</vt:lpstr>
      <vt:lpstr>presentation-01-light</vt:lpstr>
      <vt:lpstr>presentation-01-dark</vt:lpstr>
      <vt:lpstr>Welcome to the New Workshop 11</vt:lpstr>
      <vt:lpstr>PowerPoint Presentation</vt:lpstr>
      <vt:lpstr>PowerPoint Presentation</vt:lpstr>
      <vt:lpstr>Who Am I?</vt:lpstr>
      <vt:lpstr>Who Am I?</vt:lpstr>
      <vt:lpstr>Who Are You?</vt:lpstr>
      <vt:lpstr>Who Are You?</vt:lpstr>
      <vt:lpstr>PowerPoint Presentation</vt:lpstr>
      <vt:lpstr>Metagenome vs. Microbiome</vt:lpstr>
      <vt:lpstr>Metagenome vs. Microbiome</vt:lpstr>
      <vt:lpstr>Metagenome vs. Microbiome</vt:lpstr>
      <vt:lpstr>Metagenome vs. Microbiome</vt:lpstr>
      <vt:lpstr>Metagenome vs. Microbiome</vt:lpstr>
      <vt:lpstr>Metagenome vs. Microbiome</vt:lpstr>
      <vt:lpstr>Metagenome vs. Microbiome</vt:lpstr>
      <vt:lpstr>Metagenome vs. Microbiome</vt:lpstr>
      <vt:lpstr>Everything Is Somewhere</vt:lpstr>
      <vt:lpstr>Everything Is Somewhere</vt:lpstr>
      <vt:lpstr>Everything Is Somewhere</vt:lpstr>
      <vt:lpstr>Microbiomes Move</vt:lpstr>
      <vt:lpstr>Microbiomes Move</vt:lpstr>
      <vt:lpstr>Microbiomes Move</vt:lpstr>
      <vt:lpstr>Microbiomes Move</vt:lpstr>
      <vt:lpstr>Course Overview</vt:lpstr>
      <vt:lpstr>PowerPoint Presentation</vt:lpstr>
      <vt:lpstr>What Is Bioinformatics?</vt:lpstr>
      <vt:lpstr>PowerPoint Presentation</vt:lpstr>
      <vt:lpstr>Sequencers</vt:lpstr>
      <vt:lpstr>What’s In a (File) Name?</vt:lpstr>
      <vt:lpstr>QSEQ Format</vt:lpstr>
      <vt:lpstr>QSEQ Format</vt:lpstr>
      <vt:lpstr>A Long Time Ago,  In a Sequencing Core Far Away…</vt:lpstr>
      <vt:lpstr>FASTQ Format</vt:lpstr>
      <vt:lpstr>FASTQ Format</vt:lpstr>
      <vt:lpstr>Understanding Quality Strings</vt:lpstr>
      <vt:lpstr>Anybody See The Martian?</vt:lpstr>
      <vt:lpstr>Character &gt; Number (ASCII)</vt:lpstr>
      <vt:lpstr>Number &gt; Base Value Adjustment</vt:lpstr>
      <vt:lpstr>Number &gt; Base Value Adjustment</vt:lpstr>
      <vt:lpstr>Number &gt; Base Value Adjustment &gt; Phred</vt:lpstr>
      <vt:lpstr>Number &gt; Base Value Adjustment &gt; Phred</vt:lpstr>
      <vt:lpstr>Phred &gt; Confidence</vt:lpstr>
      <vt:lpstr>Phred &gt; Confidence</vt:lpstr>
      <vt:lpstr>Phred &gt; Confidence</vt:lpstr>
      <vt:lpstr>Phred &gt; Confidence</vt:lpstr>
      <vt:lpstr>PowerPoint Presentation</vt:lpstr>
      <vt:lpstr>Unix in 60 Seconds</vt:lpstr>
      <vt:lpstr>Unix in 60 Seconds</vt:lpstr>
      <vt:lpstr>Basic Unix Commands</vt:lpstr>
      <vt:lpstr>Intro to Hoffman2 &amp; Unix Command Line</vt:lpstr>
      <vt:lpstr>Intro to Hoffman2</vt:lpstr>
      <vt:lpstr>Intro to Hoffman2</vt:lpstr>
      <vt:lpstr>PowerPoint Presentation</vt:lpstr>
      <vt:lpstr>PowerPoint Presentation</vt:lpstr>
      <vt:lpstr>Intro to Hoffman2 &amp; Unix Command Line</vt:lpstr>
      <vt:lpstr>Intro to Hoffman2 &amp; Unix Command Line</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The Linux File System</vt:lpstr>
      <vt:lpstr>Cyberduck Setup Demo</vt:lpstr>
      <vt:lpstr>Cyberduck Setup Demo</vt:lpstr>
      <vt:lpstr>Cyberduck Setup Demo</vt:lpstr>
      <vt:lpstr>Cyberduck Setup Demo</vt:lpstr>
      <vt:lpstr>Cyberduck Setup Demo</vt:lpstr>
      <vt:lpstr>Cyberduck Setup Demo</vt:lpstr>
      <vt:lpstr>Cyberduck Setup Demo</vt:lpstr>
      <vt:lpstr>Dependency Hell (from XKCD)</vt:lpstr>
      <vt:lpstr>Avoiding Dependency Hell</vt:lpstr>
      <vt:lpstr>PowerPoint Presentation</vt:lpstr>
      <vt:lpstr>Course Goals</vt:lpstr>
      <vt:lpstr>PowerPoint Presentation</vt:lpstr>
      <vt:lpstr>What Do You Want To Know?</vt:lpstr>
      <vt:lpstr>What Do You Want To Know?</vt:lpstr>
      <vt:lpstr>DNA Provides a Few Options</vt:lpstr>
      <vt:lpstr>DNA Provides a Few Options</vt:lpstr>
      <vt:lpstr>DNA Provides a Few Options</vt:lpstr>
      <vt:lpstr>DNA Provides a Few Options</vt:lpstr>
      <vt:lpstr>Genome Assembly Is Possible…</vt:lpstr>
      <vt:lpstr>Genome Assembly Is Possible…</vt:lpstr>
      <vt:lpstr>Some Species Were Differentiated on Their Plasmids</vt:lpstr>
      <vt:lpstr>Some Species Were Differentiated on Their Plasmids</vt:lpstr>
      <vt:lpstr>Some Species Were Differentiated on Their Plasmids</vt:lpstr>
      <vt:lpstr>Some Species Were Differentiated on Their Plasmids</vt:lpstr>
      <vt:lpstr>Some Species Were Differentiated on Their Plasmids</vt:lpstr>
      <vt:lpstr>Some Species Were Differentiated on Their Plasmids</vt:lpstr>
      <vt:lpstr>Some Species Were Differentiated on Their Plasmids</vt:lpstr>
      <vt:lpstr>DNA Provides a Few Options</vt:lpstr>
      <vt:lpstr>DNA Provides a Few Options</vt:lpstr>
      <vt:lpstr>DNA Provides a Few Options</vt:lpstr>
      <vt:lpstr>DNA Provides a Few Options</vt:lpstr>
      <vt:lpstr>DNA Provides a Few Options</vt:lpstr>
      <vt:lpstr>DNA Provides a Few Options</vt:lpstr>
      <vt:lpstr>Ideal Target Properties</vt:lpstr>
      <vt:lpstr>Ideal Target Properties</vt:lpstr>
      <vt:lpstr>Ideal Target Properties</vt:lpstr>
      <vt:lpstr>PowerPoint Presentation</vt:lpstr>
      <vt:lpstr>16S Sequencing Challenges</vt:lpstr>
      <vt:lpstr>The True Image</vt:lpstr>
      <vt:lpstr>The Addition of Noise</vt:lpstr>
      <vt:lpstr>Blur: Loss of Detail and Noise</vt:lpstr>
      <vt:lpstr>Blur vs. Denoise</vt:lpstr>
      <vt:lpstr>If the Noise Could Be Predicted</vt:lpstr>
      <vt:lpstr>Could We Return to Something </vt:lpstr>
      <vt:lpstr>Clustering (Blurring)</vt:lpstr>
      <vt:lpstr>Clustering</vt:lpstr>
      <vt:lpstr>Clustering</vt:lpstr>
      <vt:lpstr>Clustering</vt:lpstr>
      <vt:lpstr>Operational Taxonomic Unit (OTU) Approach</vt:lpstr>
      <vt:lpstr>But…</vt:lpstr>
      <vt:lpstr>What if…</vt:lpstr>
      <vt:lpstr>We Considered Frequency…</vt:lpstr>
      <vt:lpstr>And Differences…</vt:lpstr>
      <vt:lpstr>And an Error Model for the Run…</vt:lpstr>
      <vt:lpstr>We Can Remove What Likely Is Not There…</vt:lpstr>
      <vt:lpstr>And Be More Confident In What We Keep…</vt:lpstr>
      <vt:lpstr>The Outcome Looks Like Our Clustering…</vt:lpstr>
      <vt:lpstr>Except…</vt:lpstr>
      <vt:lpstr>One OTU Can Hide Multiple Species…</vt:lpstr>
      <vt:lpstr>And We Do Not Want To Miss Them.</vt:lpstr>
      <vt:lpstr>Amplicon Sequence Variant (ASV) Approach</vt:lpstr>
      <vt:lpstr>PowerPoint Presentation</vt:lpstr>
      <vt:lpstr>Getting a Started</vt:lpstr>
      <vt:lpstr>Getting a Started</vt:lpstr>
      <vt:lpstr>Install BioConductor</vt:lpstr>
      <vt:lpstr>Install DADA2</vt:lpstr>
      <vt:lpstr>…it’s gonna take a while</vt:lpstr>
      <vt:lpstr>Set “path” to Where the Sequences Are</vt:lpstr>
      <vt:lpstr>PowerPoint Presentation</vt:lpstr>
      <vt:lpstr>Have R Find and Sort Your Sequencing Files</vt:lpstr>
      <vt:lpstr>The “Official” Method</vt:lpstr>
      <vt:lpstr>Open a New Terminal Tab/Window</vt:lpstr>
      <vt:lpstr>Open a New Terminal Tab/Window</vt:lpstr>
      <vt:lpstr>Return to Your Terminal Running R</vt:lpstr>
      <vt:lpstr>Prepare File Names For Filtered Reads</vt:lpstr>
      <vt:lpstr>More File Name Management</vt:lpstr>
      <vt:lpstr>Trim and Filter</vt:lpstr>
      <vt:lpstr>Learn Forward Errors</vt:lpstr>
      <vt:lpstr>Learn Reverse Errors</vt:lpstr>
      <vt:lpstr>Visualizing the Error Models</vt:lpstr>
      <vt:lpstr>Apply the Denoising</vt:lpstr>
      <vt:lpstr>And See How We Did</vt:lpstr>
      <vt:lpstr>Attempt to Merge Read Pairs</vt:lpstr>
      <vt:lpstr>And See How We Did</vt:lpstr>
      <vt:lpstr>PowerPoint Presentation</vt:lpstr>
      <vt:lpstr>Check Sequence Length Distribution</vt:lpstr>
      <vt:lpstr>Remove Chimeras</vt:lpstr>
      <vt:lpstr>Track Our Reads</vt:lpstr>
      <vt:lpstr>Assign Taxa</vt:lpstr>
      <vt:lpstr>Examine Taxa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Weinstein</cp:lastModifiedBy>
  <cp:revision>2</cp:revision>
  <dcterms:created xsi:type="dcterms:W3CDTF">2018-11-05T22:52:06Z</dcterms:created>
  <dcterms:modified xsi:type="dcterms:W3CDTF">2020-05-20T06:36:34Z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0x01010037A4FD7CBC1FFE42B464E7DF9FAAE381</vt:lpwstr>
  </property>
</Properties>
</file>