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588" r:id="rId5"/>
    <p:sldId id="589" r:id="rId6"/>
    <p:sldId id="590" r:id="rId7"/>
    <p:sldId id="591" r:id="rId8"/>
    <p:sldId id="592" r:id="rId9"/>
    <p:sldId id="593" r:id="rId10"/>
    <p:sldId id="594" r:id="rId11"/>
    <p:sldId id="596" r:id="rId12"/>
    <p:sldId id="598" r:id="rId13"/>
    <p:sldId id="597" r:id="rId14"/>
    <p:sldId id="599" r:id="rId15"/>
    <p:sldId id="618" r:id="rId16"/>
    <p:sldId id="619" r:id="rId17"/>
    <p:sldId id="608" r:id="rId18"/>
    <p:sldId id="620" r:id="rId19"/>
    <p:sldId id="602" r:id="rId20"/>
    <p:sldId id="610" r:id="rId21"/>
    <p:sldId id="621" r:id="rId22"/>
    <p:sldId id="600" r:id="rId23"/>
    <p:sldId id="601" r:id="rId24"/>
    <p:sldId id="603" r:id="rId25"/>
    <p:sldId id="604" r:id="rId26"/>
    <p:sldId id="606" r:id="rId27"/>
    <p:sldId id="607" r:id="rId28"/>
    <p:sldId id="609" r:id="rId29"/>
    <p:sldId id="611" r:id="rId30"/>
    <p:sldId id="613" r:id="rId31"/>
    <p:sldId id="614" r:id="rId32"/>
    <p:sldId id="61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da2 Pipeline" id="{829DC9D8-8485-4124-933E-86A1AEAF7672}">
          <p14:sldIdLst>
            <p14:sldId id="588"/>
            <p14:sldId id="589"/>
            <p14:sldId id="590"/>
            <p14:sldId id="591"/>
            <p14:sldId id="592"/>
            <p14:sldId id="593"/>
            <p14:sldId id="594"/>
            <p14:sldId id="596"/>
            <p14:sldId id="598"/>
            <p14:sldId id="597"/>
            <p14:sldId id="599"/>
            <p14:sldId id="618"/>
            <p14:sldId id="619"/>
            <p14:sldId id="608"/>
            <p14:sldId id="620"/>
            <p14:sldId id="602"/>
            <p14:sldId id="610"/>
            <p14:sldId id="621"/>
            <p14:sldId id="600"/>
            <p14:sldId id="601"/>
            <p14:sldId id="603"/>
            <p14:sldId id="604"/>
            <p14:sldId id="606"/>
            <p14:sldId id="607"/>
            <p14:sldId id="609"/>
            <p14:sldId id="611"/>
            <p14:sldId id="613"/>
            <p14:sldId id="614"/>
            <p14:sldId id="6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EE83B3-97DD-4937-8BF5-6C65E41107A0}" v="31" dt="2020-05-18T05:13:54.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110" d="100"/>
          <a:sy n="110" d="100"/>
        </p:scale>
        <p:origin x="19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Weinstein" userId="dde8f0b8-2f8d-4f82-9f5a-968ead95bb4f" providerId="ADAL" clId="{F9EE83B3-97DD-4937-8BF5-6C65E41107A0}"/>
    <pc:docChg chg="undo redo custSel addSld delSld modSld modSection">
      <pc:chgData name="Michael Weinstein" userId="dde8f0b8-2f8d-4f82-9f5a-968ead95bb4f" providerId="ADAL" clId="{F9EE83B3-97DD-4937-8BF5-6C65E41107A0}" dt="2020-05-18T05:35:54.161" v="583" actId="1076"/>
      <pc:docMkLst>
        <pc:docMk/>
      </pc:docMkLst>
      <pc:sldChg chg="addSp delSp modSp mod">
        <pc:chgData name="Michael Weinstein" userId="dde8f0b8-2f8d-4f82-9f5a-968ead95bb4f" providerId="ADAL" clId="{F9EE83B3-97DD-4937-8BF5-6C65E41107A0}" dt="2020-05-18T03:57:24.758" v="94" actId="1036"/>
        <pc:sldMkLst>
          <pc:docMk/>
          <pc:sldMk cId="1961284280" sldId="589"/>
        </pc:sldMkLst>
        <pc:spChg chg="mod">
          <ac:chgData name="Michael Weinstein" userId="dde8f0b8-2f8d-4f82-9f5a-968ead95bb4f" providerId="ADAL" clId="{F9EE83B3-97DD-4937-8BF5-6C65E41107A0}" dt="2020-05-18T03:57:14.498" v="89" actId="1076"/>
          <ac:spMkLst>
            <pc:docMk/>
            <pc:sldMk cId="1961284280" sldId="589"/>
            <ac:spMk id="4" creationId="{99F37696-514C-45CA-9CDA-CB21758B1B6F}"/>
          </ac:spMkLst>
        </pc:spChg>
        <pc:spChg chg="mod">
          <ac:chgData name="Michael Weinstein" userId="dde8f0b8-2f8d-4f82-9f5a-968ead95bb4f" providerId="ADAL" clId="{F9EE83B3-97DD-4937-8BF5-6C65E41107A0}" dt="2020-05-13T07:58:49.678" v="37" actId="20577"/>
          <ac:spMkLst>
            <pc:docMk/>
            <pc:sldMk cId="1961284280" sldId="589"/>
            <ac:spMk id="6" creationId="{D49DD68D-5D9A-4C4F-A14A-74D3BFB862CD}"/>
          </ac:spMkLst>
        </pc:spChg>
        <pc:spChg chg="add del">
          <ac:chgData name="Michael Weinstein" userId="dde8f0b8-2f8d-4f82-9f5a-968ead95bb4f" providerId="ADAL" clId="{F9EE83B3-97DD-4937-8BF5-6C65E41107A0}" dt="2020-05-13T07:54:21.333" v="25" actId="478"/>
          <ac:spMkLst>
            <pc:docMk/>
            <pc:sldMk cId="1961284280" sldId="589"/>
            <ac:spMk id="8" creationId="{B9D9D50A-5823-4C74-8207-B5718DC32001}"/>
          </ac:spMkLst>
        </pc:spChg>
        <pc:spChg chg="mod">
          <ac:chgData name="Michael Weinstein" userId="dde8f0b8-2f8d-4f82-9f5a-968ead95bb4f" providerId="ADAL" clId="{F9EE83B3-97DD-4937-8BF5-6C65E41107A0}" dt="2020-05-18T03:57:24.758" v="94" actId="1036"/>
          <ac:spMkLst>
            <pc:docMk/>
            <pc:sldMk cId="1961284280" sldId="589"/>
            <ac:spMk id="9" creationId="{29AE6AD6-42AD-4EEE-A7BB-702A3553982E}"/>
          </ac:spMkLst>
        </pc:spChg>
        <pc:grpChg chg="add mod ord">
          <ac:chgData name="Michael Weinstein" userId="dde8f0b8-2f8d-4f82-9f5a-968ead95bb4f" providerId="ADAL" clId="{F9EE83B3-97DD-4937-8BF5-6C65E41107A0}" dt="2020-05-18T03:57:04.279" v="87" actId="1076"/>
          <ac:grpSpMkLst>
            <pc:docMk/>
            <pc:sldMk cId="1961284280" sldId="589"/>
            <ac:grpSpMk id="7" creationId="{C92E3B5A-08BA-4C89-9B4F-B18EE07D2111}"/>
          </ac:grpSpMkLst>
        </pc:grpChg>
        <pc:picChg chg="add mod ord modCrop">
          <ac:chgData name="Michael Weinstein" userId="dde8f0b8-2f8d-4f82-9f5a-968ead95bb4f" providerId="ADAL" clId="{F9EE83B3-97DD-4937-8BF5-6C65E41107A0}" dt="2020-05-18T03:55:14.397" v="53" actId="164"/>
          <ac:picMkLst>
            <pc:docMk/>
            <pc:sldMk cId="1961284280" sldId="589"/>
            <ac:picMk id="5" creationId="{2DC63EED-7CD4-450B-AB1D-D8AF65CD3D82}"/>
          </ac:picMkLst>
        </pc:picChg>
        <pc:picChg chg="add del mod ord">
          <ac:chgData name="Michael Weinstein" userId="dde8f0b8-2f8d-4f82-9f5a-968ead95bb4f" providerId="ADAL" clId="{F9EE83B3-97DD-4937-8BF5-6C65E41107A0}" dt="2020-05-13T07:54:14.229" v="22"/>
          <ac:picMkLst>
            <pc:docMk/>
            <pc:sldMk cId="1961284280" sldId="589"/>
            <ac:picMk id="5" creationId="{51D0C73B-59A5-436B-87B8-3E494ECA5D30}"/>
          </ac:picMkLst>
        </pc:picChg>
        <pc:picChg chg="add del">
          <ac:chgData name="Michael Weinstein" userId="dde8f0b8-2f8d-4f82-9f5a-968ead95bb4f" providerId="ADAL" clId="{F9EE83B3-97DD-4937-8BF5-6C65E41107A0}" dt="2020-05-13T07:54:20.166" v="24" actId="478"/>
          <ac:picMkLst>
            <pc:docMk/>
            <pc:sldMk cId="1961284280" sldId="589"/>
            <ac:picMk id="7" creationId="{09B6D22C-CBC8-45F4-B421-1156EAECA4F5}"/>
          </ac:picMkLst>
        </pc:picChg>
        <pc:picChg chg="add del mod ord">
          <ac:chgData name="Michael Weinstein" userId="dde8f0b8-2f8d-4f82-9f5a-968ead95bb4f" providerId="ADAL" clId="{F9EE83B3-97DD-4937-8BF5-6C65E41107A0}" dt="2020-05-18T03:52:30.241" v="43" actId="478"/>
          <ac:picMkLst>
            <pc:docMk/>
            <pc:sldMk cId="1961284280" sldId="589"/>
            <ac:picMk id="10" creationId="{ACD65474-876B-494C-8DE9-A6F1E1A67F68}"/>
          </ac:picMkLst>
        </pc:picChg>
        <pc:picChg chg="add mod modCrop">
          <ac:chgData name="Michael Weinstein" userId="dde8f0b8-2f8d-4f82-9f5a-968ead95bb4f" providerId="ADAL" clId="{F9EE83B3-97DD-4937-8BF5-6C65E41107A0}" dt="2020-05-18T03:56:52.658" v="85" actId="1076"/>
          <ac:picMkLst>
            <pc:docMk/>
            <pc:sldMk cId="1961284280" sldId="589"/>
            <ac:picMk id="11" creationId="{F2AF20C5-66DE-4669-8C42-A8DC020F808D}"/>
          </ac:picMkLst>
        </pc:picChg>
      </pc:sldChg>
      <pc:sldChg chg="addSp modSp mod">
        <pc:chgData name="Michael Weinstein" userId="dde8f0b8-2f8d-4f82-9f5a-968ead95bb4f" providerId="ADAL" clId="{F9EE83B3-97DD-4937-8BF5-6C65E41107A0}" dt="2020-05-18T04:07:25.074" v="178" actId="14100"/>
        <pc:sldMkLst>
          <pc:docMk/>
          <pc:sldMk cId="319830597" sldId="590"/>
        </pc:sldMkLst>
        <pc:spChg chg="add mod">
          <ac:chgData name="Michael Weinstein" userId="dde8f0b8-2f8d-4f82-9f5a-968ead95bb4f" providerId="ADAL" clId="{F9EE83B3-97DD-4937-8BF5-6C65E41107A0}" dt="2020-05-18T04:07:25.074" v="178" actId="14100"/>
          <ac:spMkLst>
            <pc:docMk/>
            <pc:sldMk cId="319830597" sldId="590"/>
            <ac:spMk id="12" creationId="{2326DECC-DAC5-479F-813D-7C4383F64EA9}"/>
          </ac:spMkLst>
        </pc:spChg>
        <pc:grpChg chg="mod">
          <ac:chgData name="Michael Weinstein" userId="dde8f0b8-2f8d-4f82-9f5a-968ead95bb4f" providerId="ADAL" clId="{F9EE83B3-97DD-4937-8BF5-6C65E41107A0}" dt="2020-05-18T04:07:09.104" v="175" actId="164"/>
          <ac:grpSpMkLst>
            <pc:docMk/>
            <pc:sldMk cId="319830597" sldId="590"/>
            <ac:grpSpMk id="5" creationId="{C04DD126-ED7A-4F0D-820B-BE613060EEB3}"/>
          </ac:grpSpMkLst>
        </pc:grpChg>
        <pc:grpChg chg="add mod">
          <ac:chgData name="Michael Weinstein" userId="dde8f0b8-2f8d-4f82-9f5a-968ead95bb4f" providerId="ADAL" clId="{F9EE83B3-97DD-4937-8BF5-6C65E41107A0}" dt="2020-05-18T04:07:09.104" v="175" actId="164"/>
          <ac:grpSpMkLst>
            <pc:docMk/>
            <pc:sldMk cId="319830597" sldId="590"/>
            <ac:grpSpMk id="11" creationId="{6E2B7839-08AF-4970-BF7B-5067120F65BB}"/>
          </ac:grpSpMkLst>
        </pc:grpChg>
        <pc:picChg chg="add mod ord modCrop">
          <ac:chgData name="Michael Weinstein" userId="dde8f0b8-2f8d-4f82-9f5a-968ead95bb4f" providerId="ADAL" clId="{F9EE83B3-97DD-4937-8BF5-6C65E41107A0}" dt="2020-05-18T04:07:09.104" v="175" actId="164"/>
          <ac:picMkLst>
            <pc:docMk/>
            <pc:sldMk cId="319830597" sldId="590"/>
            <ac:picMk id="7" creationId="{0BD39B39-C0C0-48A0-A008-040DA01CD2BC}"/>
          </ac:picMkLst>
        </pc:picChg>
      </pc:sldChg>
      <pc:sldChg chg="addSp delSp modSp mod">
        <pc:chgData name="Michael Weinstein" userId="dde8f0b8-2f8d-4f82-9f5a-968ead95bb4f" providerId="ADAL" clId="{F9EE83B3-97DD-4937-8BF5-6C65E41107A0}" dt="2020-05-18T04:09:57.763" v="188" actId="1076"/>
        <pc:sldMkLst>
          <pc:docMk/>
          <pc:sldMk cId="1818000069" sldId="594"/>
        </pc:sldMkLst>
        <pc:spChg chg="mod">
          <ac:chgData name="Michael Weinstein" userId="dde8f0b8-2f8d-4f82-9f5a-968ead95bb4f" providerId="ADAL" clId="{F9EE83B3-97DD-4937-8BF5-6C65E41107A0}" dt="2020-05-18T04:09:55.273" v="187" actId="1076"/>
          <ac:spMkLst>
            <pc:docMk/>
            <pc:sldMk cId="1818000069" sldId="594"/>
            <ac:spMk id="8" creationId="{69D6139E-9B6E-44A5-BAB1-801BDC3D7780}"/>
          </ac:spMkLst>
        </pc:spChg>
        <pc:spChg chg="mod">
          <ac:chgData name="Michael Weinstein" userId="dde8f0b8-2f8d-4f82-9f5a-968ead95bb4f" providerId="ADAL" clId="{F9EE83B3-97DD-4937-8BF5-6C65E41107A0}" dt="2020-05-18T04:09:57.763" v="188" actId="1076"/>
          <ac:spMkLst>
            <pc:docMk/>
            <pc:sldMk cId="1818000069" sldId="594"/>
            <ac:spMk id="9" creationId="{DD43612D-4E77-44F6-B713-35074EBD54D6}"/>
          </ac:spMkLst>
        </pc:spChg>
        <pc:picChg chg="add mod ord">
          <ac:chgData name="Michael Weinstein" userId="dde8f0b8-2f8d-4f82-9f5a-968ead95bb4f" providerId="ADAL" clId="{F9EE83B3-97DD-4937-8BF5-6C65E41107A0}" dt="2020-05-18T04:09:45.232" v="186" actId="1076"/>
          <ac:picMkLst>
            <pc:docMk/>
            <pc:sldMk cId="1818000069" sldId="594"/>
            <ac:picMk id="4" creationId="{9989E776-1823-487C-B61E-B194965584C5}"/>
          </ac:picMkLst>
        </pc:picChg>
        <pc:picChg chg="del">
          <ac:chgData name="Michael Weinstein" userId="dde8f0b8-2f8d-4f82-9f5a-968ead95bb4f" providerId="ADAL" clId="{F9EE83B3-97DD-4937-8BF5-6C65E41107A0}" dt="2020-05-18T04:09:21.854" v="179" actId="478"/>
          <ac:picMkLst>
            <pc:docMk/>
            <pc:sldMk cId="1818000069" sldId="594"/>
            <ac:picMk id="7" creationId="{B89C3F31-1376-456B-A955-FE6BAFDA3F15}"/>
          </ac:picMkLst>
        </pc:picChg>
      </pc:sldChg>
      <pc:sldChg chg="del">
        <pc:chgData name="Michael Weinstein" userId="dde8f0b8-2f8d-4f82-9f5a-968ead95bb4f" providerId="ADAL" clId="{F9EE83B3-97DD-4937-8BF5-6C65E41107A0}" dt="2020-05-18T04:11:19.932" v="189" actId="47"/>
        <pc:sldMkLst>
          <pc:docMk/>
          <pc:sldMk cId="327419093" sldId="595"/>
        </pc:sldMkLst>
      </pc:sldChg>
      <pc:sldChg chg="addSp delSp modSp mod">
        <pc:chgData name="Michael Weinstein" userId="dde8f0b8-2f8d-4f82-9f5a-968ead95bb4f" providerId="ADAL" clId="{F9EE83B3-97DD-4937-8BF5-6C65E41107A0}" dt="2020-05-18T04:17:29.981" v="202" actId="1076"/>
        <pc:sldMkLst>
          <pc:docMk/>
          <pc:sldMk cId="3357807192" sldId="596"/>
        </pc:sldMkLst>
        <pc:spChg chg="del">
          <ac:chgData name="Michael Weinstein" userId="dde8f0b8-2f8d-4f82-9f5a-968ead95bb4f" providerId="ADAL" clId="{F9EE83B3-97DD-4937-8BF5-6C65E41107A0}" dt="2020-05-18T04:17:13.814" v="198" actId="478"/>
          <ac:spMkLst>
            <pc:docMk/>
            <pc:sldMk cId="3357807192" sldId="596"/>
            <ac:spMk id="8" creationId="{69D6139E-9B6E-44A5-BAB1-801BDC3D7780}"/>
          </ac:spMkLst>
        </pc:spChg>
        <pc:spChg chg="del">
          <ac:chgData name="Michael Weinstein" userId="dde8f0b8-2f8d-4f82-9f5a-968ead95bb4f" providerId="ADAL" clId="{F9EE83B3-97DD-4937-8BF5-6C65E41107A0}" dt="2020-05-18T04:17:11.280" v="196" actId="478"/>
          <ac:spMkLst>
            <pc:docMk/>
            <pc:sldMk cId="3357807192" sldId="596"/>
            <ac:spMk id="9" creationId="{DD43612D-4E77-44F6-B713-35074EBD54D6}"/>
          </ac:spMkLst>
        </pc:spChg>
        <pc:spChg chg="del">
          <ac:chgData name="Michael Weinstein" userId="dde8f0b8-2f8d-4f82-9f5a-968ead95bb4f" providerId="ADAL" clId="{F9EE83B3-97DD-4937-8BF5-6C65E41107A0}" dt="2020-05-18T04:17:14.710" v="199" actId="478"/>
          <ac:spMkLst>
            <pc:docMk/>
            <pc:sldMk cId="3357807192" sldId="596"/>
            <ac:spMk id="10" creationId="{4DFFE4E1-3065-48C0-90A1-2DE3125F554A}"/>
          </ac:spMkLst>
        </pc:spChg>
        <pc:spChg chg="del">
          <ac:chgData name="Michael Weinstein" userId="dde8f0b8-2f8d-4f82-9f5a-968ead95bb4f" providerId="ADAL" clId="{F9EE83B3-97DD-4937-8BF5-6C65E41107A0}" dt="2020-05-18T04:17:12.535" v="197" actId="478"/>
          <ac:spMkLst>
            <pc:docMk/>
            <pc:sldMk cId="3357807192" sldId="596"/>
            <ac:spMk id="11" creationId="{A70CE1FC-635E-4832-AC5D-CBAEC9F06DE4}"/>
          </ac:spMkLst>
        </pc:spChg>
        <pc:picChg chg="del">
          <ac:chgData name="Michael Weinstein" userId="dde8f0b8-2f8d-4f82-9f5a-968ead95bb4f" providerId="ADAL" clId="{F9EE83B3-97DD-4937-8BF5-6C65E41107A0}" dt="2020-05-18T04:16:14.712" v="190" actId="478"/>
          <ac:picMkLst>
            <pc:docMk/>
            <pc:sldMk cId="3357807192" sldId="596"/>
            <ac:picMk id="4" creationId="{7EE67C91-939E-4909-BFA1-3EDE1923FC5E}"/>
          </ac:picMkLst>
        </pc:picChg>
        <pc:picChg chg="add mod ord">
          <ac:chgData name="Michael Weinstein" userId="dde8f0b8-2f8d-4f82-9f5a-968ead95bb4f" providerId="ADAL" clId="{F9EE83B3-97DD-4937-8BF5-6C65E41107A0}" dt="2020-05-18T04:17:29.981" v="202" actId="1076"/>
          <ac:picMkLst>
            <pc:docMk/>
            <pc:sldMk cId="3357807192" sldId="596"/>
            <ac:picMk id="5" creationId="{2582B249-5028-4007-950D-30B47FB7BB1D}"/>
          </ac:picMkLst>
        </pc:picChg>
      </pc:sldChg>
      <pc:sldChg chg="delSp mod">
        <pc:chgData name="Michael Weinstein" userId="dde8f0b8-2f8d-4f82-9f5a-968ead95bb4f" providerId="ADAL" clId="{F9EE83B3-97DD-4937-8BF5-6C65E41107A0}" dt="2020-05-18T04:18:08.639" v="203" actId="478"/>
        <pc:sldMkLst>
          <pc:docMk/>
          <pc:sldMk cId="759677695" sldId="600"/>
        </pc:sldMkLst>
        <pc:picChg chg="del">
          <ac:chgData name="Michael Weinstein" userId="dde8f0b8-2f8d-4f82-9f5a-968ead95bb4f" providerId="ADAL" clId="{F9EE83B3-97DD-4937-8BF5-6C65E41107A0}" dt="2020-05-18T04:18:08.639" v="203" actId="478"/>
          <ac:picMkLst>
            <pc:docMk/>
            <pc:sldMk cId="759677695" sldId="600"/>
            <ac:picMk id="4" creationId="{5B2A7809-9BFE-475E-B0F0-1DE49F78845E}"/>
          </ac:picMkLst>
        </pc:picChg>
      </pc:sldChg>
      <pc:sldChg chg="addSp delSp modSp mod">
        <pc:chgData name="Michael Weinstein" userId="dde8f0b8-2f8d-4f82-9f5a-968ead95bb4f" providerId="ADAL" clId="{F9EE83B3-97DD-4937-8BF5-6C65E41107A0}" dt="2020-05-18T04:22:45.729" v="371" actId="20577"/>
        <pc:sldMkLst>
          <pc:docMk/>
          <pc:sldMk cId="2275362066" sldId="601"/>
        </pc:sldMkLst>
        <pc:spChg chg="mod">
          <ac:chgData name="Michael Weinstein" userId="dde8f0b8-2f8d-4f82-9f5a-968ead95bb4f" providerId="ADAL" clId="{F9EE83B3-97DD-4937-8BF5-6C65E41107A0}" dt="2020-05-18T04:20:14.958" v="229" actId="20577"/>
          <ac:spMkLst>
            <pc:docMk/>
            <pc:sldMk cId="2275362066" sldId="601"/>
            <ac:spMk id="6" creationId="{7464816E-A3A3-4769-A1B4-230F8220176D}"/>
          </ac:spMkLst>
        </pc:spChg>
        <pc:spChg chg="add mod">
          <ac:chgData name="Michael Weinstein" userId="dde8f0b8-2f8d-4f82-9f5a-968ead95bb4f" providerId="ADAL" clId="{F9EE83B3-97DD-4937-8BF5-6C65E41107A0}" dt="2020-05-18T04:21:36.083" v="232" actId="1076"/>
          <ac:spMkLst>
            <pc:docMk/>
            <pc:sldMk cId="2275362066" sldId="601"/>
            <ac:spMk id="7" creationId="{892FEA01-A338-4390-B3A9-22AA583CDB6C}"/>
          </ac:spMkLst>
        </pc:spChg>
        <pc:spChg chg="add mod">
          <ac:chgData name="Michael Weinstein" userId="dde8f0b8-2f8d-4f82-9f5a-968ead95bb4f" providerId="ADAL" clId="{F9EE83B3-97DD-4937-8BF5-6C65E41107A0}" dt="2020-05-18T04:22:45.729" v="371" actId="20577"/>
          <ac:spMkLst>
            <pc:docMk/>
            <pc:sldMk cId="2275362066" sldId="601"/>
            <ac:spMk id="8" creationId="{95A58040-5160-4122-B7DC-C734E9068CC6}"/>
          </ac:spMkLst>
        </pc:spChg>
        <pc:picChg chg="del">
          <ac:chgData name="Michael Weinstein" userId="dde8f0b8-2f8d-4f82-9f5a-968ead95bb4f" providerId="ADAL" clId="{F9EE83B3-97DD-4937-8BF5-6C65E41107A0}" dt="2020-05-18T04:19:46.640" v="204" actId="478"/>
          <ac:picMkLst>
            <pc:docMk/>
            <pc:sldMk cId="2275362066" sldId="601"/>
            <ac:picMk id="4" creationId="{86E91D39-3655-405C-8310-DA7B8CD0BD2A}"/>
          </ac:picMkLst>
        </pc:picChg>
        <pc:picChg chg="add mod">
          <ac:chgData name="Michael Weinstein" userId="dde8f0b8-2f8d-4f82-9f5a-968ead95bb4f" providerId="ADAL" clId="{F9EE83B3-97DD-4937-8BF5-6C65E41107A0}" dt="2020-05-18T04:20:01.559" v="209" actId="1076"/>
          <ac:picMkLst>
            <pc:docMk/>
            <pc:sldMk cId="2275362066" sldId="601"/>
            <ac:picMk id="5" creationId="{CB6E8B17-9EFF-46B7-9C46-0AE419D7562C}"/>
          </ac:picMkLst>
        </pc:picChg>
      </pc:sldChg>
      <pc:sldChg chg="add">
        <pc:chgData name="Michael Weinstein" userId="dde8f0b8-2f8d-4f82-9f5a-968ead95bb4f" providerId="ADAL" clId="{F9EE83B3-97DD-4937-8BF5-6C65E41107A0}" dt="2020-05-18T05:13:54.125" v="579"/>
        <pc:sldMkLst>
          <pc:docMk/>
          <pc:sldMk cId="827510559" sldId="602"/>
        </pc:sldMkLst>
      </pc:sldChg>
      <pc:sldChg chg="del">
        <pc:chgData name="Michael Weinstein" userId="dde8f0b8-2f8d-4f82-9f5a-968ead95bb4f" providerId="ADAL" clId="{F9EE83B3-97DD-4937-8BF5-6C65E41107A0}" dt="2020-05-18T04:23:25.791" v="372" actId="47"/>
        <pc:sldMkLst>
          <pc:docMk/>
          <pc:sldMk cId="2328596577" sldId="602"/>
        </pc:sldMkLst>
      </pc:sldChg>
      <pc:sldChg chg="addSp delSp modSp mod">
        <pc:chgData name="Michael Weinstein" userId="dde8f0b8-2f8d-4f82-9f5a-968ead95bb4f" providerId="ADAL" clId="{F9EE83B3-97DD-4937-8BF5-6C65E41107A0}" dt="2020-05-18T04:27:52.624" v="420" actId="14100"/>
        <pc:sldMkLst>
          <pc:docMk/>
          <pc:sldMk cId="3849323301" sldId="603"/>
        </pc:sldMkLst>
        <pc:spChg chg="mod">
          <ac:chgData name="Michael Weinstein" userId="dde8f0b8-2f8d-4f82-9f5a-968ead95bb4f" providerId="ADAL" clId="{F9EE83B3-97DD-4937-8BF5-6C65E41107A0}" dt="2020-05-14T06:18:19.639" v="42" actId="20577"/>
          <ac:spMkLst>
            <pc:docMk/>
            <pc:sldMk cId="3849323301" sldId="603"/>
            <ac:spMk id="8" creationId="{DFC5E201-9DDC-49ED-A705-71C74C016C1E}"/>
          </ac:spMkLst>
        </pc:spChg>
        <pc:picChg chg="add del mod">
          <ac:chgData name="Michael Weinstein" userId="dde8f0b8-2f8d-4f82-9f5a-968ead95bb4f" providerId="ADAL" clId="{F9EE83B3-97DD-4937-8BF5-6C65E41107A0}" dt="2020-05-18T04:24:24.694" v="377" actId="478"/>
          <ac:picMkLst>
            <pc:docMk/>
            <pc:sldMk cId="3849323301" sldId="603"/>
            <ac:picMk id="4" creationId="{E59D9001-7CF4-4A76-A785-FE2E4E694093}"/>
          </ac:picMkLst>
        </pc:picChg>
        <pc:picChg chg="add mod">
          <ac:chgData name="Michael Weinstein" userId="dde8f0b8-2f8d-4f82-9f5a-968ead95bb4f" providerId="ADAL" clId="{F9EE83B3-97DD-4937-8BF5-6C65E41107A0}" dt="2020-05-18T04:25:52.879" v="410" actId="1035"/>
          <ac:picMkLst>
            <pc:docMk/>
            <pc:sldMk cId="3849323301" sldId="603"/>
            <ac:picMk id="5" creationId="{8D02FD8F-7784-4E4A-AB46-524A4A30290A}"/>
          </ac:picMkLst>
        </pc:picChg>
        <pc:picChg chg="del">
          <ac:chgData name="Michael Weinstein" userId="dde8f0b8-2f8d-4f82-9f5a-968ead95bb4f" providerId="ADAL" clId="{F9EE83B3-97DD-4937-8BF5-6C65E41107A0}" dt="2020-05-18T04:23:30.415" v="373" actId="478"/>
          <ac:picMkLst>
            <pc:docMk/>
            <pc:sldMk cId="3849323301" sldId="603"/>
            <ac:picMk id="7" creationId="{25AF0ABD-6870-44BF-B639-436C9D12E1CC}"/>
          </ac:picMkLst>
        </pc:picChg>
        <pc:cxnChg chg="mod">
          <ac:chgData name="Michael Weinstein" userId="dde8f0b8-2f8d-4f82-9f5a-968ead95bb4f" providerId="ADAL" clId="{F9EE83B3-97DD-4937-8BF5-6C65E41107A0}" dt="2020-05-18T04:26:12.598" v="411" actId="14100"/>
          <ac:cxnSpMkLst>
            <pc:docMk/>
            <pc:sldMk cId="3849323301" sldId="603"/>
            <ac:cxnSpMk id="13" creationId="{5F0BCFC7-71D2-43D5-9B8F-C40959EE2737}"/>
          </ac:cxnSpMkLst>
        </pc:cxnChg>
        <pc:cxnChg chg="mod">
          <ac:chgData name="Michael Weinstein" userId="dde8f0b8-2f8d-4f82-9f5a-968ead95bb4f" providerId="ADAL" clId="{F9EE83B3-97DD-4937-8BF5-6C65E41107A0}" dt="2020-05-18T04:27:52.624" v="420" actId="14100"/>
          <ac:cxnSpMkLst>
            <pc:docMk/>
            <pc:sldMk cId="3849323301" sldId="603"/>
            <ac:cxnSpMk id="14" creationId="{16F4C360-06E0-4E62-815A-E07CD64DC583}"/>
          </ac:cxnSpMkLst>
        </pc:cxnChg>
        <pc:cxnChg chg="add mod">
          <ac:chgData name="Michael Weinstein" userId="dde8f0b8-2f8d-4f82-9f5a-968ead95bb4f" providerId="ADAL" clId="{F9EE83B3-97DD-4937-8BF5-6C65E41107A0}" dt="2020-05-18T04:27:08.763" v="418" actId="14100"/>
          <ac:cxnSpMkLst>
            <pc:docMk/>
            <pc:sldMk cId="3849323301" sldId="603"/>
            <ac:cxnSpMk id="15" creationId="{3D8D9AE7-8E79-4CD3-B191-96895F12D692}"/>
          </ac:cxnSpMkLst>
        </pc:cxnChg>
        <pc:cxnChg chg="add mod">
          <ac:chgData name="Michael Weinstein" userId="dde8f0b8-2f8d-4f82-9f5a-968ead95bb4f" providerId="ADAL" clId="{F9EE83B3-97DD-4937-8BF5-6C65E41107A0}" dt="2020-05-18T04:27:13.521" v="419" actId="14100"/>
          <ac:cxnSpMkLst>
            <pc:docMk/>
            <pc:sldMk cId="3849323301" sldId="603"/>
            <ac:cxnSpMk id="16" creationId="{407C3C22-EF71-45B5-8527-A079F3935C98}"/>
          </ac:cxnSpMkLst>
        </pc:cxnChg>
      </pc:sldChg>
      <pc:sldChg chg="addSp delSp modSp mod">
        <pc:chgData name="Michael Weinstein" userId="dde8f0b8-2f8d-4f82-9f5a-968ead95bb4f" providerId="ADAL" clId="{F9EE83B3-97DD-4937-8BF5-6C65E41107A0}" dt="2020-05-18T04:30:33.335" v="436" actId="20577"/>
        <pc:sldMkLst>
          <pc:docMk/>
          <pc:sldMk cId="3274365377" sldId="604"/>
        </pc:sldMkLst>
        <pc:spChg chg="mod">
          <ac:chgData name="Michael Weinstein" userId="dde8f0b8-2f8d-4f82-9f5a-968ead95bb4f" providerId="ADAL" clId="{F9EE83B3-97DD-4937-8BF5-6C65E41107A0}" dt="2020-05-18T04:30:33.335" v="436" actId="20577"/>
          <ac:spMkLst>
            <pc:docMk/>
            <pc:sldMk cId="3274365377" sldId="604"/>
            <ac:spMk id="6" creationId="{92023BE3-42D2-49CE-A57F-340E3A9C966C}"/>
          </ac:spMkLst>
        </pc:spChg>
        <pc:picChg chg="add mod">
          <ac:chgData name="Michael Weinstein" userId="dde8f0b8-2f8d-4f82-9f5a-968ead95bb4f" providerId="ADAL" clId="{F9EE83B3-97DD-4937-8BF5-6C65E41107A0}" dt="2020-05-18T04:29:55.644" v="424" actId="14100"/>
          <ac:picMkLst>
            <pc:docMk/>
            <pc:sldMk cId="3274365377" sldId="604"/>
            <ac:picMk id="4" creationId="{27305601-3FF5-415D-AD4A-1BAD990E1E37}"/>
          </ac:picMkLst>
        </pc:picChg>
        <pc:picChg chg="del">
          <ac:chgData name="Michael Weinstein" userId="dde8f0b8-2f8d-4f82-9f5a-968ead95bb4f" providerId="ADAL" clId="{F9EE83B3-97DD-4937-8BF5-6C65E41107A0}" dt="2020-05-18T04:29:43.694" v="421" actId="478"/>
          <ac:picMkLst>
            <pc:docMk/>
            <pc:sldMk cId="3274365377" sldId="604"/>
            <ac:picMk id="7" creationId="{DB354D84-0775-4D2F-AD83-3C3DD447E469}"/>
          </ac:picMkLst>
        </pc:picChg>
      </pc:sldChg>
      <pc:sldChg chg="del">
        <pc:chgData name="Michael Weinstein" userId="dde8f0b8-2f8d-4f82-9f5a-968ead95bb4f" providerId="ADAL" clId="{F9EE83B3-97DD-4937-8BF5-6C65E41107A0}" dt="2020-05-18T04:30:40.012" v="437" actId="47"/>
        <pc:sldMkLst>
          <pc:docMk/>
          <pc:sldMk cId="3197281360" sldId="605"/>
        </pc:sldMkLst>
      </pc:sldChg>
      <pc:sldChg chg="addSp delSp modSp mod">
        <pc:chgData name="Michael Weinstein" userId="dde8f0b8-2f8d-4f82-9f5a-968ead95bb4f" providerId="ADAL" clId="{F9EE83B3-97DD-4937-8BF5-6C65E41107A0}" dt="2020-05-18T04:32:07.982" v="457" actId="1036"/>
        <pc:sldMkLst>
          <pc:docMk/>
          <pc:sldMk cId="3237739948" sldId="607"/>
        </pc:sldMkLst>
        <pc:picChg chg="add mod modCrop">
          <ac:chgData name="Michael Weinstein" userId="dde8f0b8-2f8d-4f82-9f5a-968ead95bb4f" providerId="ADAL" clId="{F9EE83B3-97DD-4937-8BF5-6C65E41107A0}" dt="2020-05-18T04:32:07.982" v="457" actId="1036"/>
          <ac:picMkLst>
            <pc:docMk/>
            <pc:sldMk cId="3237739948" sldId="607"/>
            <ac:picMk id="4" creationId="{11A8D8C6-D4EB-47FF-99A4-EF4381103A41}"/>
          </ac:picMkLst>
        </pc:picChg>
        <pc:picChg chg="del">
          <ac:chgData name="Michael Weinstein" userId="dde8f0b8-2f8d-4f82-9f5a-968ead95bb4f" providerId="ADAL" clId="{F9EE83B3-97DD-4937-8BF5-6C65E41107A0}" dt="2020-05-18T04:31:34.281" v="438" actId="478"/>
          <ac:picMkLst>
            <pc:docMk/>
            <pc:sldMk cId="3237739948" sldId="607"/>
            <ac:picMk id="7" creationId="{C5268C06-6E73-4445-8A8E-0FC37CE9CCD5}"/>
          </ac:picMkLst>
        </pc:picChg>
      </pc:sldChg>
      <pc:sldChg chg="add">
        <pc:chgData name="Michael Weinstein" userId="dde8f0b8-2f8d-4f82-9f5a-968ead95bb4f" providerId="ADAL" clId="{F9EE83B3-97DD-4937-8BF5-6C65E41107A0}" dt="2020-05-18T05:13:54.125" v="579"/>
        <pc:sldMkLst>
          <pc:docMk/>
          <pc:sldMk cId="2254644013" sldId="608"/>
        </pc:sldMkLst>
      </pc:sldChg>
      <pc:sldChg chg="del">
        <pc:chgData name="Michael Weinstein" userId="dde8f0b8-2f8d-4f82-9f5a-968ead95bb4f" providerId="ADAL" clId="{F9EE83B3-97DD-4937-8BF5-6C65E41107A0}" dt="2020-05-18T04:32:42.170" v="458" actId="47"/>
        <pc:sldMkLst>
          <pc:docMk/>
          <pc:sldMk cId="4192117814" sldId="608"/>
        </pc:sldMkLst>
      </pc:sldChg>
      <pc:sldChg chg="addSp delSp modSp mod">
        <pc:chgData name="Michael Weinstein" userId="dde8f0b8-2f8d-4f82-9f5a-968ead95bb4f" providerId="ADAL" clId="{F9EE83B3-97DD-4937-8BF5-6C65E41107A0}" dt="2020-05-18T04:33:42.452" v="463" actId="1076"/>
        <pc:sldMkLst>
          <pc:docMk/>
          <pc:sldMk cId="1841363104" sldId="609"/>
        </pc:sldMkLst>
        <pc:picChg chg="add mod">
          <ac:chgData name="Michael Weinstein" userId="dde8f0b8-2f8d-4f82-9f5a-968ead95bb4f" providerId="ADAL" clId="{F9EE83B3-97DD-4937-8BF5-6C65E41107A0}" dt="2020-05-18T04:33:42.452" v="463" actId="1076"/>
          <ac:picMkLst>
            <pc:docMk/>
            <pc:sldMk cId="1841363104" sldId="609"/>
            <ac:picMk id="4" creationId="{AB3C6706-6922-4A95-993A-A608F72E244A}"/>
          </ac:picMkLst>
        </pc:picChg>
        <pc:picChg chg="del">
          <ac:chgData name="Michael Weinstein" userId="dde8f0b8-2f8d-4f82-9f5a-968ead95bb4f" providerId="ADAL" clId="{F9EE83B3-97DD-4937-8BF5-6C65E41107A0}" dt="2020-05-18T04:33:20.958" v="459" actId="478"/>
          <ac:picMkLst>
            <pc:docMk/>
            <pc:sldMk cId="1841363104" sldId="609"/>
            <ac:picMk id="7" creationId="{66BAAA22-9F0E-4705-A9E8-77A734E4436A}"/>
          </ac:picMkLst>
        </pc:picChg>
      </pc:sldChg>
      <pc:sldChg chg="del">
        <pc:chgData name="Michael Weinstein" userId="dde8f0b8-2f8d-4f82-9f5a-968ead95bb4f" providerId="ADAL" clId="{F9EE83B3-97DD-4937-8BF5-6C65E41107A0}" dt="2020-05-18T04:33:54.458" v="464" actId="47"/>
        <pc:sldMkLst>
          <pc:docMk/>
          <pc:sldMk cId="2244161189" sldId="610"/>
        </pc:sldMkLst>
      </pc:sldChg>
      <pc:sldChg chg="add">
        <pc:chgData name="Michael Weinstein" userId="dde8f0b8-2f8d-4f82-9f5a-968ead95bb4f" providerId="ADAL" clId="{F9EE83B3-97DD-4937-8BF5-6C65E41107A0}" dt="2020-05-18T05:13:54.125" v="579"/>
        <pc:sldMkLst>
          <pc:docMk/>
          <pc:sldMk cId="2353563668" sldId="610"/>
        </pc:sldMkLst>
      </pc:sldChg>
      <pc:sldChg chg="addSp delSp modSp mod">
        <pc:chgData name="Michael Weinstein" userId="dde8f0b8-2f8d-4f82-9f5a-968ead95bb4f" providerId="ADAL" clId="{F9EE83B3-97DD-4937-8BF5-6C65E41107A0}" dt="2020-05-18T04:35:14.976" v="498" actId="20577"/>
        <pc:sldMkLst>
          <pc:docMk/>
          <pc:sldMk cId="2850695350" sldId="611"/>
        </pc:sldMkLst>
        <pc:spChg chg="mod">
          <ac:chgData name="Michael Weinstein" userId="dde8f0b8-2f8d-4f82-9f5a-968ead95bb4f" providerId="ADAL" clId="{F9EE83B3-97DD-4937-8BF5-6C65E41107A0}" dt="2020-05-18T04:35:14.976" v="498" actId="20577"/>
          <ac:spMkLst>
            <pc:docMk/>
            <pc:sldMk cId="2850695350" sldId="611"/>
            <ac:spMk id="6" creationId="{D041B7C5-3A39-43D9-A251-FB9F2B556577}"/>
          </ac:spMkLst>
        </pc:spChg>
        <pc:picChg chg="add mod">
          <ac:chgData name="Michael Weinstein" userId="dde8f0b8-2f8d-4f82-9f5a-968ead95bb4f" providerId="ADAL" clId="{F9EE83B3-97DD-4937-8BF5-6C65E41107A0}" dt="2020-05-18T04:34:58.672" v="468" actId="14100"/>
          <ac:picMkLst>
            <pc:docMk/>
            <pc:sldMk cId="2850695350" sldId="611"/>
            <ac:picMk id="4" creationId="{EA3F9E5C-321B-48A7-A02E-D895B605B43C}"/>
          </ac:picMkLst>
        </pc:picChg>
        <pc:picChg chg="del">
          <ac:chgData name="Michael Weinstein" userId="dde8f0b8-2f8d-4f82-9f5a-968ead95bb4f" providerId="ADAL" clId="{F9EE83B3-97DD-4937-8BF5-6C65E41107A0}" dt="2020-05-18T04:34:12.296" v="465" actId="478"/>
          <ac:picMkLst>
            <pc:docMk/>
            <pc:sldMk cId="2850695350" sldId="611"/>
            <ac:picMk id="7" creationId="{59F7D610-2435-415B-8A9E-9A98C03CBEE3}"/>
          </ac:picMkLst>
        </pc:picChg>
      </pc:sldChg>
      <pc:sldChg chg="del">
        <pc:chgData name="Michael Weinstein" userId="dde8f0b8-2f8d-4f82-9f5a-968ead95bb4f" providerId="ADAL" clId="{F9EE83B3-97DD-4937-8BF5-6C65E41107A0}" dt="2020-05-18T04:35:42.879" v="499" actId="47"/>
        <pc:sldMkLst>
          <pc:docMk/>
          <pc:sldMk cId="2179824108" sldId="612"/>
        </pc:sldMkLst>
      </pc:sldChg>
      <pc:sldChg chg="addSp delSp modSp mod">
        <pc:chgData name="Michael Weinstein" userId="dde8f0b8-2f8d-4f82-9f5a-968ead95bb4f" providerId="ADAL" clId="{F9EE83B3-97DD-4937-8BF5-6C65E41107A0}" dt="2020-05-18T04:36:44.127" v="522" actId="20577"/>
        <pc:sldMkLst>
          <pc:docMk/>
          <pc:sldMk cId="1317802998" sldId="613"/>
        </pc:sldMkLst>
        <pc:spChg chg="mod">
          <ac:chgData name="Michael Weinstein" userId="dde8f0b8-2f8d-4f82-9f5a-968ead95bb4f" providerId="ADAL" clId="{F9EE83B3-97DD-4937-8BF5-6C65E41107A0}" dt="2020-05-18T04:36:44.127" v="522" actId="20577"/>
          <ac:spMkLst>
            <pc:docMk/>
            <pc:sldMk cId="1317802998" sldId="613"/>
            <ac:spMk id="6" creationId="{04AEA79B-391A-4A82-AC43-47E1219E150E}"/>
          </ac:spMkLst>
        </pc:spChg>
        <pc:picChg chg="add mod">
          <ac:chgData name="Michael Weinstein" userId="dde8f0b8-2f8d-4f82-9f5a-968ead95bb4f" providerId="ADAL" clId="{F9EE83B3-97DD-4937-8BF5-6C65E41107A0}" dt="2020-05-18T04:36:35.636" v="503" actId="14100"/>
          <ac:picMkLst>
            <pc:docMk/>
            <pc:sldMk cId="1317802998" sldId="613"/>
            <ac:picMk id="4" creationId="{D7FD2CCA-F863-44AF-8441-A96C12B1C0AE}"/>
          </ac:picMkLst>
        </pc:picChg>
        <pc:picChg chg="del">
          <ac:chgData name="Michael Weinstein" userId="dde8f0b8-2f8d-4f82-9f5a-968ead95bb4f" providerId="ADAL" clId="{F9EE83B3-97DD-4937-8BF5-6C65E41107A0}" dt="2020-05-18T04:36:25.190" v="500" actId="478"/>
          <ac:picMkLst>
            <pc:docMk/>
            <pc:sldMk cId="1317802998" sldId="613"/>
            <ac:picMk id="7" creationId="{08F8AC70-A3F7-434F-A8D7-5B51206D8446}"/>
          </ac:picMkLst>
        </pc:picChg>
      </pc:sldChg>
      <pc:sldChg chg="addSp delSp modSp mod">
        <pc:chgData name="Michael Weinstein" userId="dde8f0b8-2f8d-4f82-9f5a-968ead95bb4f" providerId="ADAL" clId="{F9EE83B3-97DD-4937-8BF5-6C65E41107A0}" dt="2020-05-18T04:38:28.155" v="527" actId="1076"/>
        <pc:sldMkLst>
          <pc:docMk/>
          <pc:sldMk cId="2844274366" sldId="614"/>
        </pc:sldMkLst>
        <pc:picChg chg="add mod">
          <ac:chgData name="Michael Weinstein" userId="dde8f0b8-2f8d-4f82-9f5a-968ead95bb4f" providerId="ADAL" clId="{F9EE83B3-97DD-4937-8BF5-6C65E41107A0}" dt="2020-05-18T04:38:28.155" v="527" actId="1076"/>
          <ac:picMkLst>
            <pc:docMk/>
            <pc:sldMk cId="2844274366" sldId="614"/>
            <ac:picMk id="4" creationId="{809BEEF1-DFDB-43C6-B50A-2EB522970BA4}"/>
          </ac:picMkLst>
        </pc:picChg>
        <pc:picChg chg="del">
          <ac:chgData name="Michael Weinstein" userId="dde8f0b8-2f8d-4f82-9f5a-968ead95bb4f" providerId="ADAL" clId="{F9EE83B3-97DD-4937-8BF5-6C65E41107A0}" dt="2020-05-18T04:38:10.942" v="523" actId="478"/>
          <ac:picMkLst>
            <pc:docMk/>
            <pc:sldMk cId="2844274366" sldId="614"/>
            <ac:picMk id="7" creationId="{8A9876C1-6A3E-4785-B011-34080C42673D}"/>
          </ac:picMkLst>
        </pc:picChg>
      </pc:sldChg>
      <pc:sldChg chg="addSp delSp modSp del mod">
        <pc:chgData name="Michael Weinstein" userId="dde8f0b8-2f8d-4f82-9f5a-968ead95bb4f" providerId="ADAL" clId="{F9EE83B3-97DD-4937-8BF5-6C65E41107A0}" dt="2020-05-18T04:43:10.225" v="569" actId="47"/>
        <pc:sldMkLst>
          <pc:docMk/>
          <pc:sldMk cId="3898713053" sldId="615"/>
        </pc:sldMkLst>
        <pc:spChg chg="mod">
          <ac:chgData name="Michael Weinstein" userId="dde8f0b8-2f8d-4f82-9f5a-968ead95bb4f" providerId="ADAL" clId="{F9EE83B3-97DD-4937-8BF5-6C65E41107A0}" dt="2020-05-18T04:42:32.297" v="564" actId="20577"/>
          <ac:spMkLst>
            <pc:docMk/>
            <pc:sldMk cId="3898713053" sldId="615"/>
            <ac:spMk id="6" creationId="{D30F1E56-926A-4D95-A8B2-1D0D00229FB6}"/>
          </ac:spMkLst>
        </pc:spChg>
        <pc:picChg chg="add del mod">
          <ac:chgData name="Michael Weinstein" userId="dde8f0b8-2f8d-4f82-9f5a-968ead95bb4f" providerId="ADAL" clId="{F9EE83B3-97DD-4937-8BF5-6C65E41107A0}" dt="2020-05-18T04:42:11.503" v="541" actId="478"/>
          <ac:picMkLst>
            <pc:docMk/>
            <pc:sldMk cId="3898713053" sldId="615"/>
            <ac:picMk id="4" creationId="{4667D1AD-1CAD-429E-944E-9EEE737CE968}"/>
          </ac:picMkLst>
        </pc:picChg>
        <pc:picChg chg="add del mod">
          <ac:chgData name="Michael Weinstein" userId="dde8f0b8-2f8d-4f82-9f5a-968ead95bb4f" providerId="ADAL" clId="{F9EE83B3-97DD-4937-8BF5-6C65E41107A0}" dt="2020-05-18T04:42:13.160" v="542"/>
          <ac:picMkLst>
            <pc:docMk/>
            <pc:sldMk cId="3898713053" sldId="615"/>
            <ac:picMk id="5" creationId="{D06AE0D3-20A3-41D5-B34E-3B1A783F226E}"/>
          </ac:picMkLst>
        </pc:picChg>
        <pc:picChg chg="del">
          <ac:chgData name="Michael Weinstein" userId="dde8f0b8-2f8d-4f82-9f5a-968ead95bb4f" providerId="ADAL" clId="{F9EE83B3-97DD-4937-8BF5-6C65E41107A0}" dt="2020-05-18T04:39:54.936" v="528" actId="478"/>
          <ac:picMkLst>
            <pc:docMk/>
            <pc:sldMk cId="3898713053" sldId="615"/>
            <ac:picMk id="7" creationId="{C237C73B-6820-41DA-A318-27CBECA78B9A}"/>
          </ac:picMkLst>
        </pc:picChg>
      </pc:sldChg>
      <pc:sldChg chg="addSp delSp modSp mod">
        <pc:chgData name="Michael Weinstein" userId="dde8f0b8-2f8d-4f82-9f5a-968ead95bb4f" providerId="ADAL" clId="{F9EE83B3-97DD-4937-8BF5-6C65E41107A0}" dt="2020-05-18T04:43:17.690" v="576" actId="1076"/>
        <pc:sldMkLst>
          <pc:docMk/>
          <pc:sldMk cId="1552880359" sldId="616"/>
        </pc:sldMkLst>
        <pc:spChg chg="mod">
          <ac:chgData name="Michael Weinstein" userId="dde8f0b8-2f8d-4f82-9f5a-968ead95bb4f" providerId="ADAL" clId="{F9EE83B3-97DD-4937-8BF5-6C65E41107A0}" dt="2020-05-18T04:43:13.551" v="575" actId="20577"/>
          <ac:spMkLst>
            <pc:docMk/>
            <pc:sldMk cId="1552880359" sldId="616"/>
            <ac:spMk id="6" creationId="{7DEBDCBB-61DC-4E35-9670-A1AC7A8D6BB1}"/>
          </ac:spMkLst>
        </pc:spChg>
        <pc:picChg chg="add del">
          <ac:chgData name="Michael Weinstein" userId="dde8f0b8-2f8d-4f82-9f5a-968ead95bb4f" providerId="ADAL" clId="{F9EE83B3-97DD-4937-8BF5-6C65E41107A0}" dt="2020-05-18T04:42:42.151" v="565" actId="478"/>
          <ac:picMkLst>
            <pc:docMk/>
            <pc:sldMk cId="1552880359" sldId="616"/>
            <ac:picMk id="5" creationId="{AFF4165B-F144-4A56-A87B-386C1B2114C3}"/>
          </ac:picMkLst>
        </pc:picChg>
        <pc:picChg chg="del">
          <ac:chgData name="Michael Weinstein" userId="dde8f0b8-2f8d-4f82-9f5a-968ead95bb4f" providerId="ADAL" clId="{F9EE83B3-97DD-4937-8BF5-6C65E41107A0}" dt="2020-05-18T04:41:30.573" v="533" actId="478"/>
          <ac:picMkLst>
            <pc:docMk/>
            <pc:sldMk cId="1552880359" sldId="616"/>
            <ac:picMk id="7" creationId="{70F935B5-816D-4088-B439-637F8DD3966F}"/>
          </ac:picMkLst>
        </pc:picChg>
        <pc:picChg chg="add mod">
          <ac:chgData name="Michael Weinstein" userId="dde8f0b8-2f8d-4f82-9f5a-968ead95bb4f" providerId="ADAL" clId="{F9EE83B3-97DD-4937-8BF5-6C65E41107A0}" dt="2020-05-18T04:43:17.690" v="576" actId="1076"/>
          <ac:picMkLst>
            <pc:docMk/>
            <pc:sldMk cId="1552880359" sldId="616"/>
            <ac:picMk id="8" creationId="{B2B357D8-F557-4918-AF78-008E7B0F156A}"/>
          </ac:picMkLst>
        </pc:picChg>
      </pc:sldChg>
      <pc:sldChg chg="delSp new del mod">
        <pc:chgData name="Michael Weinstein" userId="dde8f0b8-2f8d-4f82-9f5a-968ead95bb4f" providerId="ADAL" clId="{F9EE83B3-97DD-4937-8BF5-6C65E41107A0}" dt="2020-05-18T05:14:00.210" v="580" actId="47"/>
        <pc:sldMkLst>
          <pc:docMk/>
          <pc:sldMk cId="1323569306" sldId="617"/>
        </pc:sldMkLst>
        <pc:spChg chg="del">
          <ac:chgData name="Michael Weinstein" userId="dde8f0b8-2f8d-4f82-9f5a-968ead95bb4f" providerId="ADAL" clId="{F9EE83B3-97DD-4937-8BF5-6C65E41107A0}" dt="2020-05-18T05:13:30.478" v="578" actId="478"/>
          <ac:spMkLst>
            <pc:docMk/>
            <pc:sldMk cId="1323569306" sldId="617"/>
            <ac:spMk id="5" creationId="{52E50519-F590-4FC3-9A93-B89F89477B5A}"/>
          </ac:spMkLst>
        </pc:spChg>
      </pc:sldChg>
      <pc:sldChg chg="modSp add mod">
        <pc:chgData name="Michael Weinstein" userId="dde8f0b8-2f8d-4f82-9f5a-968ead95bb4f" providerId="ADAL" clId="{F9EE83B3-97DD-4937-8BF5-6C65E41107A0}" dt="2020-05-18T05:35:54.161" v="583" actId="1076"/>
        <pc:sldMkLst>
          <pc:docMk/>
          <pc:sldMk cId="1143343912" sldId="618"/>
        </pc:sldMkLst>
        <pc:picChg chg="mod">
          <ac:chgData name="Michael Weinstein" userId="dde8f0b8-2f8d-4f82-9f5a-968ead95bb4f" providerId="ADAL" clId="{F9EE83B3-97DD-4937-8BF5-6C65E41107A0}" dt="2020-05-18T05:35:54.161" v="583" actId="1076"/>
          <ac:picMkLst>
            <pc:docMk/>
            <pc:sldMk cId="1143343912" sldId="618"/>
            <ac:picMk id="3" creationId="{FD0C9093-CFB8-4F0E-8BE9-1F3130F11C03}"/>
          </ac:picMkLst>
        </pc:picChg>
      </pc:sldChg>
      <pc:sldChg chg="add">
        <pc:chgData name="Michael Weinstein" userId="dde8f0b8-2f8d-4f82-9f5a-968ead95bb4f" providerId="ADAL" clId="{F9EE83B3-97DD-4937-8BF5-6C65E41107A0}" dt="2020-05-18T05:13:54.125" v="579"/>
        <pc:sldMkLst>
          <pc:docMk/>
          <pc:sldMk cId="2113027311" sldId="619"/>
        </pc:sldMkLst>
      </pc:sldChg>
      <pc:sldChg chg="add">
        <pc:chgData name="Michael Weinstein" userId="dde8f0b8-2f8d-4f82-9f5a-968ead95bb4f" providerId="ADAL" clId="{F9EE83B3-97DD-4937-8BF5-6C65E41107A0}" dt="2020-05-18T05:13:54.125" v="579"/>
        <pc:sldMkLst>
          <pc:docMk/>
          <pc:sldMk cId="1886865039" sldId="620"/>
        </pc:sldMkLst>
      </pc:sldChg>
      <pc:sldChg chg="add">
        <pc:chgData name="Michael Weinstein" userId="dde8f0b8-2f8d-4f82-9f5a-968ead95bb4f" providerId="ADAL" clId="{F9EE83B3-97DD-4937-8BF5-6C65E41107A0}" dt="2020-05-18T05:13:54.125" v="579"/>
        <pc:sldMkLst>
          <pc:docMk/>
          <pc:sldMk cId="3610439351" sldId="621"/>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pener">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12331DAD-76C8-D143-940A-1249F810C751}"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5" name="Background">
            <a:extLst>
              <a:ext uri="{FF2B5EF4-FFF2-40B4-BE49-F238E27FC236}">
                <a16:creationId xmlns:a16="http://schemas.microsoft.com/office/drawing/2014/main" id="{4C1E4286-FD2F-814C-A4E5-B50094C0B6DB}"/>
              </a:ext>
            </a:extLst>
          </p:cNvPr>
          <p:cNvSpPr>
            <a:spLocks noChangeAspect="1"/>
          </p:cNvSpPr>
          <p:nvPr/>
        </p:nvSpPr>
        <p:spPr>
          <a:xfrm>
            <a:off x="0" y="1"/>
            <a:ext cx="12192000" cy="6868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sp>
        <p:nvSpPr>
          <p:cNvPr id="26" name="Content Placeholder 22">
            <a:extLst>
              <a:ext uri="{FF2B5EF4-FFF2-40B4-BE49-F238E27FC236}">
                <a16:creationId xmlns:a16="http://schemas.microsoft.com/office/drawing/2014/main" id="{C424A90F-84FD-434F-AF04-DB8738AB4794}"/>
              </a:ext>
            </a:extLst>
          </p:cNvPr>
          <p:cNvSpPr>
            <a:spLocks noGrp="1"/>
          </p:cNvSpPr>
          <p:nvPr>
            <p:ph sz="quarter" idx="22" hasCustomPrompt="1"/>
          </p:nvPr>
        </p:nvSpPr>
        <p:spPr>
          <a:xfrm>
            <a:off x="853440" y="6219032"/>
            <a:ext cx="2180084" cy="221599"/>
          </a:xfrm>
          <a:prstGeom prst="rect">
            <a:avLst/>
          </a:prstGeom>
        </p:spPr>
        <p:txBody>
          <a:bodyPr wrap="none" lIns="9144" tIns="0" bIns="0" anchor="b" anchorCtr="0">
            <a:spAutoFit/>
          </a:bodyPr>
          <a:lstStyle>
            <a:lvl1pPr marL="0" indent="0">
              <a:spcBef>
                <a:spcPts val="400"/>
              </a:spcBef>
              <a:buFontTx/>
              <a:buNone/>
              <a:defRPr sz="1600" b="0" i="0">
                <a:solidFill>
                  <a:srgbClr val="898989"/>
                </a:solidFill>
                <a:latin typeface="Helvetica Regular" pitchFamily="2" charset="0"/>
              </a:defRPr>
            </a:lvl1pPr>
            <a:lvl2pPr>
              <a:defRPr sz="1600"/>
            </a:lvl2pPr>
            <a:lvl3pPr>
              <a:defRPr sz="1600"/>
            </a:lvl3pPr>
            <a:lvl4pPr>
              <a:defRPr sz="1600"/>
            </a:lvl4pPr>
            <a:lvl5pPr>
              <a:defRPr sz="1600"/>
            </a:lvl5pPr>
          </a:lstStyle>
          <a:p>
            <a:r>
              <a:rPr lang="en-US" sz="1600" dirty="0">
                <a:solidFill>
                  <a:srgbClr val="58595B"/>
                </a:solidFill>
                <a:latin typeface="Helvetica" pitchFamily="2" charset="0"/>
              </a:rPr>
              <a:t>Title, Department Name</a:t>
            </a:r>
          </a:p>
        </p:txBody>
      </p:sp>
      <p:sp>
        <p:nvSpPr>
          <p:cNvPr id="28" name="Content Placeholder 22">
            <a:extLst>
              <a:ext uri="{FF2B5EF4-FFF2-40B4-BE49-F238E27FC236}">
                <a16:creationId xmlns:a16="http://schemas.microsoft.com/office/drawing/2014/main" id="{6013CCDF-D30B-8B49-870C-487BC9166588}"/>
              </a:ext>
            </a:extLst>
          </p:cNvPr>
          <p:cNvSpPr>
            <a:spLocks noGrp="1"/>
          </p:cNvSpPr>
          <p:nvPr>
            <p:ph sz="quarter" idx="23" hasCustomPrompt="1"/>
          </p:nvPr>
        </p:nvSpPr>
        <p:spPr>
          <a:xfrm>
            <a:off x="853440" y="5975192"/>
            <a:ext cx="1503232" cy="221599"/>
          </a:xfrm>
          <a:prstGeom prst="rect">
            <a:avLst/>
          </a:prstGeom>
        </p:spPr>
        <p:txBody>
          <a:bodyPr wrap="none" lIns="9144" tIns="0" bIns="0" anchor="b" anchorCtr="0">
            <a:spAutoFit/>
          </a:bodyPr>
          <a:lstStyle>
            <a:lvl1pPr marL="0" indent="0">
              <a:spcBef>
                <a:spcPts val="400"/>
              </a:spcBef>
              <a:buFontTx/>
              <a:buNone/>
              <a:defRPr sz="1600" b="0" i="0">
                <a:solidFill>
                  <a:srgbClr val="898989"/>
                </a:solidFill>
                <a:latin typeface="Helvetica Regular" pitchFamily="2" charset="0"/>
              </a:defRPr>
            </a:lvl1pPr>
            <a:lvl2pPr>
              <a:defRPr sz="1600"/>
            </a:lvl2pPr>
            <a:lvl3pPr>
              <a:defRPr sz="1600"/>
            </a:lvl3pPr>
            <a:lvl4pPr>
              <a:defRPr sz="1600"/>
            </a:lvl4pPr>
            <a:lvl5pPr>
              <a:defRPr sz="1600"/>
            </a:lvl5pPr>
          </a:lstStyle>
          <a:p>
            <a:r>
              <a:rPr lang="en-US" sz="1600" dirty="0">
                <a:solidFill>
                  <a:srgbClr val="58595B"/>
                </a:solidFill>
                <a:latin typeface="Helvetica" pitchFamily="2" charset="0"/>
              </a:rPr>
              <a:t>Presenter Name</a:t>
            </a:r>
          </a:p>
        </p:txBody>
      </p:sp>
      <p:sp>
        <p:nvSpPr>
          <p:cNvPr id="15" name="Header rule">
            <a:extLst>
              <a:ext uri="{FF2B5EF4-FFF2-40B4-BE49-F238E27FC236}">
                <a16:creationId xmlns:a16="http://schemas.microsoft.com/office/drawing/2014/main" id="{9D6D4E19-3FBE-DF40-B8C1-98D35A8D9F51}"/>
              </a:ext>
            </a:extLst>
          </p:cNvPr>
          <p:cNvSpPr/>
          <p:nvPr/>
        </p:nvSpPr>
        <p:spPr>
          <a:xfrm>
            <a:off x="853440" y="402336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2400" b="0" i="0" dirty="0">
              <a:latin typeface="Helvetica Regular" pitchFamily="2" charset="0"/>
            </a:endParaRPr>
          </a:p>
        </p:txBody>
      </p:sp>
      <p:sp>
        <p:nvSpPr>
          <p:cNvPr id="7" name="Header rule">
            <a:extLst>
              <a:ext uri="{FF2B5EF4-FFF2-40B4-BE49-F238E27FC236}">
                <a16:creationId xmlns:a16="http://schemas.microsoft.com/office/drawing/2014/main" id="{09B1960F-507A-E84C-8B64-1891B754A975}"/>
              </a:ext>
            </a:extLst>
          </p:cNvPr>
          <p:cNvSpPr/>
          <p:nvPr/>
        </p:nvSpPr>
        <p:spPr>
          <a:xfrm>
            <a:off x="853440" y="243840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2400" b="0" i="0" dirty="0">
              <a:latin typeface="Helvetica Regular" pitchFamily="2" charset="0"/>
            </a:endParaRPr>
          </a:p>
        </p:txBody>
      </p:sp>
      <p:pic>
        <p:nvPicPr>
          <p:cNvPr id="3" name="logo lockup" hidden="1">
            <a:extLst>
              <a:ext uri="{FF2B5EF4-FFF2-40B4-BE49-F238E27FC236}">
                <a16:creationId xmlns:a16="http://schemas.microsoft.com/office/drawing/2014/main" id="{A0682890-AF0C-4247-AD31-1CB6F62F7850}"/>
              </a:ext>
            </a:extLst>
          </p:cNvPr>
          <p:cNvPicPr>
            <a:picLocks noChangeAspect="1"/>
          </p:cNvPicPr>
          <p:nvPr/>
        </p:nvPicPr>
        <p:blipFill>
          <a:blip r:embed="rId2"/>
          <a:stretch>
            <a:fillRect/>
          </a:stretch>
        </p:blipFill>
        <p:spPr>
          <a:xfrm>
            <a:off x="853440" y="631500"/>
            <a:ext cx="4572000" cy="508000"/>
          </a:xfrm>
          <a:prstGeom prst="rect">
            <a:avLst/>
          </a:prstGeom>
        </p:spPr>
      </p:pic>
      <p:sp>
        <p:nvSpPr>
          <p:cNvPr id="13" name="Picture Placeholder 5">
            <a:extLst>
              <a:ext uri="{FF2B5EF4-FFF2-40B4-BE49-F238E27FC236}">
                <a16:creationId xmlns:a16="http://schemas.microsoft.com/office/drawing/2014/main" id="{4C1BE7FB-0098-1444-898A-9FEDB68EF2C5}"/>
              </a:ext>
            </a:extLst>
          </p:cNvPr>
          <p:cNvSpPr>
            <a:spLocks noGrp="1"/>
          </p:cNvSpPr>
          <p:nvPr>
            <p:ph type="pic" sz="quarter" idx="24" hasCustomPrompt="1"/>
          </p:nvPr>
        </p:nvSpPr>
        <p:spPr>
          <a:xfrm>
            <a:off x="863598" y="635002"/>
            <a:ext cx="7419517" cy="1375519"/>
          </a:xfrm>
          <a:prstGeom prst="rect">
            <a:avLst/>
          </a:prstGeom>
        </p:spPr>
        <p:txBody>
          <a:bodyPr wrap="square" lIns="0" tIns="0" rIns="0" anchor="t" anchorCtr="0">
            <a:noAutofit/>
          </a:bodyPr>
          <a:lstStyle>
            <a:lvl1pPr marL="0" indent="0" algn="l">
              <a:buNone/>
              <a:defRPr sz="1333" u="none"/>
            </a:lvl1pPr>
          </a:lstStyle>
          <a:p>
            <a:r>
              <a:rPr lang="en-US" dirty="0"/>
              <a:t>Click the icon to insert the </a:t>
            </a:r>
            <a:r>
              <a:rPr lang="en-US" dirty="0" err="1"/>
              <a:t>Bxd-blk</a:t>
            </a:r>
            <a:r>
              <a:rPr lang="en-US" dirty="0"/>
              <a:t> or Boxed-</a:t>
            </a:r>
            <a:r>
              <a:rPr lang="en-US" dirty="0" err="1"/>
              <a:t>BlackType</a:t>
            </a:r>
            <a:r>
              <a:rPr lang="en-US" dirty="0"/>
              <a:t>, </a:t>
            </a:r>
            <a:r>
              <a:rPr lang="en-US" dirty="0" err="1"/>
              <a:t>svg</a:t>
            </a:r>
            <a:r>
              <a:rPr lang="en-US" dirty="0"/>
              <a:t> or </a:t>
            </a:r>
            <a:r>
              <a:rPr lang="en-US" dirty="0" err="1"/>
              <a:t>png</a:t>
            </a:r>
            <a:r>
              <a:rPr lang="en-US" dirty="0"/>
              <a:t> format version of your department logo. Follow the pink instructions.</a:t>
            </a:r>
          </a:p>
        </p:txBody>
      </p:sp>
      <p:sp>
        <p:nvSpPr>
          <p:cNvPr id="12" name="TextBox 11" hidden="1">
            <a:extLst>
              <a:ext uri="{FF2B5EF4-FFF2-40B4-BE49-F238E27FC236}">
                <a16:creationId xmlns:a16="http://schemas.microsoft.com/office/drawing/2014/main" id="{992A067E-6CB9-C14C-9A18-33F98E6EF3A7}"/>
              </a:ext>
            </a:extLst>
          </p:cNvPr>
          <p:cNvSpPr txBox="1"/>
          <p:nvPr/>
        </p:nvSpPr>
        <p:spPr>
          <a:xfrm>
            <a:off x="865632" y="633984"/>
            <a:ext cx="1066800" cy="499872"/>
          </a:xfrm>
          <a:prstGeom prst="rect">
            <a:avLst/>
          </a:prstGeom>
          <a:solidFill>
            <a:srgbClr val="FF00FF"/>
          </a:solidFill>
          <a:ln w="6350">
            <a:noFill/>
          </a:ln>
        </p:spPr>
        <p:txBody>
          <a:bodyPr wrap="square" lIns="24384" tIns="12192" rIns="24384" bIns="0" rtlCol="0" anchor="ctr" anchorCtr="1">
            <a:normAutofit fontScale="925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67" dirty="0">
                <a:solidFill>
                  <a:schemeClr val="bg1"/>
                </a:solidFill>
              </a:rPr>
              <a:t>Resize the UCLA logo to match the size &amp; position of this box</a:t>
            </a:r>
          </a:p>
        </p:txBody>
      </p:sp>
      <p:sp>
        <p:nvSpPr>
          <p:cNvPr id="6" name="Text Placeholder 5">
            <a:extLst>
              <a:ext uri="{FF2B5EF4-FFF2-40B4-BE49-F238E27FC236}">
                <a16:creationId xmlns:a16="http://schemas.microsoft.com/office/drawing/2014/main" id="{D1A3CCD6-7C87-3540-AD4F-C4E375A40A67}"/>
              </a:ext>
            </a:extLst>
          </p:cNvPr>
          <p:cNvSpPr>
            <a:spLocks noGrp="1"/>
          </p:cNvSpPr>
          <p:nvPr>
            <p:ph type="body" sz="quarter" idx="25" hasCustomPrompt="1"/>
          </p:nvPr>
        </p:nvSpPr>
        <p:spPr>
          <a:xfrm>
            <a:off x="853440" y="2194560"/>
            <a:ext cx="4474815" cy="147797"/>
          </a:xfrm>
          <a:prstGeom prst="rect">
            <a:avLst/>
          </a:prstGeom>
        </p:spPr>
        <p:txBody>
          <a:bodyPr wrap="none" lIns="18288">
            <a:spAutoFit/>
          </a:bodyPr>
          <a:lstStyle>
            <a:lvl1pPr marL="0" indent="0">
              <a:buNone/>
              <a:defRPr sz="1067" cap="all" baseline="0">
                <a:latin typeface="+mn-lt"/>
              </a:defRPr>
            </a:lvl1pPr>
            <a:lvl2pPr marL="0" indent="0">
              <a:buFont typeface="Arial" panose="020B0604020202020204" pitchFamily="34" charset="0"/>
              <a:buNone/>
              <a:defRPr sz="1067">
                <a:latin typeface="+mn-lt"/>
              </a:defRPr>
            </a:lvl2pPr>
            <a:lvl3pPr marL="484620" indent="0">
              <a:buNone/>
              <a:defRPr sz="1067">
                <a:latin typeface="+mn-lt"/>
              </a:defRPr>
            </a:lvl3pPr>
            <a:lvl4pPr marL="0" indent="0">
              <a:buNone/>
              <a:defRPr sz="1067">
                <a:latin typeface="+mn-lt"/>
              </a:defRPr>
            </a:lvl4pPr>
            <a:lvl5pPr marL="0" indent="0">
              <a:buNone/>
              <a:defRPr sz="1067">
                <a:latin typeface="+mn-lt"/>
              </a:defRPr>
            </a:lvl5pPr>
          </a:lstStyle>
          <a:p>
            <a:pPr lvl="0"/>
            <a:r>
              <a:rPr lang="en-US" dirty="0"/>
              <a:t>JOB # GOES HERE [REMOVE FOR LIVE AUDIENCE PRESENTATION]</a:t>
            </a:r>
          </a:p>
        </p:txBody>
      </p:sp>
      <p:sp>
        <p:nvSpPr>
          <p:cNvPr id="2" name="TextBox 1">
            <a:extLst>
              <a:ext uri="{FF2B5EF4-FFF2-40B4-BE49-F238E27FC236}">
                <a16:creationId xmlns:a16="http://schemas.microsoft.com/office/drawing/2014/main" id="{E2AB141D-50D8-B545-AC99-DA856384CC54}"/>
              </a:ext>
            </a:extLst>
          </p:cNvPr>
          <p:cNvSpPr txBox="1"/>
          <p:nvPr/>
        </p:nvSpPr>
        <p:spPr>
          <a:xfrm>
            <a:off x="8793019" y="406401"/>
            <a:ext cx="1902691" cy="461665"/>
          </a:xfrm>
          <a:prstGeom prst="rect">
            <a:avLst/>
          </a:prstGeom>
          <a:noFill/>
        </p:spPr>
        <p:txBody>
          <a:bodyPr wrap="square" rtlCol="0">
            <a:spAutoFit/>
          </a:bodyPr>
          <a:lstStyle/>
          <a:p>
            <a:endParaRPr lang="en-US" sz="2400" dirty="0"/>
          </a:p>
        </p:txBody>
      </p:sp>
      <p:sp>
        <p:nvSpPr>
          <p:cNvPr id="10" name="Text Placeholder 9">
            <a:extLst>
              <a:ext uri="{FF2B5EF4-FFF2-40B4-BE49-F238E27FC236}">
                <a16:creationId xmlns:a16="http://schemas.microsoft.com/office/drawing/2014/main" id="{E60C41A6-45A6-5B44-9CEC-EBB9C50F73C1}"/>
              </a:ext>
            </a:extLst>
          </p:cNvPr>
          <p:cNvSpPr>
            <a:spLocks noGrp="1"/>
          </p:cNvSpPr>
          <p:nvPr>
            <p:ph type="body" sz="quarter" idx="27" hasCustomPrompt="1"/>
          </p:nvPr>
        </p:nvSpPr>
        <p:spPr>
          <a:xfrm>
            <a:off x="4706470" y="4256635"/>
            <a:ext cx="6510169" cy="332399"/>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 GUIDES – To make sure guides are visible, inside the View ribbon, click the Guides checkbox. Then click the icon inside the picture frame to add your logo.</a:t>
            </a:r>
          </a:p>
        </p:txBody>
      </p:sp>
      <p:sp>
        <p:nvSpPr>
          <p:cNvPr id="22" name="Text Placeholder 9">
            <a:extLst>
              <a:ext uri="{FF2B5EF4-FFF2-40B4-BE49-F238E27FC236}">
                <a16:creationId xmlns:a16="http://schemas.microsoft.com/office/drawing/2014/main" id="{A7DA1E21-D79E-F544-A510-7244E006EC4A}"/>
              </a:ext>
            </a:extLst>
          </p:cNvPr>
          <p:cNvSpPr>
            <a:spLocks noGrp="1"/>
          </p:cNvSpPr>
          <p:nvPr>
            <p:ph type="body" sz="quarter" idx="28" hasCustomPrompt="1"/>
          </p:nvPr>
        </p:nvSpPr>
        <p:spPr>
          <a:xfrm>
            <a:off x="4706470" y="4700563"/>
            <a:ext cx="6510169" cy="332399"/>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 QUALITY – For the sharpest image, we recommend selecting your logo from the </a:t>
            </a:r>
            <a:r>
              <a:rPr lang="en-US" dirty="0" err="1"/>
              <a:t>svg</a:t>
            </a:r>
            <a:r>
              <a:rPr lang="en-US" dirty="0"/>
              <a:t> folder. Insert the </a:t>
            </a:r>
            <a:r>
              <a:rPr lang="en-US" dirty="0" err="1"/>
              <a:t>Bxd-blk</a:t>
            </a:r>
            <a:r>
              <a:rPr lang="en-US" dirty="0"/>
              <a:t> or Boxed-</a:t>
            </a:r>
            <a:r>
              <a:rPr lang="en-US" dirty="0" err="1"/>
              <a:t>BlackType</a:t>
            </a:r>
            <a:r>
              <a:rPr lang="en-US" dirty="0"/>
              <a:t> version and it will appear in the picture frame.</a:t>
            </a:r>
          </a:p>
        </p:txBody>
      </p:sp>
      <p:sp>
        <p:nvSpPr>
          <p:cNvPr id="23" name="Text Placeholder 9">
            <a:extLst>
              <a:ext uri="{FF2B5EF4-FFF2-40B4-BE49-F238E27FC236}">
                <a16:creationId xmlns:a16="http://schemas.microsoft.com/office/drawing/2014/main" id="{624A8DDF-AAAB-5F4B-94B6-2B8F1EAAD0A7}"/>
              </a:ext>
            </a:extLst>
          </p:cNvPr>
          <p:cNvSpPr>
            <a:spLocks noGrp="1"/>
          </p:cNvSpPr>
          <p:nvPr>
            <p:ph type="body" sz="quarter" idx="29" hasCustomPrompt="1"/>
          </p:nvPr>
        </p:nvSpPr>
        <p:spPr>
          <a:xfrm>
            <a:off x="4706470" y="5144491"/>
            <a:ext cx="6510169" cy="955048"/>
          </a:xfrm>
          <a:prstGeom prst="rect">
            <a:avLst/>
          </a:prstGeom>
        </p:spPr>
        <p:txBody>
          <a:bodyPr lIns="0" tIns="45720" rIns="91440" bIns="4572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lvl="0"/>
            <a:r>
              <a:rPr lang="en-US" dirty="0"/>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blue UCLA logo box should match up with the top and bottom guides.</a:t>
            </a:r>
          </a:p>
        </p:txBody>
      </p:sp>
      <p:sp>
        <p:nvSpPr>
          <p:cNvPr id="24" name="Text Placeholder 9">
            <a:extLst>
              <a:ext uri="{FF2B5EF4-FFF2-40B4-BE49-F238E27FC236}">
                <a16:creationId xmlns:a16="http://schemas.microsoft.com/office/drawing/2014/main" id="{780DC648-A60E-984C-B078-E1226FC92945}"/>
              </a:ext>
            </a:extLst>
          </p:cNvPr>
          <p:cNvSpPr>
            <a:spLocks noGrp="1"/>
          </p:cNvSpPr>
          <p:nvPr>
            <p:ph type="body" sz="quarter" idx="30" hasCustomPrompt="1"/>
          </p:nvPr>
        </p:nvSpPr>
        <p:spPr>
          <a:xfrm>
            <a:off x="4706470" y="6208237"/>
            <a:ext cx="6510169" cy="167140"/>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lvl="0"/>
            <a:r>
              <a:rPr lang="en-US" dirty="0"/>
              <a:t>4. POSITION – Align the blue UCLA logo box to meet the left guide. </a:t>
            </a:r>
          </a:p>
        </p:txBody>
      </p:sp>
      <p:sp>
        <p:nvSpPr>
          <p:cNvPr id="8" name="Text Placeholder 7">
            <a:extLst>
              <a:ext uri="{FF2B5EF4-FFF2-40B4-BE49-F238E27FC236}">
                <a16:creationId xmlns:a16="http://schemas.microsoft.com/office/drawing/2014/main" id="{2FA6F6D3-C084-D543-B260-D6C73FE285CF}"/>
              </a:ext>
            </a:extLst>
          </p:cNvPr>
          <p:cNvSpPr>
            <a:spLocks noGrp="1"/>
          </p:cNvSpPr>
          <p:nvPr>
            <p:ph type="body" sz="quarter" idx="31" hasCustomPrompt="1"/>
          </p:nvPr>
        </p:nvSpPr>
        <p:spPr>
          <a:xfrm>
            <a:off x="853440" y="2926376"/>
            <a:ext cx="10363200" cy="664797"/>
          </a:xfrm>
          <a:prstGeom prst="rect">
            <a:avLst/>
          </a:prstGeom>
        </p:spPr>
        <p:txBody>
          <a:bodyPr wrap="square" anchor="ctr" anchorCtr="0">
            <a:spAutoFit/>
          </a:bodyPr>
          <a:lstStyle>
            <a:lvl1pPr marL="0" indent="0">
              <a:buNone/>
              <a:defRPr sz="4800" b="1">
                <a:latin typeface="+mj-lt"/>
              </a:defRPr>
            </a:lvl1pPr>
            <a:lvl2pPr marL="0" indent="0">
              <a:buFont typeface="Arial" panose="020B0604020202020204" pitchFamily="34" charset="0"/>
              <a:buNone/>
              <a:defRPr sz="4800" b="1">
                <a:latin typeface="+mj-lt"/>
              </a:defRPr>
            </a:lvl2pPr>
            <a:lvl3pPr marL="484620" indent="0">
              <a:buNone/>
              <a:defRPr sz="4800" b="1">
                <a:latin typeface="+mj-lt"/>
              </a:defRPr>
            </a:lvl3pPr>
            <a:lvl4pPr marL="0" indent="0">
              <a:buNone/>
              <a:defRPr sz="4800" b="1">
                <a:latin typeface="+mj-lt"/>
              </a:defRPr>
            </a:lvl4pPr>
            <a:lvl5pPr marL="0" indent="0">
              <a:buNone/>
              <a:defRPr sz="4800" b="1">
                <a:latin typeface="+mj-lt"/>
              </a:defRPr>
            </a:lvl5pPr>
          </a:lstStyle>
          <a:p>
            <a:pPr lvl="0"/>
            <a:r>
              <a:rPr lang="en-US" dirty="0"/>
              <a:t>Metagenomics Workshop</a:t>
            </a:r>
          </a:p>
        </p:txBody>
      </p:sp>
      <p:sp>
        <p:nvSpPr>
          <p:cNvPr id="19" name="TextBox 18" hidden="1">
            <a:extLst>
              <a:ext uri="{FF2B5EF4-FFF2-40B4-BE49-F238E27FC236}">
                <a16:creationId xmlns:a16="http://schemas.microsoft.com/office/drawing/2014/main" id="{DAEABCCE-008D-444A-9E36-5D3414A07090}"/>
              </a:ext>
            </a:extLst>
          </p:cNvPr>
          <p:cNvSpPr txBox="1"/>
          <p:nvPr/>
        </p:nvSpPr>
        <p:spPr>
          <a:xfrm>
            <a:off x="865632" y="633984"/>
            <a:ext cx="1066800" cy="499872"/>
          </a:xfrm>
          <a:prstGeom prst="rect">
            <a:avLst/>
          </a:prstGeom>
          <a:solidFill>
            <a:srgbClr val="FF00FF"/>
          </a:solidFill>
          <a:ln w="6350">
            <a:noFill/>
          </a:ln>
        </p:spPr>
        <p:txBody>
          <a:bodyPr wrap="square" lIns="24384" tIns="12192" rIns="24384" bIns="0" rtlCol="0" anchor="ctr" anchorCtr="1">
            <a:normAutofit fontScale="925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67" dirty="0">
                <a:solidFill>
                  <a:schemeClr val="bg1"/>
                </a:solidFill>
              </a:rPr>
              <a:t>Resize the UCLA logo to match the size &amp; position of this box</a:t>
            </a:r>
          </a:p>
        </p:txBody>
      </p:sp>
      <p:sp>
        <p:nvSpPr>
          <p:cNvPr id="20" name="TextBox 19">
            <a:extLst>
              <a:ext uri="{FF2B5EF4-FFF2-40B4-BE49-F238E27FC236}">
                <a16:creationId xmlns:a16="http://schemas.microsoft.com/office/drawing/2014/main" id="{7B98486D-C649-D848-B5F6-E86CD5336334}"/>
              </a:ext>
            </a:extLst>
          </p:cNvPr>
          <p:cNvSpPr txBox="1"/>
          <p:nvPr/>
        </p:nvSpPr>
        <p:spPr>
          <a:xfrm>
            <a:off x="8793019" y="406401"/>
            <a:ext cx="1902691"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2943508897"/>
      </p:ext>
    </p:extLst>
  </p:cSld>
  <p:clrMapOvr>
    <a:masterClrMapping/>
  </p:clrMapOvr>
  <p:extLst>
    <p:ext uri="{DCECCB84-F9BA-43D5-87BE-67443E8EF086}">
      <p15:sldGuideLst xmlns:p15="http://schemas.microsoft.com/office/powerpoint/2012/main">
        <p15:guide id="5" orient="horz" pos="300">
          <p15:clr>
            <a:srgbClr val="FBAE40"/>
          </p15:clr>
        </p15:guide>
        <p15:guide id="6" orient="horz" pos="540">
          <p15:clr>
            <a:srgbClr val="FBAE40"/>
          </p15:clr>
        </p15:guide>
        <p15:guide id="7"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er w/two captioned images caption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B9EB0CAB-07AA-2647-BE58-7A658EF3CBEE}"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a:xfrm>
            <a:off x="11582400" y="6339840"/>
            <a:ext cx="609600" cy="422744"/>
          </a:xfrm>
        </p:spPr>
        <p:txBody>
          <a:body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735DA87-8D0D-5646-9263-BA8534F57B0F}"/>
              </a:ext>
            </a:extLst>
          </p:cNvPr>
          <p:cNvSpPr/>
          <p:nvPr/>
        </p:nvSpPr>
        <p:spPr>
          <a:xfrm>
            <a:off x="0" y="0"/>
            <a:ext cx="12192000" cy="155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itle 1">
            <a:extLst>
              <a:ext uri="{FF2B5EF4-FFF2-40B4-BE49-F238E27FC236}">
                <a16:creationId xmlns:a16="http://schemas.microsoft.com/office/drawing/2014/main" id="{CD6FC555-1AA9-E647-94A1-A53C5C1DD7CF}"/>
              </a:ext>
            </a:extLst>
          </p:cNvPr>
          <p:cNvSpPr txBox="1">
            <a:spLocks/>
          </p:cNvSpPr>
          <p:nvPr/>
        </p:nvSpPr>
        <p:spPr>
          <a:xfrm>
            <a:off x="853439" y="487680"/>
            <a:ext cx="10363200" cy="36576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2400" dirty="0"/>
              <a:t>Small Header w/two captioned images</a:t>
            </a:r>
          </a:p>
        </p:txBody>
      </p:sp>
      <p:sp>
        <p:nvSpPr>
          <p:cNvPr id="6" name="Header rule">
            <a:extLst>
              <a:ext uri="{FF2B5EF4-FFF2-40B4-BE49-F238E27FC236}">
                <a16:creationId xmlns:a16="http://schemas.microsoft.com/office/drawing/2014/main" id="{A64E2F76-6F70-6E41-8E67-76251B3CBB36}"/>
              </a:ext>
            </a:extLst>
          </p:cNvPr>
          <p:cNvSpPr/>
          <p:nvPr/>
        </p:nvSpPr>
        <p:spPr>
          <a:xfrm>
            <a:off x="853440" y="898199"/>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2400" b="0" i="0" dirty="0">
              <a:latin typeface="Helvetica Regular" pitchFamily="2" charset="0"/>
            </a:endParaRPr>
          </a:p>
        </p:txBody>
      </p:sp>
      <p:sp>
        <p:nvSpPr>
          <p:cNvPr id="9" name="Text Placeholder 8">
            <a:extLst>
              <a:ext uri="{FF2B5EF4-FFF2-40B4-BE49-F238E27FC236}">
                <a16:creationId xmlns:a16="http://schemas.microsoft.com/office/drawing/2014/main" id="{8D21123F-3052-7448-8323-EBC781A2C598}"/>
              </a:ext>
            </a:extLst>
          </p:cNvPr>
          <p:cNvSpPr>
            <a:spLocks noGrp="1"/>
          </p:cNvSpPr>
          <p:nvPr>
            <p:ph type="body" sz="quarter" idx="24" hasCustomPrompt="1"/>
          </p:nvPr>
        </p:nvSpPr>
        <p:spPr>
          <a:xfrm>
            <a:off x="853267" y="5486401"/>
            <a:ext cx="4998719" cy="178852"/>
          </a:xfrm>
          <a:prstGeom prst="rect">
            <a:avLst/>
          </a:prstGeom>
        </p:spPr>
        <p:txBody>
          <a:bodyPr wrap="square" anchor="t" anchorCtr="0">
            <a:spAutoFit/>
          </a:bodyPr>
          <a:lstStyle>
            <a:lvl1pPr marL="0" indent="0">
              <a:lnSpc>
                <a:spcPts val="1467"/>
              </a:lnSpc>
              <a:buNone/>
              <a:defRPr sz="1067">
                <a:latin typeface="+mn-lt"/>
              </a:defRPr>
            </a:lvl1pPr>
            <a:lvl2pPr>
              <a:defRPr sz="1067">
                <a:latin typeface="+mn-lt"/>
              </a:defRPr>
            </a:lvl2pPr>
            <a:lvl3pPr>
              <a:defRPr sz="1067">
                <a:latin typeface="+mn-lt"/>
              </a:defRPr>
            </a:lvl3pPr>
            <a:lvl4pPr>
              <a:defRPr sz="1067">
                <a:latin typeface="+mn-lt"/>
              </a:defRPr>
            </a:lvl4pPr>
            <a:lvl5pPr>
              <a:defRPr sz="1067">
                <a:latin typeface="+mn-lt"/>
              </a:defRPr>
            </a:lvl5pPr>
          </a:lstStyle>
          <a:p>
            <a:pPr lvl="0"/>
            <a:r>
              <a:rPr lang="en-US" dirty="0"/>
              <a:t>Caption goes here, one line recommended, two lines max. lorem ipsum</a:t>
            </a:r>
          </a:p>
        </p:txBody>
      </p:sp>
      <p:sp>
        <p:nvSpPr>
          <p:cNvPr id="11" name="Rectangle 10">
            <a:extLst>
              <a:ext uri="{FF2B5EF4-FFF2-40B4-BE49-F238E27FC236}">
                <a16:creationId xmlns:a16="http://schemas.microsoft.com/office/drawing/2014/main" id="{15ECEDA9-F4E9-D546-AADD-9E9431B373F9}"/>
              </a:ext>
            </a:extLst>
          </p:cNvPr>
          <p:cNvSpPr/>
          <p:nvPr/>
        </p:nvSpPr>
        <p:spPr>
          <a:xfrm>
            <a:off x="0" y="0"/>
            <a:ext cx="12192000" cy="155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itle 1">
            <a:extLst>
              <a:ext uri="{FF2B5EF4-FFF2-40B4-BE49-F238E27FC236}">
                <a16:creationId xmlns:a16="http://schemas.microsoft.com/office/drawing/2014/main" id="{30B111C0-E62E-C246-80CF-91DB63D57A70}"/>
              </a:ext>
            </a:extLst>
          </p:cNvPr>
          <p:cNvSpPr txBox="1">
            <a:spLocks/>
          </p:cNvSpPr>
          <p:nvPr/>
        </p:nvSpPr>
        <p:spPr>
          <a:xfrm>
            <a:off x="853439" y="487680"/>
            <a:ext cx="10363200" cy="36576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2400" dirty="0"/>
              <a:t>Small Header w/two captioned images</a:t>
            </a:r>
          </a:p>
        </p:txBody>
      </p:sp>
      <p:sp>
        <p:nvSpPr>
          <p:cNvPr id="13" name="Header rule">
            <a:extLst>
              <a:ext uri="{FF2B5EF4-FFF2-40B4-BE49-F238E27FC236}">
                <a16:creationId xmlns:a16="http://schemas.microsoft.com/office/drawing/2014/main" id="{89329647-72E2-B74F-AFC5-F88F766072F0}"/>
              </a:ext>
            </a:extLst>
          </p:cNvPr>
          <p:cNvSpPr/>
          <p:nvPr/>
        </p:nvSpPr>
        <p:spPr>
          <a:xfrm>
            <a:off x="853440" y="898199"/>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2400" b="0" i="0" dirty="0">
              <a:latin typeface="Helvetica Regular" pitchFamily="2" charset="0"/>
            </a:endParaRPr>
          </a:p>
        </p:txBody>
      </p:sp>
      <p:sp>
        <p:nvSpPr>
          <p:cNvPr id="10" name="Picture Placeholder 2">
            <a:extLst>
              <a:ext uri="{FF2B5EF4-FFF2-40B4-BE49-F238E27FC236}">
                <a16:creationId xmlns:a16="http://schemas.microsoft.com/office/drawing/2014/main" id="{3B0E2BCC-7E9A-8848-B8C5-2789C328FDF4}"/>
              </a:ext>
            </a:extLst>
          </p:cNvPr>
          <p:cNvSpPr>
            <a:spLocks noGrp="1"/>
          </p:cNvSpPr>
          <p:nvPr>
            <p:ph type="pic" sz="quarter" idx="23"/>
          </p:nvPr>
        </p:nvSpPr>
        <p:spPr>
          <a:xfrm>
            <a:off x="853269" y="1385303"/>
            <a:ext cx="4998719" cy="402336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8">
            <a:extLst>
              <a:ext uri="{FF2B5EF4-FFF2-40B4-BE49-F238E27FC236}">
                <a16:creationId xmlns:a16="http://schemas.microsoft.com/office/drawing/2014/main" id="{B9DA235E-5166-4A4E-85BC-FDE49E99E6E3}"/>
              </a:ext>
            </a:extLst>
          </p:cNvPr>
          <p:cNvSpPr>
            <a:spLocks noGrp="1"/>
          </p:cNvSpPr>
          <p:nvPr>
            <p:ph type="body" sz="quarter" idx="25" hasCustomPrompt="1"/>
          </p:nvPr>
        </p:nvSpPr>
        <p:spPr>
          <a:xfrm>
            <a:off x="6217919" y="5486401"/>
            <a:ext cx="4998719" cy="178852"/>
          </a:xfrm>
          <a:prstGeom prst="rect">
            <a:avLst/>
          </a:prstGeom>
        </p:spPr>
        <p:txBody>
          <a:bodyPr wrap="square" anchor="t" anchorCtr="0">
            <a:spAutoFit/>
          </a:bodyPr>
          <a:lstStyle>
            <a:lvl1pPr marL="0" indent="0">
              <a:lnSpc>
                <a:spcPts val="1467"/>
              </a:lnSpc>
              <a:buNone/>
              <a:defRPr sz="1067">
                <a:latin typeface="+mn-lt"/>
              </a:defRPr>
            </a:lvl1pPr>
            <a:lvl2pPr>
              <a:defRPr sz="1067">
                <a:latin typeface="+mn-lt"/>
              </a:defRPr>
            </a:lvl2pPr>
            <a:lvl3pPr>
              <a:defRPr sz="1067">
                <a:latin typeface="+mn-lt"/>
              </a:defRPr>
            </a:lvl3pPr>
            <a:lvl4pPr>
              <a:defRPr sz="1067">
                <a:latin typeface="+mn-lt"/>
              </a:defRPr>
            </a:lvl4pPr>
            <a:lvl5pPr>
              <a:defRPr sz="1067">
                <a:latin typeface="+mn-lt"/>
              </a:defRPr>
            </a:lvl5pPr>
          </a:lstStyle>
          <a:p>
            <a:pPr lvl="0"/>
            <a:r>
              <a:rPr lang="en-US" dirty="0"/>
              <a:t>Caption goes here, one line recommended, two lines max. lorem ipsum</a:t>
            </a:r>
          </a:p>
        </p:txBody>
      </p:sp>
      <p:sp>
        <p:nvSpPr>
          <p:cNvPr id="17" name="Picture Placeholder 2">
            <a:extLst>
              <a:ext uri="{FF2B5EF4-FFF2-40B4-BE49-F238E27FC236}">
                <a16:creationId xmlns:a16="http://schemas.microsoft.com/office/drawing/2014/main" id="{2298A9C0-48AD-FD43-A59A-12E1524D052B}"/>
              </a:ext>
            </a:extLst>
          </p:cNvPr>
          <p:cNvSpPr>
            <a:spLocks noGrp="1"/>
          </p:cNvSpPr>
          <p:nvPr>
            <p:ph type="pic" sz="quarter" idx="26"/>
          </p:nvPr>
        </p:nvSpPr>
        <p:spPr>
          <a:xfrm>
            <a:off x="6217921" y="1385303"/>
            <a:ext cx="4998719" cy="402336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Tree>
    <p:extLst>
      <p:ext uri="{BB962C8B-B14F-4D97-AF65-F5344CB8AC3E}">
        <p14:creationId xmlns:p14="http://schemas.microsoft.com/office/powerpoint/2010/main" val="206710471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8C78506B-CDED-764D-A072-FDCE7A00B000}"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1230412" y="1584960"/>
            <a:ext cx="2537553" cy="258597"/>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7924800" y="4389121"/>
            <a:ext cx="3291840" cy="1219052"/>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7924800" y="1584960"/>
            <a:ext cx="3291840" cy="258597"/>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4389120" y="4389121"/>
            <a:ext cx="3291840" cy="1219052"/>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4389035" y="1584960"/>
            <a:ext cx="3291840" cy="258597"/>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853440" y="4389121"/>
            <a:ext cx="3291840" cy="1219052"/>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w/three images</a:t>
            </a:r>
          </a:p>
        </p:txBody>
      </p:sp>
    </p:spTree>
    <p:extLst>
      <p:ext uri="{BB962C8B-B14F-4D97-AF65-F5344CB8AC3E}">
        <p14:creationId xmlns:p14="http://schemas.microsoft.com/office/powerpoint/2010/main" val="117802700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92B87C6E-9F56-9A4E-BC38-C7FEA0F12D86}"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853440" y="4876801"/>
            <a:ext cx="10363200" cy="701859"/>
          </a:xfrm>
          <a:prstGeom prst="rect">
            <a:avLst/>
          </a:prstGeom>
        </p:spPr>
        <p:txBody>
          <a:bodyPr lIns="0" tIns="18288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853440" y="1584960"/>
            <a:ext cx="10363200" cy="258597"/>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w/wide image</a:t>
            </a:r>
          </a:p>
        </p:txBody>
      </p:sp>
    </p:spTree>
    <p:extLst>
      <p:ext uri="{BB962C8B-B14F-4D97-AF65-F5344CB8AC3E}">
        <p14:creationId xmlns:p14="http://schemas.microsoft.com/office/powerpoint/2010/main" val="28074866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92B87C6E-9F56-9A4E-BC38-C7FEA0F12D86}"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2438400" y="1584960"/>
            <a:ext cx="7315200" cy="258597"/>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w/video</a:t>
            </a:r>
          </a:p>
        </p:txBody>
      </p:sp>
    </p:spTree>
    <p:extLst>
      <p:ext uri="{BB962C8B-B14F-4D97-AF65-F5344CB8AC3E}">
        <p14:creationId xmlns:p14="http://schemas.microsoft.com/office/powerpoint/2010/main" val="389720258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5EFEDD32-F5EB-A741-9F8B-E23B8F80D24B}"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7559040" y="2072641"/>
            <a:ext cx="3657600" cy="1292983"/>
          </a:xfrm>
          <a:prstGeom prst="rect">
            <a:avLst/>
          </a:prstGeom>
        </p:spPr>
        <p:txBody>
          <a:bodyPr lIns="365760" r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7559040" y="1584960"/>
            <a:ext cx="3657600" cy="287259"/>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853440" y="1584960"/>
            <a:ext cx="6705600" cy="258597"/>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w/video and copy</a:t>
            </a:r>
          </a:p>
        </p:txBody>
      </p:sp>
    </p:spTree>
    <p:extLst>
      <p:ext uri="{BB962C8B-B14F-4D97-AF65-F5344CB8AC3E}">
        <p14:creationId xmlns:p14="http://schemas.microsoft.com/office/powerpoint/2010/main" val="285013453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tement w/white backgroun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1"/>
            <a:ext cx="12192000" cy="6132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24D8B39A-01F2-FA4B-87F6-F02AC7945853}"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6" name="Title 3" hidden="1">
            <a:extLst>
              <a:ext uri="{FF2B5EF4-FFF2-40B4-BE49-F238E27FC236}">
                <a16:creationId xmlns:a16="http://schemas.microsoft.com/office/drawing/2014/main" id="{47BA5E82-2DE4-214E-A6B1-6C2A16953F79}"/>
              </a:ext>
            </a:extLst>
          </p:cNvPr>
          <p:cNvSpPr txBox="1">
            <a:spLocks/>
          </p:cNvSpPr>
          <p:nvPr/>
        </p:nvSpPr>
        <p:spPr>
          <a:xfrm>
            <a:off x="1828800" y="1828896"/>
            <a:ext cx="8534400" cy="2462021"/>
          </a:xfrm>
          <a:prstGeom prst="rect">
            <a:avLst/>
          </a:prstGeom>
          <a:solidFill>
            <a:schemeClr val="bg1"/>
          </a:solidFill>
        </p:spPr>
        <p:txBody>
          <a:bodyPr vert="horz" wrap="square" lIns="0" tIns="0" rIns="0" bIns="0" rtlCol="0" anchor="ctr" anchorCtr="1">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spcBef>
                <a:spcPts val="0"/>
              </a:spcBef>
            </a:pPr>
            <a:r>
              <a:rPr lang="en-US" sz="5333" b="0" i="0" dirty="0">
                <a:solidFill>
                  <a:srgbClr val="2774AE"/>
                </a:solidFill>
                <a:latin typeface="Helvetica Regular" pitchFamily="2" charset="0"/>
              </a:rPr>
              <a:t>Lorem ipsum dolor sit </a:t>
            </a:r>
            <a:r>
              <a:rPr lang="en-US" sz="5333" b="0" i="0" dirty="0" err="1">
                <a:solidFill>
                  <a:srgbClr val="2774AE"/>
                </a:solidFill>
                <a:latin typeface="Helvetica Regular" pitchFamily="2" charset="0"/>
              </a:rPr>
              <a:t>amet</a:t>
            </a:r>
            <a:r>
              <a:rPr lang="en-US" sz="5333" b="0" i="0" dirty="0">
                <a:solidFill>
                  <a:srgbClr val="2774AE"/>
                </a:solidFill>
                <a:latin typeface="Helvetica Regular" pitchFamily="2" charset="0"/>
              </a:rPr>
              <a:t> ex </a:t>
            </a:r>
            <a:r>
              <a:rPr lang="en-US" sz="5333" b="0" i="0" dirty="0" err="1">
                <a:solidFill>
                  <a:srgbClr val="2774AE"/>
                </a:solidFill>
                <a:latin typeface="Helvetica Regular" pitchFamily="2" charset="0"/>
              </a:rPr>
              <a:t>eum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reque</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graece</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nam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harum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vonsequat</a:t>
            </a:r>
            <a:endParaRPr lang="en-US" sz="5333" b="0" i="0" dirty="0">
              <a:solidFill>
                <a:srgbClr val="2774AE"/>
              </a:solidFill>
              <a:latin typeface="Helvetica Regular" pitchFamily="2" charset="0"/>
            </a:endParaRPr>
          </a:p>
        </p:txBody>
      </p:sp>
      <p:sp>
        <p:nvSpPr>
          <p:cNvPr id="4" name="Text Placeholder 3">
            <a:extLst>
              <a:ext uri="{FF2B5EF4-FFF2-40B4-BE49-F238E27FC236}">
                <a16:creationId xmlns:a16="http://schemas.microsoft.com/office/drawing/2014/main" id="{9D1F839A-7F1F-7444-AF82-48ECCE4F3858}"/>
              </a:ext>
            </a:extLst>
          </p:cNvPr>
          <p:cNvSpPr>
            <a:spLocks noGrp="1"/>
          </p:cNvSpPr>
          <p:nvPr>
            <p:ph type="body" sz="quarter" idx="21" hasCustomPrompt="1"/>
          </p:nvPr>
        </p:nvSpPr>
        <p:spPr>
          <a:xfrm>
            <a:off x="1828800" y="1828801"/>
            <a:ext cx="8534400" cy="2220095"/>
          </a:xfrm>
        </p:spPr>
        <p:txBody>
          <a:bodyPr anchor="ctr" anchorCtr="0"/>
          <a:lstStyle>
            <a:lvl1pPr marL="0" indent="0" algn="ctr">
              <a:buNone/>
              <a:defRPr sz="5333">
                <a:solidFill>
                  <a:srgbClr val="2774AE"/>
                </a:solidFill>
              </a:defRPr>
            </a:lvl1pPr>
            <a:lvl2pPr marL="365751" indent="0" algn="ctr">
              <a:buNone/>
              <a:defRPr sz="5333">
                <a:solidFill>
                  <a:srgbClr val="2774AE"/>
                </a:solidFill>
              </a:defRPr>
            </a:lvl2pPr>
            <a:lvl3pPr marL="731502" indent="0" algn="ctr">
              <a:buNone/>
              <a:defRPr sz="5333">
                <a:solidFill>
                  <a:srgbClr val="2774AE"/>
                </a:solidFill>
              </a:defRPr>
            </a:lvl3pPr>
            <a:lvl4pPr marL="1097253" indent="0" algn="ctr">
              <a:buNone/>
              <a:defRPr sz="5333">
                <a:solidFill>
                  <a:srgbClr val="2774AE"/>
                </a:solidFill>
              </a:defRPr>
            </a:lvl4pPr>
            <a:lvl5pPr marL="1463003" indent="0" algn="ctr">
              <a:buNone/>
              <a:defRPr sz="5333">
                <a:solidFill>
                  <a:srgbClr val="2774AE"/>
                </a:solidFill>
              </a:defRPr>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53702779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12192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2406152565"/>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CD19E2CA-7A22-2A47-87A7-154317480B32}"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extBox 2">
            <a:extLst>
              <a:ext uri="{FF2B5EF4-FFF2-40B4-BE49-F238E27FC236}">
                <a16:creationId xmlns:a16="http://schemas.microsoft.com/office/drawing/2014/main" id="{5F64B9DE-6557-C54A-BF36-8E798604EA3F}"/>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sp>
        <p:nvSpPr>
          <p:cNvPr id="7" name="Header rule">
            <a:extLst>
              <a:ext uri="{FF2B5EF4-FFF2-40B4-BE49-F238E27FC236}">
                <a16:creationId xmlns:a16="http://schemas.microsoft.com/office/drawing/2014/main" id="{09B1960F-507A-E84C-8B64-1891B754A975}"/>
              </a:ext>
            </a:extLst>
          </p:cNvPr>
          <p:cNvSpPr/>
          <p:nvPr/>
        </p:nvSpPr>
        <p:spPr>
          <a:xfrm>
            <a:off x="853440" y="329184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2400" b="0" i="0" dirty="0">
              <a:latin typeface="Helvetica Regular" pitchFamily="2" charset="0"/>
            </a:endParaRPr>
          </a:p>
        </p:txBody>
      </p:sp>
      <p:graphicFrame>
        <p:nvGraphicFramePr>
          <p:cNvPr id="8" name="Table 7" hidden="1">
            <a:extLst>
              <a:ext uri="{FF2B5EF4-FFF2-40B4-BE49-F238E27FC236}">
                <a16:creationId xmlns:a16="http://schemas.microsoft.com/office/drawing/2014/main" id="{3E58A6EC-219D-294A-BBEF-94C49557B0E2}"/>
              </a:ext>
            </a:extLst>
          </p:cNvPr>
          <p:cNvGraphicFramePr>
            <a:graphicFrameLocks noGrp="1"/>
          </p:cNvGraphicFramePr>
          <p:nvPr>
            <p:extLst>
              <p:ext uri="{D42A27DB-BD31-4B8C-83A1-F6EECF244321}">
                <p14:modId xmlns:p14="http://schemas.microsoft.com/office/powerpoint/2010/main" val="369729368"/>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9" name="TextBox 8">
            <a:extLst>
              <a:ext uri="{FF2B5EF4-FFF2-40B4-BE49-F238E27FC236}">
                <a16:creationId xmlns:a16="http://schemas.microsoft.com/office/drawing/2014/main" id="{4DAC7F78-240E-AF4B-89D8-273442F5E4BE}"/>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graphicFrame>
        <p:nvGraphicFramePr>
          <p:cNvPr id="10" name="Table 9" hidden="1">
            <a:extLst>
              <a:ext uri="{FF2B5EF4-FFF2-40B4-BE49-F238E27FC236}">
                <a16:creationId xmlns:a16="http://schemas.microsoft.com/office/drawing/2014/main" id="{C425352E-7739-E248-9E50-3F3E8D851A47}"/>
              </a:ext>
            </a:extLst>
          </p:cNvPr>
          <p:cNvGraphicFramePr>
            <a:graphicFrameLocks noGrp="1"/>
          </p:cNvGraphicFramePr>
          <p:nvPr>
            <p:extLst>
              <p:ext uri="{D42A27DB-BD31-4B8C-83A1-F6EECF244321}">
                <p14:modId xmlns:p14="http://schemas.microsoft.com/office/powerpoint/2010/main" val="1837155715"/>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2" name="TextBox 11">
            <a:extLst>
              <a:ext uri="{FF2B5EF4-FFF2-40B4-BE49-F238E27FC236}">
                <a16:creationId xmlns:a16="http://schemas.microsoft.com/office/drawing/2014/main" id="{07F6C067-AD68-524C-91AC-545B0A590C4C}"/>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spTree>
    <p:extLst>
      <p:ext uri="{BB962C8B-B14F-4D97-AF65-F5344CB8AC3E}">
        <p14:creationId xmlns:p14="http://schemas.microsoft.com/office/powerpoint/2010/main" val="281485258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42478"/>
            <a:ext cx="5386917" cy="332399"/>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575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842478"/>
            <a:ext cx="5389033" cy="332399"/>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1575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876712" y="6339841"/>
            <a:ext cx="1255776" cy="422744"/>
          </a:xfrm>
        </p:spPr>
        <p:txBody>
          <a:bodyPr/>
          <a:lstStyle/>
          <a:p>
            <a:fld id="{9F77682F-0B9D-3B4E-959A-DF3B483BB795}" type="datetimeFigureOut">
              <a:rPr lang="en-US" smtClean="0"/>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582400" y="6339841"/>
            <a:ext cx="609600" cy="422744"/>
          </a:xfrm>
        </p:spPr>
        <p:txBody>
          <a:bodyPr/>
          <a:lstStyle/>
          <a:p>
            <a:fld id="{B7EF1114-A442-774B-B3A3-7065FC00DEA8}" type="slidenum">
              <a:rPr lang="en-US" smtClean="0"/>
              <a:t>‹#›</a:t>
            </a:fld>
            <a:endParaRPr lang="en-US"/>
          </a:p>
        </p:txBody>
      </p:sp>
    </p:spTree>
    <p:extLst>
      <p:ext uri="{BB962C8B-B14F-4D97-AF65-F5344CB8AC3E}">
        <p14:creationId xmlns:p14="http://schemas.microsoft.com/office/powerpoint/2010/main" val="252300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876712" y="6339841"/>
            <a:ext cx="1255776" cy="422744"/>
          </a:xfrm>
        </p:spPr>
        <p:txBody>
          <a:bodyPr/>
          <a:lstStyle/>
          <a:p>
            <a:fld id="{9F77682F-0B9D-3B4E-959A-DF3B483BB795}"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582400" y="6339841"/>
            <a:ext cx="609600" cy="422744"/>
          </a:xfrm>
        </p:spPr>
        <p:txBody>
          <a:bodyPr/>
          <a:lstStyle/>
          <a:p>
            <a:fld id="{B7EF1114-A442-774B-B3A3-7065FC00DEA8}" type="slidenum">
              <a:rPr lang="en-US" smtClean="0"/>
              <a:t>‹#›</a:t>
            </a:fld>
            <a:endParaRPr lang="en-US"/>
          </a:p>
        </p:txBody>
      </p:sp>
    </p:spTree>
    <p:extLst>
      <p:ext uri="{BB962C8B-B14F-4D97-AF65-F5344CB8AC3E}">
        <p14:creationId xmlns:p14="http://schemas.microsoft.com/office/powerpoint/2010/main" val="309089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12192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1774514302"/>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277AD0DB-988E-4E4A-9FF3-E2C69BC94326}"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ext Placeholder 3">
            <a:extLst>
              <a:ext uri="{FF2B5EF4-FFF2-40B4-BE49-F238E27FC236}">
                <a16:creationId xmlns:a16="http://schemas.microsoft.com/office/drawing/2014/main" id="{DF2C5F55-93C0-9344-9E3D-94935F3D2760}"/>
              </a:ext>
            </a:extLst>
          </p:cNvPr>
          <p:cNvSpPr>
            <a:spLocks noGrp="1"/>
          </p:cNvSpPr>
          <p:nvPr>
            <p:ph type="body" sz="quarter" idx="20" hasCustomPrompt="1"/>
          </p:nvPr>
        </p:nvSpPr>
        <p:spPr>
          <a:xfrm>
            <a:off x="853439" y="3535680"/>
            <a:ext cx="10363200" cy="295402"/>
          </a:xfrm>
          <a:prstGeom prst="rect">
            <a:avLst/>
          </a:prstGeom>
        </p:spPr>
        <p:txBody>
          <a:bodyPr>
            <a:spAutoFit/>
          </a:bodyPr>
          <a:lstStyle>
            <a:lvl1pPr marL="0" indent="0">
              <a:buFontTx/>
              <a:buNone/>
              <a:defRPr sz="2133" b="1" i="0" cap="all" baseline="0">
                <a:latin typeface="Helvetica" pitchFamily="2" charset="0"/>
              </a:defRPr>
            </a:lvl1pPr>
            <a:lvl2pPr>
              <a:buFontTx/>
              <a:buNone/>
              <a:defRPr b="1"/>
            </a:lvl2pPr>
            <a:lvl3pPr marL="914377" indent="0">
              <a:buFontTx/>
              <a:buNone/>
              <a:defRPr b="1"/>
            </a:lvl3pPr>
            <a:lvl4pPr marL="1371566" indent="0">
              <a:buFontTx/>
              <a:buNone/>
              <a:defRPr b="1"/>
            </a:lvl4pPr>
            <a:lvl5pPr marL="1828754" indent="0">
              <a:buFontTx/>
              <a:buNone/>
              <a:defRPr b="1"/>
            </a:lvl5pPr>
          </a:lstStyle>
          <a:p>
            <a:pPr lvl="0"/>
            <a:r>
              <a:rPr lang="en-US" dirty="0"/>
              <a:t>ADDITIONAL TEXT GOES HERE </a:t>
            </a:r>
          </a:p>
        </p:txBody>
      </p:sp>
      <p:sp>
        <p:nvSpPr>
          <p:cNvPr id="3" name="TextBox 2">
            <a:extLst>
              <a:ext uri="{FF2B5EF4-FFF2-40B4-BE49-F238E27FC236}">
                <a16:creationId xmlns:a16="http://schemas.microsoft.com/office/drawing/2014/main" id="{5F64B9DE-6557-C54A-BF36-8E798604EA3F}"/>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Topic</a:t>
            </a:r>
          </a:p>
        </p:txBody>
      </p:sp>
      <p:sp>
        <p:nvSpPr>
          <p:cNvPr id="7" name="Header rule">
            <a:extLst>
              <a:ext uri="{FF2B5EF4-FFF2-40B4-BE49-F238E27FC236}">
                <a16:creationId xmlns:a16="http://schemas.microsoft.com/office/drawing/2014/main" id="{09B1960F-507A-E84C-8B64-1891B754A975}"/>
              </a:ext>
            </a:extLst>
          </p:cNvPr>
          <p:cNvSpPr/>
          <p:nvPr/>
        </p:nvSpPr>
        <p:spPr>
          <a:xfrm>
            <a:off x="853440" y="329184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2400" b="0" i="0" dirty="0">
              <a:latin typeface="Helvetica Regular" pitchFamily="2" charset="0"/>
            </a:endParaRPr>
          </a:p>
        </p:txBody>
      </p:sp>
      <p:graphicFrame>
        <p:nvGraphicFramePr>
          <p:cNvPr id="9" name="Table 8" hidden="1">
            <a:extLst>
              <a:ext uri="{FF2B5EF4-FFF2-40B4-BE49-F238E27FC236}">
                <a16:creationId xmlns:a16="http://schemas.microsoft.com/office/drawing/2014/main" id="{D23CA481-98CA-0745-833B-EFD0DBCDDA4E}"/>
              </a:ext>
            </a:extLst>
          </p:cNvPr>
          <p:cNvGraphicFramePr>
            <a:graphicFrameLocks noGrp="1"/>
          </p:cNvGraphicFramePr>
          <p:nvPr>
            <p:extLst>
              <p:ext uri="{D42A27DB-BD31-4B8C-83A1-F6EECF244321}">
                <p14:modId xmlns:p14="http://schemas.microsoft.com/office/powerpoint/2010/main" val="43943403"/>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graphicFrame>
        <p:nvGraphicFramePr>
          <p:cNvPr id="12" name="Table 11" hidden="1">
            <a:extLst>
              <a:ext uri="{FF2B5EF4-FFF2-40B4-BE49-F238E27FC236}">
                <a16:creationId xmlns:a16="http://schemas.microsoft.com/office/drawing/2014/main" id="{EF7DC21F-99F8-4F48-9203-63793CFF7D9C}"/>
              </a:ext>
            </a:extLst>
          </p:cNvPr>
          <p:cNvGraphicFramePr>
            <a:graphicFrameLocks noGrp="1"/>
          </p:cNvGraphicFramePr>
          <p:nvPr>
            <p:extLst>
              <p:ext uri="{D42A27DB-BD31-4B8C-83A1-F6EECF244321}">
                <p14:modId xmlns:p14="http://schemas.microsoft.com/office/powerpoint/2010/main" val="2143303930"/>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Tree>
    <p:extLst>
      <p:ext uri="{BB962C8B-B14F-4D97-AF65-F5344CB8AC3E}">
        <p14:creationId xmlns:p14="http://schemas.microsoft.com/office/powerpoint/2010/main" val="202282460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9144000" cy="775790"/>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9144000" cy="287259"/>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FA6EA13E-D85D-234A-B454-2515B0E8FC3F}"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a:xfrm>
            <a:off x="853436" y="489869"/>
            <a:ext cx="10363200" cy="519972"/>
          </a:xfrm>
        </p:spPr>
        <p:txBody>
          <a:bodyPr anchor="b" anchorCtr="0"/>
          <a:lstStyle/>
          <a:p>
            <a:r>
              <a:rPr lang="en-US" dirty="0"/>
              <a:t>Header w/copy</a:t>
            </a:r>
          </a:p>
        </p:txBody>
      </p:sp>
    </p:spTree>
    <p:extLst>
      <p:ext uri="{BB962C8B-B14F-4D97-AF65-F5344CB8AC3E}">
        <p14:creationId xmlns:p14="http://schemas.microsoft.com/office/powerpoint/2010/main" val="4067137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9144000" cy="775790"/>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9144000" cy="287259"/>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F7BF61F8-88B3-FE4F-8169-B5261E98FF9B}"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p>
            <a:r>
              <a:rPr lang="en-US" dirty="0"/>
              <a:t>Header w/copy and bullets</a:t>
            </a:r>
          </a:p>
        </p:txBody>
      </p:sp>
      <p:sp>
        <p:nvSpPr>
          <p:cNvPr id="5" name="Text Placeholder 4">
            <a:extLst>
              <a:ext uri="{FF2B5EF4-FFF2-40B4-BE49-F238E27FC236}">
                <a16:creationId xmlns:a16="http://schemas.microsoft.com/office/drawing/2014/main" id="{FEB3799F-3DE7-0C45-B34C-091D879B69B2}"/>
              </a:ext>
            </a:extLst>
          </p:cNvPr>
          <p:cNvSpPr>
            <a:spLocks noGrp="1"/>
          </p:cNvSpPr>
          <p:nvPr>
            <p:ph type="body" sz="quarter" idx="21" hasCustomPrompt="1"/>
          </p:nvPr>
        </p:nvSpPr>
        <p:spPr>
          <a:xfrm>
            <a:off x="1463041" y="3048001"/>
            <a:ext cx="9144000" cy="518519"/>
          </a:xfr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365888681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4511040" cy="1551579"/>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4511040" cy="287259"/>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2E97A3B5-6613-4F46-BF76-6FADC2B102EA}"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705600" y="2072640"/>
            <a:ext cx="4511040" cy="1551579"/>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705600" y="1584960"/>
            <a:ext cx="4511040" cy="287259"/>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p>
            <a:r>
              <a:rPr lang="en-US" dirty="0"/>
              <a:t>Header w/two columns</a:t>
            </a:r>
          </a:p>
        </p:txBody>
      </p:sp>
    </p:spTree>
    <p:extLst>
      <p:ext uri="{BB962C8B-B14F-4D97-AF65-F5344CB8AC3E}">
        <p14:creationId xmlns:p14="http://schemas.microsoft.com/office/powerpoint/2010/main" val="1233057471"/>
      </p:ext>
    </p:extLst>
  </p:cSld>
  <p:clrMapOvr>
    <a:masterClrMapping/>
  </p:clrMapOvr>
  <p:extLst>
    <p:ext uri="{DCECCB84-F9BA-43D5-87BE-67443E8EF086}">
      <p15:sldGuideLst xmlns:p15="http://schemas.microsoft.com/office/powerpoint/2012/main">
        <p15:guide id="1" pos="2880">
          <p15:clr>
            <a:srgbClr val="FBAE40"/>
          </p15:clr>
        </p15:guide>
        <p15:guide id="2" pos="30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09DCE2DB-E4F8-0848-90C1-ACDCE2F38AD9}"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463040" y="1584960"/>
            <a:ext cx="8534400" cy="258597"/>
          </a:xfrm>
          <a:prstGeom prst="rect">
            <a:avLst/>
          </a:prstGeom>
          <a:solidFill>
            <a:srgbClr val="DBE7F5"/>
          </a:solidFill>
        </p:spPr>
        <p:txBody>
          <a:bodyPr anchor="t" anchorCtr="1"/>
          <a:lstStyle>
            <a:lvl1pPr marL="0" indent="0" algn="ctr">
              <a:buNone/>
              <a:defRPr>
                <a:solidFill>
                  <a:srgbClr val="898989"/>
                </a:solidFill>
              </a:defRPr>
            </a:lvl1pPr>
          </a:lstStyle>
          <a:p>
            <a:r>
              <a:rPr lang="en-US"/>
              <a:t>Click icon to add table</a:t>
            </a:r>
            <a:endParaRPr lang="en-US" dirty="0"/>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10319746" y="1584961"/>
            <a:ext cx="1262655" cy="1805623"/>
          </a:xfrm>
          <a:prstGeom prst="rect">
            <a:avLst/>
          </a:prstGeom>
        </p:spPr>
        <p:txBody>
          <a:bodyPr wrap="square" lIns="0">
            <a:spAutoFit/>
          </a:bodyPr>
          <a:lstStyle>
            <a:lvl1pPr marL="0" indent="0" algn="l">
              <a:lnSpc>
                <a:spcPct val="100000"/>
              </a:lnSpc>
              <a:buNone/>
              <a:defRPr sz="1067" b="0">
                <a:solidFill>
                  <a:srgbClr val="FC28FC"/>
                </a:solidFill>
              </a:defRPr>
            </a:lvl1pPr>
            <a:lvl2pPr marL="457189" indent="0">
              <a:buNone/>
              <a:defRPr>
                <a:solidFill>
                  <a:srgbClr val="FF0000"/>
                </a:solidFill>
              </a:defRPr>
            </a:lvl2pPr>
            <a:lvl3pPr marL="914377"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dirty="0"/>
              <a:t>Input data using the custom table. If you’re not sure you’ll need this table, we recommend HIDING the slide temporarily instead of deleting it. Once deleted, the custom table can be recovered from the master source file. </a:t>
            </a:r>
          </a:p>
        </p:txBody>
      </p:sp>
    </p:spTree>
    <p:extLst>
      <p:ext uri="{BB962C8B-B14F-4D97-AF65-F5344CB8AC3E}">
        <p14:creationId xmlns:p14="http://schemas.microsoft.com/office/powerpoint/2010/main" val="2261203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11D0AFF7-781E-9C49-9DD3-A4DFB4A9395B}"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096000" y="2072640"/>
            <a:ext cx="5120637" cy="1551579"/>
          </a:xfrm>
          <a:prstGeom prst="rect">
            <a:avLst/>
          </a:prstGeom>
        </p:spPr>
        <p:txBody>
          <a:bodyPr lIns="36576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095999" y="1584960"/>
            <a:ext cx="5120639" cy="287259"/>
          </a:xfrm>
          <a:prstGeom prst="rect">
            <a:avLst/>
          </a:prstGeom>
        </p:spPr>
        <p:txBody>
          <a:bodyPr lIns="365760" rIns="0">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853440" y="1584960"/>
            <a:ext cx="5242560" cy="258597"/>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left</a:t>
            </a:r>
          </a:p>
        </p:txBody>
      </p:sp>
    </p:spTree>
    <p:extLst>
      <p:ext uri="{BB962C8B-B14F-4D97-AF65-F5344CB8AC3E}">
        <p14:creationId xmlns:p14="http://schemas.microsoft.com/office/powerpoint/2010/main" val="832448664"/>
      </p:ext>
    </p:extLst>
  </p:cSld>
  <p:clrMapOvr>
    <a:masterClrMapping/>
  </p:clrMapOvr>
  <p:extLst>
    <p:ext uri="{DCECCB84-F9BA-43D5-87BE-67443E8EF086}">
      <p15:sldGuideLst xmlns:p15="http://schemas.microsoft.com/office/powerpoint/2012/main">
        <p15:guide id="1" pos="2880">
          <p15:clr>
            <a:srgbClr val="FBAE40"/>
          </p15:clr>
        </p15:guide>
        <p15:guide id="2"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9FE47C0C-C9E7-AE4D-809E-5CBF13CABA9B}"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853439" y="2072640"/>
            <a:ext cx="5120640" cy="1551579"/>
          </a:xfrm>
          <a:prstGeom prst="rect">
            <a:avLst/>
          </a:prstGeom>
        </p:spPr>
        <p:txBody>
          <a:bodyPr lIns="0" rIns="36576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853441" y="1584960"/>
            <a:ext cx="5120639" cy="292608"/>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5974079" y="1584960"/>
            <a:ext cx="5242560" cy="258597"/>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right</a:t>
            </a:r>
          </a:p>
        </p:txBody>
      </p:sp>
    </p:spTree>
    <p:extLst>
      <p:ext uri="{BB962C8B-B14F-4D97-AF65-F5344CB8AC3E}">
        <p14:creationId xmlns:p14="http://schemas.microsoft.com/office/powerpoint/2010/main" val="38259870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w/two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FE467E6B-9A71-6D40-8626-10A71C7AA91F}" type="datetime4">
              <a:rPr lang="en-US" smtClean="0"/>
              <a:t>May 17, 2020</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2083852" y="1584960"/>
            <a:ext cx="2537554" cy="258597"/>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853441" y="4389120"/>
            <a:ext cx="4998719" cy="960456"/>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w/two images</a:t>
            </a:r>
          </a:p>
        </p:txBody>
      </p:sp>
      <p:sp>
        <p:nvSpPr>
          <p:cNvPr id="13" name="Picture Placeholder 2">
            <a:extLst>
              <a:ext uri="{FF2B5EF4-FFF2-40B4-BE49-F238E27FC236}">
                <a16:creationId xmlns:a16="http://schemas.microsoft.com/office/drawing/2014/main" id="{9C652879-E485-9847-B5DA-F17C66D89A13}"/>
              </a:ext>
            </a:extLst>
          </p:cNvPr>
          <p:cNvSpPr>
            <a:spLocks noGrp="1"/>
          </p:cNvSpPr>
          <p:nvPr>
            <p:ph type="pic" sz="quarter" idx="29"/>
          </p:nvPr>
        </p:nvSpPr>
        <p:spPr>
          <a:xfrm>
            <a:off x="7448503" y="1584960"/>
            <a:ext cx="2537554" cy="258597"/>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4" name="Text Placeholder 19">
            <a:extLst>
              <a:ext uri="{FF2B5EF4-FFF2-40B4-BE49-F238E27FC236}">
                <a16:creationId xmlns:a16="http://schemas.microsoft.com/office/drawing/2014/main" id="{3075D6A2-6D65-FC47-AC64-35561CC02CFD}"/>
              </a:ext>
            </a:extLst>
          </p:cNvPr>
          <p:cNvSpPr>
            <a:spLocks noGrp="1"/>
          </p:cNvSpPr>
          <p:nvPr>
            <p:ph type="body" sz="quarter" idx="30" hasCustomPrompt="1"/>
          </p:nvPr>
        </p:nvSpPr>
        <p:spPr>
          <a:xfrm>
            <a:off x="6217921" y="4389120"/>
            <a:ext cx="4998719" cy="960456"/>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29283577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Brand logo">
            <a:extLst>
              <a:ext uri="{FF2B5EF4-FFF2-40B4-BE49-F238E27FC236}">
                <a16:creationId xmlns:a16="http://schemas.microsoft.com/office/drawing/2014/main" id="{B905BEBE-FC81-0D47-9AF4-9E365522863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57201" y="6299713"/>
            <a:ext cx="564305" cy="182033"/>
          </a:xfrm>
          <a:prstGeom prst="rect">
            <a:avLst/>
          </a:prstGeom>
        </p:spPr>
      </p:pic>
      <p:sp>
        <p:nvSpPr>
          <p:cNvPr id="17" name="Header rule">
            <a:extLst>
              <a:ext uri="{FF2B5EF4-FFF2-40B4-BE49-F238E27FC236}">
                <a16:creationId xmlns:a16="http://schemas.microsoft.com/office/drawing/2014/main" id="{98E6E0B5-9270-574F-A10E-09DA8982DB02}"/>
              </a:ext>
            </a:extLst>
          </p:cNvPr>
          <p:cNvSpPr/>
          <p:nvPr/>
        </p:nvSpPr>
        <p:spPr>
          <a:xfrm>
            <a:off x="853440" y="1095523"/>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2400" b="0" i="0" dirty="0">
              <a:latin typeface="Helvetica Regular" pitchFamily="2"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853439" y="489869"/>
            <a:ext cx="10363200" cy="519972"/>
          </a:xfrm>
          <a:prstGeom prst="rect">
            <a:avLst/>
          </a:prstGeom>
        </p:spPr>
        <p:txBody>
          <a:bodyPr vert="horz" wrap="square" lIns="0" tIns="0" rIns="0" bIns="0" rtlCol="0" anchor="b" anchorCtr="0">
            <a:spAutoFit/>
          </a:bodyPr>
          <a:lstStyle/>
          <a:p>
            <a:r>
              <a:rPr lang="en-US" dirty="0"/>
              <a:t>Click to edit Master title</a:t>
            </a:r>
          </a:p>
        </p:txBody>
      </p:sp>
      <p:sp>
        <p:nvSpPr>
          <p:cNvPr id="26" name="Date Placeholder">
            <a:extLst>
              <a:ext uri="{FF2B5EF4-FFF2-40B4-BE49-F238E27FC236}">
                <a16:creationId xmlns:a16="http://schemas.microsoft.com/office/drawing/2014/main" id="{8221B8DE-CEF2-934A-AC4E-99A13E490B7A}"/>
              </a:ext>
            </a:extLst>
          </p:cNvPr>
          <p:cNvSpPr>
            <a:spLocks noGrp="1"/>
          </p:cNvSpPr>
          <p:nvPr>
            <p:ph type="dt" sz="half" idx="2"/>
          </p:nvPr>
        </p:nvSpPr>
        <p:spPr>
          <a:xfrm>
            <a:off x="9876712" y="6339840"/>
            <a:ext cx="1255776" cy="422744"/>
          </a:xfrm>
          <a:prstGeom prst="rect">
            <a:avLst/>
          </a:prstGeom>
        </p:spPr>
        <p:txBody>
          <a:bodyPr vert="horz" wrap="square" lIns="0" tIns="0" rIns="0" bIns="256032" rtlCol="0" anchor="t" anchorCtr="0">
            <a:spAutoFit/>
          </a:bodyPr>
          <a:lstStyle>
            <a:lvl1pPr algn="r">
              <a:lnSpc>
                <a:spcPct val="100000"/>
              </a:lnSpc>
              <a:defRPr sz="1067" b="0" i="0">
                <a:solidFill>
                  <a:srgbClr val="898989"/>
                </a:solidFill>
                <a:latin typeface="Helvetica Regular" pitchFamily="2" charset="0"/>
              </a:defRPr>
            </a:lvl1pPr>
          </a:lstStyle>
          <a:p>
            <a:fld id="{8F65F54E-23BA-FB43-B77B-991F1BE0DB6C}" type="datetime4">
              <a:rPr lang="en-US" smtClean="0"/>
              <a:t>May 17, 2020</a:t>
            </a:fld>
            <a:endParaRPr lang="en-US" dirty="0"/>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11582400" y="6339840"/>
            <a:ext cx="609600" cy="422744"/>
          </a:xfrm>
          <a:prstGeom prst="rect">
            <a:avLst/>
          </a:prstGeom>
        </p:spPr>
        <p:txBody>
          <a:bodyPr vert="horz" wrap="square" lIns="0" tIns="0" rIns="0" bIns="256032" rtlCol="0" anchor="t" anchorCtr="0">
            <a:spAutoFit/>
          </a:bodyPr>
          <a:lstStyle>
            <a:lvl1pPr algn="l">
              <a:lnSpc>
                <a:spcPct val="100000"/>
              </a:lnSpc>
              <a:defRPr sz="1067" b="0" i="0">
                <a:solidFill>
                  <a:srgbClr val="898989"/>
                </a:solidFill>
                <a:latin typeface="Helvetica Regular" pitchFamily="2" charset="0"/>
              </a:defRPr>
            </a:lvl1pPr>
          </a:lstStyle>
          <a:p>
            <a:fld id="{B6238B5B-F19C-E947-A0BC-87BD7983F871}" type="slidenum">
              <a:rPr lang="en-US" smtClean="0"/>
              <a:pPr/>
              <a:t>‹#›</a:t>
            </a:fld>
            <a:endParaRPr lang="en-US" dirty="0"/>
          </a:p>
        </p:txBody>
      </p:sp>
      <p:sp>
        <p:nvSpPr>
          <p:cNvPr id="9" name="Text Placeholder-left">
            <a:extLst>
              <a:ext uri="{FF2B5EF4-FFF2-40B4-BE49-F238E27FC236}">
                <a16:creationId xmlns:a16="http://schemas.microsoft.com/office/drawing/2014/main" id="{780A88FB-C016-B145-BF42-9CAF49E61B24}"/>
              </a:ext>
            </a:extLst>
          </p:cNvPr>
          <p:cNvSpPr txBox="1">
            <a:spLocks/>
          </p:cNvSpPr>
          <p:nvPr/>
        </p:nvSpPr>
        <p:spPr>
          <a:xfrm>
            <a:off x="1463040" y="6364224"/>
            <a:ext cx="3535680" cy="492507"/>
          </a:xfrm>
          <a:prstGeom prst="rect">
            <a:avLst/>
          </a:prstGeom>
        </p:spPr>
        <p:txBody>
          <a:bodyPr wrap="square" lIns="0" tIns="0" rIns="0" bIns="341376">
            <a:spAutoFit/>
          </a:bodyPr>
          <a:lstStyle>
            <a:lvl1pPr marL="0" indent="0" algn="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067" b="0" i="0" dirty="0" err="1">
                <a:latin typeface="Helvetica Regular" pitchFamily="2" charset="0"/>
              </a:rPr>
              <a:t>QCBio</a:t>
            </a:r>
            <a:r>
              <a:rPr lang="en-US" sz="1067" b="0" i="0" dirty="0">
                <a:latin typeface="Helvetica Regular" pitchFamily="2" charset="0"/>
              </a:rPr>
              <a:t> Collaboratory</a:t>
            </a:r>
          </a:p>
        </p:txBody>
      </p:sp>
      <p:sp>
        <p:nvSpPr>
          <p:cNvPr id="10" name="Text Placeholder-middle">
            <a:extLst>
              <a:ext uri="{FF2B5EF4-FFF2-40B4-BE49-F238E27FC236}">
                <a16:creationId xmlns:a16="http://schemas.microsoft.com/office/drawing/2014/main" id="{1D05E4E6-3004-4849-9241-63072375FC1B}"/>
              </a:ext>
            </a:extLst>
          </p:cNvPr>
          <p:cNvSpPr txBox="1">
            <a:spLocks/>
          </p:cNvSpPr>
          <p:nvPr/>
        </p:nvSpPr>
        <p:spPr>
          <a:xfrm>
            <a:off x="5120640" y="6364224"/>
            <a:ext cx="4632960" cy="492507"/>
          </a:xfrm>
          <a:prstGeom prst="rect">
            <a:avLst/>
          </a:prstGeom>
        </p:spPr>
        <p:txBody>
          <a:bodyPr wrap="square" lIns="0" tIns="0" rIns="0" bIns="341376">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067" b="0" i="0" dirty="0">
                <a:latin typeface="Helvetica Regular" pitchFamily="2" charset="0"/>
              </a:rPr>
              <a:t>Metagenomics Workshop</a:t>
            </a:r>
          </a:p>
        </p:txBody>
      </p:sp>
      <p:sp>
        <p:nvSpPr>
          <p:cNvPr id="4" name="Text Placeholder 3">
            <a:extLst>
              <a:ext uri="{FF2B5EF4-FFF2-40B4-BE49-F238E27FC236}">
                <a16:creationId xmlns:a16="http://schemas.microsoft.com/office/drawing/2014/main" id="{883B9C53-1485-764E-86F1-EF642FC86547}"/>
              </a:ext>
            </a:extLst>
          </p:cNvPr>
          <p:cNvSpPr>
            <a:spLocks noGrp="1"/>
          </p:cNvSpPr>
          <p:nvPr>
            <p:ph type="body" idx="1"/>
          </p:nvPr>
        </p:nvSpPr>
        <p:spPr>
          <a:xfrm>
            <a:off x="1463041" y="1584961"/>
            <a:ext cx="9753599" cy="1567695"/>
          </a:xfrm>
          <a:prstGeom prst="rect">
            <a:avLst/>
          </a:prstGeom>
        </p:spPr>
        <p:txBody>
          <a:bodyPr vert="horz"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727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p:txStyles>
    <p:titleStyle>
      <a:lvl1pPr algn="l" defTabSz="914377" rtl="0" eaLnBrk="1" latinLnBrk="0" hangingPunct="1">
        <a:lnSpc>
          <a:spcPct val="90000"/>
        </a:lnSpc>
        <a:spcBef>
          <a:spcPct val="0"/>
        </a:spcBef>
        <a:buNone/>
        <a:defRPr sz="3733" b="1" i="0" kern="1200" baseline="0">
          <a:solidFill>
            <a:srgbClr val="58595B"/>
          </a:solidFill>
          <a:latin typeface="Helvetica" pitchFamily="2"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867" b="0" kern="1200">
          <a:solidFill>
            <a:srgbClr val="58595B"/>
          </a:solidFill>
          <a:latin typeface="+mn-lt"/>
          <a:ea typeface="+mn-ea"/>
          <a:cs typeface="+mn-cs"/>
        </a:defRPr>
      </a:lvl1pPr>
      <a:lvl2pPr marL="597393" indent="-231642" algn="l" defTabSz="914377" rtl="0" eaLnBrk="1" latinLnBrk="0" hangingPunct="1">
        <a:lnSpc>
          <a:spcPct val="90000"/>
        </a:lnSpc>
        <a:spcBef>
          <a:spcPts val="500"/>
        </a:spcBef>
        <a:spcAft>
          <a:spcPts val="0"/>
        </a:spcAft>
        <a:buFont typeface="Arial" panose="020B0604020202020204" pitchFamily="34" charset="0"/>
        <a:buChar char="•"/>
        <a:defRPr sz="1867" b="0" i="0" kern="1200" baseline="0">
          <a:solidFill>
            <a:srgbClr val="58595B"/>
          </a:solidFill>
          <a:latin typeface="+mn-lt"/>
          <a:ea typeface="+mn-ea"/>
          <a:cs typeface="+mn-cs"/>
        </a:defRPr>
      </a:lvl2pPr>
      <a:lvl3pPr marL="963144" indent="-231642" algn="l" defTabSz="914377" rtl="0" eaLnBrk="1" latinLnBrk="0" hangingPunct="1">
        <a:lnSpc>
          <a:spcPct val="90000"/>
        </a:lnSpc>
        <a:spcBef>
          <a:spcPts val="500"/>
        </a:spcBef>
        <a:spcAft>
          <a:spcPts val="0"/>
        </a:spcAft>
        <a:buFont typeface="Arial" panose="020B0604020202020204" pitchFamily="34" charset="0"/>
        <a:buChar char="•"/>
        <a:defRPr sz="1867" b="0" kern="1200">
          <a:solidFill>
            <a:srgbClr val="58595B"/>
          </a:solidFill>
          <a:latin typeface="+mn-lt"/>
          <a:ea typeface="+mn-ea"/>
          <a:cs typeface="+mn-cs"/>
        </a:defRPr>
      </a:lvl3pPr>
      <a:lvl4pPr marL="1328895" indent="-231642" algn="l" defTabSz="914377" rtl="0" eaLnBrk="1" latinLnBrk="0" hangingPunct="1">
        <a:lnSpc>
          <a:spcPct val="90000"/>
        </a:lnSpc>
        <a:spcBef>
          <a:spcPts val="500"/>
        </a:spcBef>
        <a:spcAft>
          <a:spcPts val="0"/>
        </a:spcAft>
        <a:buFont typeface="Arial" panose="020B0604020202020204" pitchFamily="34" charset="0"/>
        <a:buChar char="•"/>
        <a:defRPr sz="1867" b="0" i="0" kern="1200">
          <a:solidFill>
            <a:srgbClr val="58595B"/>
          </a:solidFill>
          <a:latin typeface="+mn-lt"/>
          <a:ea typeface="+mn-ea"/>
          <a:cs typeface="+mn-cs"/>
        </a:defRPr>
      </a:lvl4pPr>
      <a:lvl5pPr marL="1694646" indent="-231642" algn="l" defTabSz="914377" rtl="0" eaLnBrk="1" latinLnBrk="0" hangingPunct="1">
        <a:lnSpc>
          <a:spcPct val="90000"/>
        </a:lnSpc>
        <a:spcBef>
          <a:spcPts val="500"/>
        </a:spcBef>
        <a:spcAft>
          <a:spcPts val="0"/>
        </a:spcAft>
        <a:buFont typeface="Arial" panose="020B0604020202020204" pitchFamily="34" charset="0"/>
        <a:buChar char="•"/>
        <a:defRPr sz="1867" b="0" kern="1200">
          <a:solidFill>
            <a:srgbClr val="58595B"/>
          </a:solidFill>
          <a:latin typeface="+mn-lt"/>
          <a:ea typeface="+mn-ea"/>
          <a:cs typeface="+mn-cs"/>
        </a:defRPr>
      </a:lvl5pPr>
      <a:lvl6pPr marL="838179" indent="-868658" algn="l" defTabSz="914377" rtl="0" eaLnBrk="1" latinLnBrk="0" hangingPunct="1">
        <a:lnSpc>
          <a:spcPct val="90000"/>
        </a:lnSpc>
        <a:spcBef>
          <a:spcPts val="0"/>
        </a:spcBef>
        <a:spcAft>
          <a:spcPts val="800"/>
        </a:spcAft>
        <a:buFont typeface="Arial" panose="020B0604020202020204" pitchFamily="34" charset="0"/>
        <a:buNone/>
        <a:defRPr sz="133" kern="1200">
          <a:solidFill>
            <a:schemeClr val="tx1"/>
          </a:solidFill>
          <a:latin typeface="+mn-lt"/>
          <a:ea typeface="+mn-ea"/>
          <a:cs typeface="+mn-cs"/>
        </a:defRPr>
      </a:lvl6pPr>
      <a:lvl7pPr marL="743693" indent="-259074" algn="l" defTabSz="914377" rtl="0" eaLnBrk="1" latinLnBrk="0" hangingPunct="1">
        <a:lnSpc>
          <a:spcPct val="90000"/>
        </a:lnSpc>
        <a:spcBef>
          <a:spcPts val="0"/>
        </a:spcBef>
        <a:spcAft>
          <a:spcPts val="800"/>
        </a:spcAft>
        <a:buFont typeface="Arial" panose="020B0604020202020204" pitchFamily="34" charset="0"/>
        <a:buChar char="•"/>
        <a:defRPr sz="7200" kern="1200">
          <a:solidFill>
            <a:schemeClr val="tx1"/>
          </a:solidFill>
          <a:latin typeface="+mn-lt"/>
          <a:ea typeface="+mn-ea"/>
          <a:cs typeface="+mn-cs"/>
        </a:defRPr>
      </a:lvl7pPr>
      <a:lvl8pPr marL="365751" indent="-228594" algn="l" defTabSz="914377" rtl="0" eaLnBrk="1" latinLnBrk="0" hangingPunct="1">
        <a:lnSpc>
          <a:spcPct val="90000"/>
        </a:lnSpc>
        <a:spcBef>
          <a:spcPts val="0"/>
        </a:spcBef>
        <a:spcAft>
          <a:spcPts val="800"/>
        </a:spcAft>
        <a:buFont typeface="Arial" panose="020B0604020202020204" pitchFamily="34" charset="0"/>
        <a:buChar char="•"/>
        <a:defRPr sz="133"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5533"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4E526-5001-4FBD-A806-C45E964E8714}"/>
              </a:ext>
            </a:extLst>
          </p:cNvPr>
          <p:cNvSpPr>
            <a:spLocks noGrp="1"/>
          </p:cNvSpPr>
          <p:nvPr>
            <p:ph type="dt" sz="half" idx="18"/>
          </p:nvPr>
        </p:nvSpPr>
        <p:spPr/>
        <p:txBody>
          <a:bodyPr/>
          <a:lstStyle/>
          <a:p>
            <a:pPr defTabSz="914377"/>
            <a:fld id="{277AD0DB-988E-4E4A-9FF3-E2C69BC9432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D38F9F67-FA95-42BF-8306-91D3F5C8E3B7}"/>
              </a:ext>
            </a:extLst>
          </p:cNvPr>
          <p:cNvSpPr>
            <a:spLocks noGrp="1"/>
          </p:cNvSpPr>
          <p:nvPr>
            <p:ph type="sldNum" sz="quarter" idx="19"/>
          </p:nvPr>
        </p:nvSpPr>
        <p:spPr/>
        <p:txBody>
          <a:bodyPr/>
          <a:lstStyle/>
          <a:p>
            <a:pPr defTabSz="914377"/>
            <a:fld id="{B6238B5B-F19C-E947-A0BC-87BD7983F871}" type="slidenum">
              <a:rPr lang="en-US"/>
              <a:pPr defTabSz="914377"/>
              <a:t>1</a:t>
            </a:fld>
            <a:endParaRPr lang="en-US" dirty="0"/>
          </a:p>
        </p:txBody>
      </p:sp>
      <p:sp>
        <p:nvSpPr>
          <p:cNvPr id="4" name="Text Placeholder 3">
            <a:extLst>
              <a:ext uri="{FF2B5EF4-FFF2-40B4-BE49-F238E27FC236}">
                <a16:creationId xmlns:a16="http://schemas.microsoft.com/office/drawing/2014/main" id="{52E60921-DEF2-4D30-8B7F-4C8667E9ABA5}"/>
              </a:ext>
            </a:extLst>
          </p:cNvPr>
          <p:cNvSpPr>
            <a:spLocks noGrp="1"/>
          </p:cNvSpPr>
          <p:nvPr>
            <p:ph type="body" sz="quarter" idx="20"/>
          </p:nvPr>
        </p:nvSpPr>
        <p:spPr>
          <a:xfrm>
            <a:off x="853439" y="3535681"/>
            <a:ext cx="10363200" cy="295465"/>
          </a:xfrm>
        </p:spPr>
        <p:txBody>
          <a:bodyPr/>
          <a:lstStyle/>
          <a:p>
            <a:r>
              <a:rPr lang="en-US" dirty="0"/>
              <a:t>Getting our sample data</a:t>
            </a:r>
          </a:p>
        </p:txBody>
      </p:sp>
    </p:spTree>
    <p:extLst>
      <p:ext uri="{BB962C8B-B14F-4D97-AF65-F5344CB8AC3E}">
        <p14:creationId xmlns:p14="http://schemas.microsoft.com/office/powerpoint/2010/main" val="347062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978446-B7D1-499D-9DD5-6C6ADFF5EBB4}"/>
              </a:ext>
            </a:extLst>
          </p:cNvPr>
          <p:cNvPicPr>
            <a:picLocks noChangeAspect="1"/>
          </p:cNvPicPr>
          <p:nvPr/>
        </p:nvPicPr>
        <p:blipFill>
          <a:blip r:embed="rId2"/>
          <a:stretch>
            <a:fillRect/>
          </a:stretch>
        </p:blipFill>
        <p:spPr>
          <a:xfrm>
            <a:off x="119244" y="1979478"/>
            <a:ext cx="11918840" cy="3191612"/>
          </a:xfrm>
          <a:prstGeom prst="rect">
            <a:avLst/>
          </a:prstGeom>
        </p:spPr>
      </p:pic>
      <p:sp>
        <p:nvSpPr>
          <p:cNvPr id="2" name="Date Placeholder 1">
            <a:extLst>
              <a:ext uri="{FF2B5EF4-FFF2-40B4-BE49-F238E27FC236}">
                <a16:creationId xmlns:a16="http://schemas.microsoft.com/office/drawing/2014/main" id="{B4D9E843-DAD2-48CE-BAE8-9A203A81B7DA}"/>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A5DA94B3-1D55-4F2F-BE14-1DA2A1163D8D}"/>
              </a:ext>
            </a:extLst>
          </p:cNvPr>
          <p:cNvSpPr>
            <a:spLocks noGrp="1"/>
          </p:cNvSpPr>
          <p:nvPr>
            <p:ph type="sldNum" sz="quarter" idx="19"/>
          </p:nvPr>
        </p:nvSpPr>
        <p:spPr/>
        <p:txBody>
          <a:bodyPr/>
          <a:lstStyle/>
          <a:p>
            <a:pPr defTabSz="914377"/>
            <a:fld id="{B6238B5B-F19C-E947-A0BC-87BD7983F871}" type="slidenum">
              <a:rPr lang="en-US"/>
              <a:pPr defTabSz="914377"/>
              <a:t>10</a:t>
            </a:fld>
            <a:endParaRPr lang="en-US" dirty="0"/>
          </a:p>
        </p:txBody>
      </p:sp>
      <p:sp>
        <p:nvSpPr>
          <p:cNvPr id="6" name="Title 5">
            <a:extLst>
              <a:ext uri="{FF2B5EF4-FFF2-40B4-BE49-F238E27FC236}">
                <a16:creationId xmlns:a16="http://schemas.microsoft.com/office/drawing/2014/main" id="{7464816E-A3A3-4769-A1B4-230F8220176D}"/>
              </a:ext>
            </a:extLst>
          </p:cNvPr>
          <p:cNvSpPr>
            <a:spLocks noGrp="1"/>
          </p:cNvSpPr>
          <p:nvPr>
            <p:ph type="title"/>
          </p:nvPr>
        </p:nvSpPr>
        <p:spPr/>
        <p:txBody>
          <a:bodyPr/>
          <a:lstStyle/>
          <a:p>
            <a:r>
              <a:rPr lang="en-US" dirty="0"/>
              <a:t>Open a New Terminal Tab/Window</a:t>
            </a:r>
          </a:p>
        </p:txBody>
      </p:sp>
      <p:sp>
        <p:nvSpPr>
          <p:cNvPr id="9" name="Arrow: Left 8">
            <a:extLst>
              <a:ext uri="{FF2B5EF4-FFF2-40B4-BE49-F238E27FC236}">
                <a16:creationId xmlns:a16="http://schemas.microsoft.com/office/drawing/2014/main" id="{DD43612D-4E77-44F6-B713-35074EBD54D6}"/>
              </a:ext>
            </a:extLst>
          </p:cNvPr>
          <p:cNvSpPr/>
          <p:nvPr/>
        </p:nvSpPr>
        <p:spPr>
          <a:xfrm>
            <a:off x="2826118" y="3221777"/>
            <a:ext cx="2615908"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10" name="Arrow: Left 9">
            <a:extLst>
              <a:ext uri="{FF2B5EF4-FFF2-40B4-BE49-F238E27FC236}">
                <a16:creationId xmlns:a16="http://schemas.microsoft.com/office/drawing/2014/main" id="{4DFFE4E1-3065-48C0-90A1-2DE3125F554A}"/>
              </a:ext>
            </a:extLst>
          </p:cNvPr>
          <p:cNvSpPr/>
          <p:nvPr/>
        </p:nvSpPr>
        <p:spPr>
          <a:xfrm rot="19551610">
            <a:off x="6476710" y="4409264"/>
            <a:ext cx="1249797"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7" name="TextBox 6">
            <a:extLst>
              <a:ext uri="{FF2B5EF4-FFF2-40B4-BE49-F238E27FC236}">
                <a16:creationId xmlns:a16="http://schemas.microsoft.com/office/drawing/2014/main" id="{EB8654EF-1155-41C6-80B0-5C663275994C}"/>
              </a:ext>
            </a:extLst>
          </p:cNvPr>
          <p:cNvSpPr txBox="1"/>
          <p:nvPr/>
        </p:nvSpPr>
        <p:spPr>
          <a:xfrm>
            <a:off x="579238" y="5516764"/>
            <a:ext cx="10850727" cy="287323"/>
          </a:xfrm>
          <a:prstGeom prst="rect">
            <a:avLst/>
          </a:prstGeom>
          <a:noFill/>
        </p:spPr>
        <p:txBody>
          <a:bodyPr wrap="none" lIns="0" tIns="0" rIns="0" bIns="0" rtlCol="0">
            <a:spAutoFit/>
          </a:bodyPr>
          <a:lstStyle/>
          <a:p>
            <a:pPr defTabSz="914377"/>
            <a:r>
              <a:rPr lang="en-US" sz="1867" dirty="0">
                <a:solidFill>
                  <a:srgbClr val="57585B"/>
                </a:solidFill>
                <a:latin typeface="Helvetica"/>
              </a:rPr>
              <a:t>Amplicon length and primer lengths will be determined by your method of library prep and target region</a:t>
            </a:r>
          </a:p>
        </p:txBody>
      </p:sp>
    </p:spTree>
    <p:extLst>
      <p:ext uri="{BB962C8B-B14F-4D97-AF65-F5344CB8AC3E}">
        <p14:creationId xmlns:p14="http://schemas.microsoft.com/office/powerpoint/2010/main" val="399879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9E843-DAD2-48CE-BAE8-9A203A81B7DA}"/>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A5DA94B3-1D55-4F2F-BE14-1DA2A1163D8D}"/>
              </a:ext>
            </a:extLst>
          </p:cNvPr>
          <p:cNvSpPr>
            <a:spLocks noGrp="1"/>
          </p:cNvSpPr>
          <p:nvPr>
            <p:ph type="sldNum" sz="quarter" idx="19"/>
          </p:nvPr>
        </p:nvSpPr>
        <p:spPr/>
        <p:txBody>
          <a:bodyPr/>
          <a:lstStyle/>
          <a:p>
            <a:pPr defTabSz="914377"/>
            <a:fld id="{B6238B5B-F19C-E947-A0BC-87BD7983F871}" type="slidenum">
              <a:rPr lang="en-US"/>
              <a:pPr defTabSz="914377"/>
              <a:t>11</a:t>
            </a:fld>
            <a:endParaRPr lang="en-US" dirty="0"/>
          </a:p>
        </p:txBody>
      </p:sp>
      <p:sp>
        <p:nvSpPr>
          <p:cNvPr id="6" name="Title 5">
            <a:extLst>
              <a:ext uri="{FF2B5EF4-FFF2-40B4-BE49-F238E27FC236}">
                <a16:creationId xmlns:a16="http://schemas.microsoft.com/office/drawing/2014/main" id="{7464816E-A3A3-4769-A1B4-230F8220176D}"/>
              </a:ext>
            </a:extLst>
          </p:cNvPr>
          <p:cNvSpPr>
            <a:spLocks noGrp="1"/>
          </p:cNvSpPr>
          <p:nvPr>
            <p:ph type="title"/>
          </p:nvPr>
        </p:nvSpPr>
        <p:spPr/>
        <p:txBody>
          <a:bodyPr/>
          <a:lstStyle/>
          <a:p>
            <a:r>
              <a:rPr lang="en-US" dirty="0"/>
              <a:t>Open a New Terminal Tab/Window</a:t>
            </a:r>
          </a:p>
        </p:txBody>
      </p:sp>
      <p:pic>
        <p:nvPicPr>
          <p:cNvPr id="4" name="Picture 3">
            <a:extLst>
              <a:ext uri="{FF2B5EF4-FFF2-40B4-BE49-F238E27FC236}">
                <a16:creationId xmlns:a16="http://schemas.microsoft.com/office/drawing/2014/main" id="{B6BCB998-636A-4702-9F0F-964900DDE0AB}"/>
              </a:ext>
            </a:extLst>
          </p:cNvPr>
          <p:cNvPicPr>
            <a:picLocks noChangeAspect="1"/>
          </p:cNvPicPr>
          <p:nvPr/>
        </p:nvPicPr>
        <p:blipFill>
          <a:blip r:embed="rId2"/>
          <a:stretch>
            <a:fillRect/>
          </a:stretch>
        </p:blipFill>
        <p:spPr>
          <a:xfrm>
            <a:off x="76157" y="1356631"/>
            <a:ext cx="12039892" cy="3225879"/>
          </a:xfrm>
          <a:prstGeom prst="rect">
            <a:avLst/>
          </a:prstGeom>
        </p:spPr>
      </p:pic>
      <p:sp>
        <p:nvSpPr>
          <p:cNvPr id="12" name="TextBox 11">
            <a:extLst>
              <a:ext uri="{FF2B5EF4-FFF2-40B4-BE49-F238E27FC236}">
                <a16:creationId xmlns:a16="http://schemas.microsoft.com/office/drawing/2014/main" id="{DA0D664B-3DDD-4490-BA83-ABDF8B9D7FFA}"/>
              </a:ext>
            </a:extLst>
          </p:cNvPr>
          <p:cNvSpPr txBox="1"/>
          <p:nvPr/>
        </p:nvSpPr>
        <p:spPr>
          <a:xfrm>
            <a:off x="2671216" y="5088188"/>
            <a:ext cx="6853286" cy="287323"/>
          </a:xfrm>
          <a:prstGeom prst="rect">
            <a:avLst/>
          </a:prstGeom>
          <a:noFill/>
        </p:spPr>
        <p:txBody>
          <a:bodyPr wrap="none" lIns="0" tIns="0" rIns="0" bIns="0" rtlCol="0">
            <a:spAutoFit/>
          </a:bodyPr>
          <a:lstStyle/>
          <a:p>
            <a:pPr defTabSz="914377"/>
            <a:r>
              <a:rPr lang="en-US" sz="1867" dirty="0">
                <a:solidFill>
                  <a:srgbClr val="57585B"/>
                </a:solidFill>
                <a:latin typeface="Helvetica"/>
              </a:rPr>
              <a:t>You may have to scroll back up a bit to find the first set of values.</a:t>
            </a:r>
          </a:p>
        </p:txBody>
      </p:sp>
    </p:spTree>
    <p:extLst>
      <p:ext uri="{BB962C8B-B14F-4D97-AF65-F5344CB8AC3E}">
        <p14:creationId xmlns:p14="http://schemas.microsoft.com/office/powerpoint/2010/main" val="332920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4CB8D-6BDC-41C5-9D5B-526283512927}"/>
              </a:ext>
            </a:extLst>
          </p:cNvPr>
          <p:cNvSpPr>
            <a:spLocks noGrp="1"/>
          </p:cNvSpPr>
          <p:nvPr>
            <p:ph type="title"/>
          </p:nvPr>
        </p:nvSpPr>
        <p:spPr/>
        <p:txBody>
          <a:bodyPr/>
          <a:lstStyle/>
          <a:p>
            <a:r>
              <a:rPr lang="en-US" b="1" dirty="0"/>
              <a:t>Selecting Read Trimming Parameters</a:t>
            </a:r>
          </a:p>
        </p:txBody>
      </p:sp>
      <p:pic>
        <p:nvPicPr>
          <p:cNvPr id="3" name="Picture 2">
            <a:extLst>
              <a:ext uri="{FF2B5EF4-FFF2-40B4-BE49-F238E27FC236}">
                <a16:creationId xmlns:a16="http://schemas.microsoft.com/office/drawing/2014/main" id="{FD0C9093-CFB8-4F0E-8BE9-1F3130F11C03}"/>
              </a:ext>
            </a:extLst>
          </p:cNvPr>
          <p:cNvPicPr>
            <a:picLocks noChangeAspect="1"/>
          </p:cNvPicPr>
          <p:nvPr/>
        </p:nvPicPr>
        <p:blipFill>
          <a:blip r:embed="rId2"/>
          <a:stretch>
            <a:fillRect/>
          </a:stretch>
        </p:blipFill>
        <p:spPr>
          <a:xfrm>
            <a:off x="544689" y="1210486"/>
            <a:ext cx="11102621" cy="4584591"/>
          </a:xfrm>
          <a:prstGeom prst="rect">
            <a:avLst/>
          </a:prstGeom>
        </p:spPr>
      </p:pic>
    </p:spTree>
    <p:extLst>
      <p:ext uri="{BB962C8B-B14F-4D97-AF65-F5344CB8AC3E}">
        <p14:creationId xmlns:p14="http://schemas.microsoft.com/office/powerpoint/2010/main" val="114334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3F34-6157-49B7-8639-3AC64FCA0CA1}"/>
              </a:ext>
            </a:extLst>
          </p:cNvPr>
          <p:cNvSpPr>
            <a:spLocks noGrp="1"/>
          </p:cNvSpPr>
          <p:nvPr>
            <p:ph type="title"/>
          </p:nvPr>
        </p:nvSpPr>
        <p:spPr/>
        <p:txBody>
          <a:bodyPr/>
          <a:lstStyle/>
          <a:p>
            <a:r>
              <a:rPr lang="en-US" b="1" dirty="0"/>
              <a:t>Selecting Read Trimming Parameters</a:t>
            </a:r>
          </a:p>
        </p:txBody>
      </p:sp>
      <p:grpSp>
        <p:nvGrpSpPr>
          <p:cNvPr id="36" name="Group 35">
            <a:extLst>
              <a:ext uri="{FF2B5EF4-FFF2-40B4-BE49-F238E27FC236}">
                <a16:creationId xmlns:a16="http://schemas.microsoft.com/office/drawing/2014/main" id="{160A2768-BB4A-42E0-9EF8-09D68B85E400}"/>
              </a:ext>
            </a:extLst>
          </p:cNvPr>
          <p:cNvGrpSpPr/>
          <p:nvPr/>
        </p:nvGrpSpPr>
        <p:grpSpPr>
          <a:xfrm>
            <a:off x="1902258" y="2896829"/>
            <a:ext cx="8387484" cy="748576"/>
            <a:chOff x="1887141" y="2149173"/>
            <a:chExt cx="8387484" cy="748576"/>
          </a:xfrm>
        </p:grpSpPr>
        <p:sp>
          <p:nvSpPr>
            <p:cNvPr id="3" name="Rectangle 2">
              <a:extLst>
                <a:ext uri="{FF2B5EF4-FFF2-40B4-BE49-F238E27FC236}">
                  <a16:creationId xmlns:a16="http://schemas.microsoft.com/office/drawing/2014/main" id="{3482B471-A866-47DE-840D-A960583C5DFC}"/>
                </a:ext>
              </a:extLst>
            </p:cNvPr>
            <p:cNvSpPr/>
            <p:nvPr/>
          </p:nvSpPr>
          <p:spPr>
            <a:xfrm>
              <a:off x="1958766" y="2527107"/>
              <a:ext cx="23208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B991DC-4F3F-404E-B283-60D9EF7D2896}"/>
                </a:ext>
              </a:extLst>
            </p:cNvPr>
            <p:cNvSpPr/>
            <p:nvPr/>
          </p:nvSpPr>
          <p:spPr>
            <a:xfrm>
              <a:off x="2194715" y="2527107"/>
              <a:ext cx="300835"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B985AB-FF87-493B-AE1B-EF699D5307C4}"/>
                </a:ext>
              </a:extLst>
            </p:cNvPr>
            <p:cNvSpPr/>
            <p:nvPr/>
          </p:nvSpPr>
          <p:spPr>
            <a:xfrm>
              <a:off x="2495550" y="2527107"/>
              <a:ext cx="21499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599240-71C3-40C9-BDC8-7F045504744F}"/>
                </a:ext>
              </a:extLst>
            </p:cNvPr>
            <p:cNvSpPr/>
            <p:nvPr/>
          </p:nvSpPr>
          <p:spPr>
            <a:xfrm>
              <a:off x="2710543" y="2527107"/>
              <a:ext cx="835478"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A23347-F2B4-4995-88D0-0265BD14F14B}"/>
                </a:ext>
              </a:extLst>
            </p:cNvPr>
            <p:cNvSpPr/>
            <p:nvPr/>
          </p:nvSpPr>
          <p:spPr>
            <a:xfrm>
              <a:off x="3546021" y="2527107"/>
              <a:ext cx="30083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2D9824-D6FA-488B-A819-FE6F526B3EFD}"/>
                </a:ext>
              </a:extLst>
            </p:cNvPr>
            <p:cNvSpPr/>
            <p:nvPr/>
          </p:nvSpPr>
          <p:spPr>
            <a:xfrm>
              <a:off x="3846856" y="2527107"/>
              <a:ext cx="972794"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C90E93-350F-4802-97D0-BB1199BC9E92}"/>
                </a:ext>
              </a:extLst>
            </p:cNvPr>
            <p:cNvSpPr/>
            <p:nvPr/>
          </p:nvSpPr>
          <p:spPr>
            <a:xfrm>
              <a:off x="4815625" y="2527107"/>
              <a:ext cx="2135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13209B-9837-47F7-8E95-984451A04E76}"/>
                </a:ext>
              </a:extLst>
            </p:cNvPr>
            <p:cNvSpPr/>
            <p:nvPr/>
          </p:nvSpPr>
          <p:spPr>
            <a:xfrm>
              <a:off x="5029200" y="2527107"/>
              <a:ext cx="96876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38CD28-A2A8-4682-9C15-77A1C3DD52C3}"/>
                </a:ext>
              </a:extLst>
            </p:cNvPr>
            <p:cNvSpPr/>
            <p:nvPr/>
          </p:nvSpPr>
          <p:spPr>
            <a:xfrm>
              <a:off x="5997969" y="2527107"/>
              <a:ext cx="23138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26D16B-9BD3-4C0A-8FF3-0AEC46E221A8}"/>
                </a:ext>
              </a:extLst>
            </p:cNvPr>
            <p:cNvSpPr/>
            <p:nvPr/>
          </p:nvSpPr>
          <p:spPr>
            <a:xfrm>
              <a:off x="6535256" y="2527107"/>
              <a:ext cx="43148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733F25-C50C-4941-8130-191D6948E7AF}"/>
                </a:ext>
              </a:extLst>
            </p:cNvPr>
            <p:cNvSpPr/>
            <p:nvPr/>
          </p:nvSpPr>
          <p:spPr>
            <a:xfrm>
              <a:off x="9803635" y="2527107"/>
              <a:ext cx="38539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2E89646-B285-4170-A06B-3CA3A0C96033}"/>
                </a:ext>
              </a:extLst>
            </p:cNvPr>
            <p:cNvSpPr/>
            <p:nvPr/>
          </p:nvSpPr>
          <p:spPr>
            <a:xfrm>
              <a:off x="7422754" y="2527107"/>
              <a:ext cx="36869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95FCC0-11DE-4F6B-ABEE-A87AFEA523F1}"/>
                </a:ext>
              </a:extLst>
            </p:cNvPr>
            <p:cNvSpPr/>
            <p:nvPr/>
          </p:nvSpPr>
          <p:spPr>
            <a:xfrm>
              <a:off x="8173868" y="2527107"/>
              <a:ext cx="45033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B8F87A-3C24-4B66-8453-E73955473423}"/>
                </a:ext>
              </a:extLst>
            </p:cNvPr>
            <p:cNvSpPr/>
            <p:nvPr/>
          </p:nvSpPr>
          <p:spPr>
            <a:xfrm>
              <a:off x="9069218" y="2527107"/>
              <a:ext cx="45033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0A6141-B005-4522-8683-1E3330D6549D}"/>
                </a:ext>
              </a:extLst>
            </p:cNvPr>
            <p:cNvSpPr/>
            <p:nvPr/>
          </p:nvSpPr>
          <p:spPr>
            <a:xfrm>
              <a:off x="6227521" y="2527107"/>
              <a:ext cx="307735"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B54D72-2066-4509-AF2D-8F88E7BCA06C}"/>
                </a:ext>
              </a:extLst>
            </p:cNvPr>
            <p:cNvSpPr/>
            <p:nvPr/>
          </p:nvSpPr>
          <p:spPr>
            <a:xfrm>
              <a:off x="6966738" y="2527107"/>
              <a:ext cx="456016"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0BDD11-C9A3-4C36-B767-95070CFC6AA3}"/>
                </a:ext>
              </a:extLst>
            </p:cNvPr>
            <p:cNvSpPr/>
            <p:nvPr/>
          </p:nvSpPr>
          <p:spPr>
            <a:xfrm>
              <a:off x="7788076" y="2528417"/>
              <a:ext cx="385394"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98799-D712-4925-BE9D-BB7AAEE0C9E9}"/>
                </a:ext>
              </a:extLst>
            </p:cNvPr>
            <p:cNvSpPr/>
            <p:nvPr/>
          </p:nvSpPr>
          <p:spPr>
            <a:xfrm>
              <a:off x="8626344" y="2527107"/>
              <a:ext cx="442874"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CD677C-9791-419E-9894-AB37025A070F}"/>
                </a:ext>
              </a:extLst>
            </p:cNvPr>
            <p:cNvSpPr/>
            <p:nvPr/>
          </p:nvSpPr>
          <p:spPr>
            <a:xfrm>
              <a:off x="9517146" y="2527107"/>
              <a:ext cx="28648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5F1BF2-7ED9-454E-A6F0-0BB1FA02EDE0}"/>
                </a:ext>
              </a:extLst>
            </p:cNvPr>
            <p:cNvSpPr txBox="1"/>
            <p:nvPr/>
          </p:nvSpPr>
          <p:spPr>
            <a:xfrm>
              <a:off x="2150347" y="2563705"/>
              <a:ext cx="381836" cy="307777"/>
            </a:xfrm>
            <a:prstGeom prst="rect">
              <a:avLst/>
            </a:prstGeom>
            <a:noFill/>
          </p:spPr>
          <p:txBody>
            <a:bodyPr wrap="none" rtlCol="0">
              <a:spAutoFit/>
            </a:bodyPr>
            <a:lstStyle/>
            <a:p>
              <a:r>
                <a:rPr lang="en-US" sz="1400" b="1" dirty="0"/>
                <a:t>V1</a:t>
              </a:r>
            </a:p>
          </p:txBody>
        </p:sp>
        <p:sp>
          <p:nvSpPr>
            <p:cNvPr id="28" name="TextBox 27">
              <a:extLst>
                <a:ext uri="{FF2B5EF4-FFF2-40B4-BE49-F238E27FC236}">
                  <a16:creationId xmlns:a16="http://schemas.microsoft.com/office/drawing/2014/main" id="{BC1B5FB1-DBC9-49D6-9EE5-1B426EFB2111}"/>
                </a:ext>
              </a:extLst>
            </p:cNvPr>
            <p:cNvSpPr txBox="1"/>
            <p:nvPr/>
          </p:nvSpPr>
          <p:spPr>
            <a:xfrm>
              <a:off x="2971246" y="2563705"/>
              <a:ext cx="381836" cy="307777"/>
            </a:xfrm>
            <a:prstGeom prst="rect">
              <a:avLst/>
            </a:prstGeom>
            <a:noFill/>
          </p:spPr>
          <p:txBody>
            <a:bodyPr wrap="none" rtlCol="0">
              <a:spAutoFit/>
            </a:bodyPr>
            <a:lstStyle/>
            <a:p>
              <a:r>
                <a:rPr lang="en-US" sz="1400" b="1" dirty="0"/>
                <a:t>V2</a:t>
              </a:r>
            </a:p>
          </p:txBody>
        </p:sp>
        <p:sp>
          <p:nvSpPr>
            <p:cNvPr id="29" name="TextBox 28">
              <a:extLst>
                <a:ext uri="{FF2B5EF4-FFF2-40B4-BE49-F238E27FC236}">
                  <a16:creationId xmlns:a16="http://schemas.microsoft.com/office/drawing/2014/main" id="{4F7E4D8D-3D07-4F38-BD2C-530E4CBEEA74}"/>
                </a:ext>
              </a:extLst>
            </p:cNvPr>
            <p:cNvSpPr txBox="1"/>
            <p:nvPr/>
          </p:nvSpPr>
          <p:spPr>
            <a:xfrm>
              <a:off x="4169634" y="2576183"/>
              <a:ext cx="381836" cy="307777"/>
            </a:xfrm>
            <a:prstGeom prst="rect">
              <a:avLst/>
            </a:prstGeom>
            <a:noFill/>
          </p:spPr>
          <p:txBody>
            <a:bodyPr wrap="none" rtlCol="0">
              <a:spAutoFit/>
            </a:bodyPr>
            <a:lstStyle/>
            <a:p>
              <a:r>
                <a:rPr lang="en-US" sz="1400" b="1" dirty="0"/>
                <a:t>V3</a:t>
              </a:r>
            </a:p>
          </p:txBody>
        </p:sp>
        <p:sp>
          <p:nvSpPr>
            <p:cNvPr id="30" name="TextBox 29">
              <a:extLst>
                <a:ext uri="{FF2B5EF4-FFF2-40B4-BE49-F238E27FC236}">
                  <a16:creationId xmlns:a16="http://schemas.microsoft.com/office/drawing/2014/main" id="{034E316D-517C-475F-9B8A-01CA87203195}"/>
                </a:ext>
              </a:extLst>
            </p:cNvPr>
            <p:cNvSpPr txBox="1"/>
            <p:nvPr/>
          </p:nvSpPr>
          <p:spPr>
            <a:xfrm>
              <a:off x="5346496" y="2585137"/>
              <a:ext cx="381836" cy="307777"/>
            </a:xfrm>
            <a:prstGeom prst="rect">
              <a:avLst/>
            </a:prstGeom>
            <a:noFill/>
          </p:spPr>
          <p:txBody>
            <a:bodyPr wrap="none" rtlCol="0">
              <a:spAutoFit/>
            </a:bodyPr>
            <a:lstStyle/>
            <a:p>
              <a:r>
                <a:rPr lang="en-US" sz="1400" b="1" dirty="0"/>
                <a:t>V4</a:t>
              </a:r>
            </a:p>
          </p:txBody>
        </p:sp>
        <p:sp>
          <p:nvSpPr>
            <p:cNvPr id="31" name="TextBox 30">
              <a:extLst>
                <a:ext uri="{FF2B5EF4-FFF2-40B4-BE49-F238E27FC236}">
                  <a16:creationId xmlns:a16="http://schemas.microsoft.com/office/drawing/2014/main" id="{2B408C44-0578-4906-8FAE-81F22F3E426B}"/>
                </a:ext>
              </a:extLst>
            </p:cNvPr>
            <p:cNvSpPr txBox="1"/>
            <p:nvPr/>
          </p:nvSpPr>
          <p:spPr>
            <a:xfrm>
              <a:off x="6210093" y="2582956"/>
              <a:ext cx="381836" cy="307777"/>
            </a:xfrm>
            <a:prstGeom prst="rect">
              <a:avLst/>
            </a:prstGeom>
            <a:noFill/>
          </p:spPr>
          <p:txBody>
            <a:bodyPr wrap="none" rtlCol="0">
              <a:spAutoFit/>
            </a:bodyPr>
            <a:lstStyle/>
            <a:p>
              <a:r>
                <a:rPr lang="en-US" sz="1400" b="1" dirty="0"/>
                <a:t>V5</a:t>
              </a:r>
            </a:p>
          </p:txBody>
        </p:sp>
        <p:sp>
          <p:nvSpPr>
            <p:cNvPr id="32" name="TextBox 31">
              <a:extLst>
                <a:ext uri="{FF2B5EF4-FFF2-40B4-BE49-F238E27FC236}">
                  <a16:creationId xmlns:a16="http://schemas.microsoft.com/office/drawing/2014/main" id="{98A10FC8-30F3-419A-8849-505D610BD57D}"/>
                </a:ext>
              </a:extLst>
            </p:cNvPr>
            <p:cNvSpPr txBox="1"/>
            <p:nvPr/>
          </p:nvSpPr>
          <p:spPr>
            <a:xfrm>
              <a:off x="7017914" y="2582956"/>
              <a:ext cx="381836" cy="307777"/>
            </a:xfrm>
            <a:prstGeom prst="rect">
              <a:avLst/>
            </a:prstGeom>
            <a:noFill/>
          </p:spPr>
          <p:txBody>
            <a:bodyPr wrap="none" rtlCol="0">
              <a:spAutoFit/>
            </a:bodyPr>
            <a:lstStyle/>
            <a:p>
              <a:r>
                <a:rPr lang="en-US" sz="1400" b="1" dirty="0"/>
                <a:t>V6</a:t>
              </a:r>
            </a:p>
          </p:txBody>
        </p:sp>
        <p:sp>
          <p:nvSpPr>
            <p:cNvPr id="33" name="TextBox 32">
              <a:extLst>
                <a:ext uri="{FF2B5EF4-FFF2-40B4-BE49-F238E27FC236}">
                  <a16:creationId xmlns:a16="http://schemas.microsoft.com/office/drawing/2014/main" id="{3EE0DDE7-CAA9-4C01-99CC-4065AD5F1422}"/>
                </a:ext>
              </a:extLst>
            </p:cNvPr>
            <p:cNvSpPr txBox="1"/>
            <p:nvPr/>
          </p:nvSpPr>
          <p:spPr>
            <a:xfrm>
              <a:off x="7796843" y="2582956"/>
              <a:ext cx="381836" cy="307777"/>
            </a:xfrm>
            <a:prstGeom prst="rect">
              <a:avLst/>
            </a:prstGeom>
            <a:noFill/>
          </p:spPr>
          <p:txBody>
            <a:bodyPr wrap="none" rtlCol="0">
              <a:spAutoFit/>
            </a:bodyPr>
            <a:lstStyle/>
            <a:p>
              <a:r>
                <a:rPr lang="en-US" sz="1400" b="1" dirty="0"/>
                <a:t>V7</a:t>
              </a:r>
            </a:p>
          </p:txBody>
        </p:sp>
        <p:sp>
          <p:nvSpPr>
            <p:cNvPr id="34" name="TextBox 33">
              <a:extLst>
                <a:ext uri="{FF2B5EF4-FFF2-40B4-BE49-F238E27FC236}">
                  <a16:creationId xmlns:a16="http://schemas.microsoft.com/office/drawing/2014/main" id="{2C4D62C4-7272-4E42-99F9-EB0D963FB10B}"/>
                </a:ext>
              </a:extLst>
            </p:cNvPr>
            <p:cNvSpPr txBox="1"/>
            <p:nvPr/>
          </p:nvSpPr>
          <p:spPr>
            <a:xfrm>
              <a:off x="8664674" y="2576183"/>
              <a:ext cx="381836" cy="307777"/>
            </a:xfrm>
            <a:prstGeom prst="rect">
              <a:avLst/>
            </a:prstGeom>
            <a:noFill/>
          </p:spPr>
          <p:txBody>
            <a:bodyPr wrap="none" rtlCol="0">
              <a:spAutoFit/>
            </a:bodyPr>
            <a:lstStyle/>
            <a:p>
              <a:r>
                <a:rPr lang="en-US" sz="1400" b="1" dirty="0"/>
                <a:t>V8</a:t>
              </a:r>
            </a:p>
          </p:txBody>
        </p:sp>
        <p:sp>
          <p:nvSpPr>
            <p:cNvPr id="35" name="TextBox 34">
              <a:extLst>
                <a:ext uri="{FF2B5EF4-FFF2-40B4-BE49-F238E27FC236}">
                  <a16:creationId xmlns:a16="http://schemas.microsoft.com/office/drawing/2014/main" id="{0C791C23-B324-4867-8A2B-A4DAB9B35831}"/>
                </a:ext>
              </a:extLst>
            </p:cNvPr>
            <p:cNvSpPr txBox="1"/>
            <p:nvPr/>
          </p:nvSpPr>
          <p:spPr>
            <a:xfrm>
              <a:off x="9470438" y="2563705"/>
              <a:ext cx="381836" cy="307777"/>
            </a:xfrm>
            <a:prstGeom prst="rect">
              <a:avLst/>
            </a:prstGeom>
            <a:noFill/>
          </p:spPr>
          <p:txBody>
            <a:bodyPr wrap="none" rtlCol="0">
              <a:spAutoFit/>
            </a:bodyPr>
            <a:lstStyle/>
            <a:p>
              <a:r>
                <a:rPr lang="en-US" sz="1400" b="1" dirty="0"/>
                <a:t>V9</a:t>
              </a:r>
            </a:p>
          </p:txBody>
        </p:sp>
        <p:sp>
          <p:nvSpPr>
            <p:cNvPr id="27" name="TextBox 26">
              <a:extLst>
                <a:ext uri="{FF2B5EF4-FFF2-40B4-BE49-F238E27FC236}">
                  <a16:creationId xmlns:a16="http://schemas.microsoft.com/office/drawing/2014/main" id="{F193DBAA-A65F-433B-8A65-078AA8F6F57F}"/>
                </a:ext>
              </a:extLst>
            </p:cNvPr>
            <p:cNvSpPr txBox="1"/>
            <p:nvPr/>
          </p:nvSpPr>
          <p:spPr>
            <a:xfrm>
              <a:off x="1887141" y="2154384"/>
              <a:ext cx="301686" cy="369332"/>
            </a:xfrm>
            <a:prstGeom prst="rect">
              <a:avLst/>
            </a:prstGeom>
            <a:noFill/>
          </p:spPr>
          <p:txBody>
            <a:bodyPr wrap="none" rtlCol="0">
              <a:spAutoFit/>
            </a:bodyPr>
            <a:lstStyle/>
            <a:p>
              <a:r>
                <a:rPr lang="en-US" dirty="0"/>
                <a:t>0</a:t>
              </a:r>
            </a:p>
          </p:txBody>
        </p:sp>
        <p:sp>
          <p:nvSpPr>
            <p:cNvPr id="37" name="TextBox 36">
              <a:extLst>
                <a:ext uri="{FF2B5EF4-FFF2-40B4-BE49-F238E27FC236}">
                  <a16:creationId xmlns:a16="http://schemas.microsoft.com/office/drawing/2014/main" id="{36F22EC8-96EA-4C4B-89FF-5481029E30E1}"/>
                </a:ext>
              </a:extLst>
            </p:cNvPr>
            <p:cNvSpPr txBox="1"/>
            <p:nvPr/>
          </p:nvSpPr>
          <p:spPr>
            <a:xfrm>
              <a:off x="2148508" y="2154384"/>
              <a:ext cx="535724" cy="369332"/>
            </a:xfrm>
            <a:prstGeom prst="rect">
              <a:avLst/>
            </a:prstGeom>
            <a:noFill/>
          </p:spPr>
          <p:txBody>
            <a:bodyPr wrap="none" rtlCol="0">
              <a:spAutoFit/>
            </a:bodyPr>
            <a:lstStyle/>
            <a:p>
              <a:r>
                <a:rPr lang="en-US" dirty="0"/>
                <a:t>100</a:t>
              </a:r>
            </a:p>
          </p:txBody>
        </p:sp>
        <p:sp>
          <p:nvSpPr>
            <p:cNvPr id="38" name="TextBox 37">
              <a:extLst>
                <a:ext uri="{FF2B5EF4-FFF2-40B4-BE49-F238E27FC236}">
                  <a16:creationId xmlns:a16="http://schemas.microsoft.com/office/drawing/2014/main" id="{3BC766B2-2EB3-4D02-BD51-67F88124EEA6}"/>
                </a:ext>
              </a:extLst>
            </p:cNvPr>
            <p:cNvSpPr txBox="1"/>
            <p:nvPr/>
          </p:nvSpPr>
          <p:spPr>
            <a:xfrm>
              <a:off x="2610845" y="2154384"/>
              <a:ext cx="535724" cy="369332"/>
            </a:xfrm>
            <a:prstGeom prst="rect">
              <a:avLst/>
            </a:prstGeom>
            <a:noFill/>
          </p:spPr>
          <p:txBody>
            <a:bodyPr wrap="none" rtlCol="0">
              <a:spAutoFit/>
            </a:bodyPr>
            <a:lstStyle/>
            <a:p>
              <a:r>
                <a:rPr lang="en-US" dirty="0"/>
                <a:t>200</a:t>
              </a:r>
            </a:p>
          </p:txBody>
        </p:sp>
        <p:sp>
          <p:nvSpPr>
            <p:cNvPr id="39" name="TextBox 38">
              <a:extLst>
                <a:ext uri="{FF2B5EF4-FFF2-40B4-BE49-F238E27FC236}">
                  <a16:creationId xmlns:a16="http://schemas.microsoft.com/office/drawing/2014/main" id="{1139349B-66DC-4326-9511-289B02E84919}"/>
                </a:ext>
              </a:extLst>
            </p:cNvPr>
            <p:cNvSpPr txBox="1"/>
            <p:nvPr/>
          </p:nvSpPr>
          <p:spPr>
            <a:xfrm>
              <a:off x="3085888" y="2154384"/>
              <a:ext cx="535724" cy="369332"/>
            </a:xfrm>
            <a:prstGeom prst="rect">
              <a:avLst/>
            </a:prstGeom>
            <a:noFill/>
          </p:spPr>
          <p:txBody>
            <a:bodyPr wrap="none" rtlCol="0">
              <a:spAutoFit/>
            </a:bodyPr>
            <a:lstStyle/>
            <a:p>
              <a:r>
                <a:rPr lang="en-US" dirty="0"/>
                <a:t>300</a:t>
              </a:r>
            </a:p>
          </p:txBody>
        </p:sp>
        <p:sp>
          <p:nvSpPr>
            <p:cNvPr id="40" name="TextBox 39">
              <a:extLst>
                <a:ext uri="{FF2B5EF4-FFF2-40B4-BE49-F238E27FC236}">
                  <a16:creationId xmlns:a16="http://schemas.microsoft.com/office/drawing/2014/main" id="{F8A395B4-4D92-4FD5-8CFF-C999A7C02667}"/>
                </a:ext>
              </a:extLst>
            </p:cNvPr>
            <p:cNvSpPr txBox="1"/>
            <p:nvPr/>
          </p:nvSpPr>
          <p:spPr>
            <a:xfrm>
              <a:off x="3566652" y="2154384"/>
              <a:ext cx="535724" cy="369332"/>
            </a:xfrm>
            <a:prstGeom prst="rect">
              <a:avLst/>
            </a:prstGeom>
            <a:noFill/>
          </p:spPr>
          <p:txBody>
            <a:bodyPr wrap="none" rtlCol="0">
              <a:spAutoFit/>
            </a:bodyPr>
            <a:lstStyle/>
            <a:p>
              <a:r>
                <a:rPr lang="en-US" dirty="0"/>
                <a:t>400</a:t>
              </a:r>
            </a:p>
          </p:txBody>
        </p:sp>
        <p:sp>
          <p:nvSpPr>
            <p:cNvPr id="41" name="TextBox 40">
              <a:extLst>
                <a:ext uri="{FF2B5EF4-FFF2-40B4-BE49-F238E27FC236}">
                  <a16:creationId xmlns:a16="http://schemas.microsoft.com/office/drawing/2014/main" id="{61B5024C-FD61-4748-B16F-4AB414A0CB67}"/>
                </a:ext>
              </a:extLst>
            </p:cNvPr>
            <p:cNvSpPr txBox="1"/>
            <p:nvPr/>
          </p:nvSpPr>
          <p:spPr>
            <a:xfrm>
              <a:off x="4034870" y="2154384"/>
              <a:ext cx="535724" cy="369332"/>
            </a:xfrm>
            <a:prstGeom prst="rect">
              <a:avLst/>
            </a:prstGeom>
            <a:noFill/>
          </p:spPr>
          <p:txBody>
            <a:bodyPr wrap="none" rtlCol="0">
              <a:spAutoFit/>
            </a:bodyPr>
            <a:lstStyle/>
            <a:p>
              <a:r>
                <a:rPr lang="en-US" dirty="0"/>
                <a:t>500</a:t>
              </a:r>
            </a:p>
          </p:txBody>
        </p:sp>
        <p:sp>
          <p:nvSpPr>
            <p:cNvPr id="42" name="TextBox 41">
              <a:extLst>
                <a:ext uri="{FF2B5EF4-FFF2-40B4-BE49-F238E27FC236}">
                  <a16:creationId xmlns:a16="http://schemas.microsoft.com/office/drawing/2014/main" id="{3B2A1FE0-54FA-42E7-8C0E-E769485ECE82}"/>
                </a:ext>
              </a:extLst>
            </p:cNvPr>
            <p:cNvSpPr txBox="1"/>
            <p:nvPr/>
          </p:nvSpPr>
          <p:spPr>
            <a:xfrm>
              <a:off x="4525154" y="2154384"/>
              <a:ext cx="535724" cy="369332"/>
            </a:xfrm>
            <a:prstGeom prst="rect">
              <a:avLst/>
            </a:prstGeom>
            <a:noFill/>
          </p:spPr>
          <p:txBody>
            <a:bodyPr wrap="none" rtlCol="0">
              <a:spAutoFit/>
            </a:bodyPr>
            <a:lstStyle/>
            <a:p>
              <a:r>
                <a:rPr lang="en-US" dirty="0"/>
                <a:t>600</a:t>
              </a:r>
            </a:p>
          </p:txBody>
        </p:sp>
        <p:sp>
          <p:nvSpPr>
            <p:cNvPr id="43" name="TextBox 42">
              <a:extLst>
                <a:ext uri="{FF2B5EF4-FFF2-40B4-BE49-F238E27FC236}">
                  <a16:creationId xmlns:a16="http://schemas.microsoft.com/office/drawing/2014/main" id="{833926B6-C46F-4885-8EDA-3CCEC74DB76A}"/>
                </a:ext>
              </a:extLst>
            </p:cNvPr>
            <p:cNvSpPr txBox="1"/>
            <p:nvPr/>
          </p:nvSpPr>
          <p:spPr>
            <a:xfrm>
              <a:off x="5000668" y="2154384"/>
              <a:ext cx="535724" cy="369332"/>
            </a:xfrm>
            <a:prstGeom prst="rect">
              <a:avLst/>
            </a:prstGeom>
            <a:noFill/>
          </p:spPr>
          <p:txBody>
            <a:bodyPr wrap="none" rtlCol="0">
              <a:spAutoFit/>
            </a:bodyPr>
            <a:lstStyle/>
            <a:p>
              <a:r>
                <a:rPr lang="en-US" dirty="0"/>
                <a:t>700</a:t>
              </a:r>
            </a:p>
          </p:txBody>
        </p:sp>
        <p:sp>
          <p:nvSpPr>
            <p:cNvPr id="44" name="TextBox 43">
              <a:extLst>
                <a:ext uri="{FF2B5EF4-FFF2-40B4-BE49-F238E27FC236}">
                  <a16:creationId xmlns:a16="http://schemas.microsoft.com/office/drawing/2014/main" id="{ADC325BF-5680-49EB-9457-70C80146EBBC}"/>
                </a:ext>
              </a:extLst>
            </p:cNvPr>
            <p:cNvSpPr txBox="1"/>
            <p:nvPr/>
          </p:nvSpPr>
          <p:spPr>
            <a:xfrm>
              <a:off x="5463005" y="2154384"/>
              <a:ext cx="535724" cy="369332"/>
            </a:xfrm>
            <a:prstGeom prst="rect">
              <a:avLst/>
            </a:prstGeom>
            <a:noFill/>
          </p:spPr>
          <p:txBody>
            <a:bodyPr wrap="none" rtlCol="0">
              <a:spAutoFit/>
            </a:bodyPr>
            <a:lstStyle/>
            <a:p>
              <a:r>
                <a:rPr lang="en-US" dirty="0"/>
                <a:t>800</a:t>
              </a:r>
            </a:p>
          </p:txBody>
        </p:sp>
        <p:sp>
          <p:nvSpPr>
            <p:cNvPr id="45" name="TextBox 44">
              <a:extLst>
                <a:ext uri="{FF2B5EF4-FFF2-40B4-BE49-F238E27FC236}">
                  <a16:creationId xmlns:a16="http://schemas.microsoft.com/office/drawing/2014/main" id="{CA08D96A-3970-4653-A860-49B8F3B5A598}"/>
                </a:ext>
              </a:extLst>
            </p:cNvPr>
            <p:cNvSpPr txBox="1"/>
            <p:nvPr/>
          </p:nvSpPr>
          <p:spPr>
            <a:xfrm>
              <a:off x="5938048" y="2154384"/>
              <a:ext cx="535724" cy="369332"/>
            </a:xfrm>
            <a:prstGeom prst="rect">
              <a:avLst/>
            </a:prstGeom>
            <a:noFill/>
          </p:spPr>
          <p:txBody>
            <a:bodyPr wrap="none" rtlCol="0">
              <a:spAutoFit/>
            </a:bodyPr>
            <a:lstStyle/>
            <a:p>
              <a:r>
                <a:rPr lang="en-US" dirty="0"/>
                <a:t>900</a:t>
              </a:r>
            </a:p>
          </p:txBody>
        </p:sp>
        <p:sp>
          <p:nvSpPr>
            <p:cNvPr id="46" name="TextBox 45">
              <a:extLst>
                <a:ext uri="{FF2B5EF4-FFF2-40B4-BE49-F238E27FC236}">
                  <a16:creationId xmlns:a16="http://schemas.microsoft.com/office/drawing/2014/main" id="{76C85A18-4CA3-40C8-B2FC-33B9DCCA446D}"/>
                </a:ext>
              </a:extLst>
            </p:cNvPr>
            <p:cNvSpPr txBox="1"/>
            <p:nvPr/>
          </p:nvSpPr>
          <p:spPr>
            <a:xfrm>
              <a:off x="6418812" y="2154384"/>
              <a:ext cx="652743" cy="369332"/>
            </a:xfrm>
            <a:prstGeom prst="rect">
              <a:avLst/>
            </a:prstGeom>
            <a:noFill/>
          </p:spPr>
          <p:txBody>
            <a:bodyPr wrap="none" rtlCol="0">
              <a:spAutoFit/>
            </a:bodyPr>
            <a:lstStyle/>
            <a:p>
              <a:r>
                <a:rPr lang="en-US" dirty="0"/>
                <a:t>1000</a:t>
              </a:r>
            </a:p>
          </p:txBody>
        </p:sp>
        <p:sp>
          <p:nvSpPr>
            <p:cNvPr id="47" name="TextBox 46">
              <a:extLst>
                <a:ext uri="{FF2B5EF4-FFF2-40B4-BE49-F238E27FC236}">
                  <a16:creationId xmlns:a16="http://schemas.microsoft.com/office/drawing/2014/main" id="{E45B123C-15B1-448E-8792-FE10A6A74730}"/>
                </a:ext>
              </a:extLst>
            </p:cNvPr>
            <p:cNvSpPr txBox="1"/>
            <p:nvPr/>
          </p:nvSpPr>
          <p:spPr>
            <a:xfrm>
              <a:off x="7017914" y="2159595"/>
              <a:ext cx="652743" cy="369332"/>
            </a:xfrm>
            <a:prstGeom prst="rect">
              <a:avLst/>
            </a:prstGeom>
            <a:noFill/>
          </p:spPr>
          <p:txBody>
            <a:bodyPr wrap="none" rtlCol="0">
              <a:spAutoFit/>
            </a:bodyPr>
            <a:lstStyle/>
            <a:p>
              <a:r>
                <a:rPr lang="en-US" dirty="0"/>
                <a:t>1100</a:t>
              </a:r>
            </a:p>
          </p:txBody>
        </p:sp>
        <p:sp>
          <p:nvSpPr>
            <p:cNvPr id="48" name="TextBox 47">
              <a:extLst>
                <a:ext uri="{FF2B5EF4-FFF2-40B4-BE49-F238E27FC236}">
                  <a16:creationId xmlns:a16="http://schemas.microsoft.com/office/drawing/2014/main" id="{9E0E22DD-5656-4532-99CF-3E46FC297F7B}"/>
                </a:ext>
              </a:extLst>
            </p:cNvPr>
            <p:cNvSpPr txBox="1"/>
            <p:nvPr/>
          </p:nvSpPr>
          <p:spPr>
            <a:xfrm>
              <a:off x="7643177" y="2149173"/>
              <a:ext cx="652743" cy="369332"/>
            </a:xfrm>
            <a:prstGeom prst="rect">
              <a:avLst/>
            </a:prstGeom>
            <a:noFill/>
          </p:spPr>
          <p:txBody>
            <a:bodyPr wrap="none" rtlCol="0">
              <a:spAutoFit/>
            </a:bodyPr>
            <a:lstStyle/>
            <a:p>
              <a:r>
                <a:rPr lang="en-US" dirty="0"/>
                <a:t>1200</a:t>
              </a:r>
            </a:p>
          </p:txBody>
        </p:sp>
        <p:sp>
          <p:nvSpPr>
            <p:cNvPr id="49" name="TextBox 48">
              <a:extLst>
                <a:ext uri="{FF2B5EF4-FFF2-40B4-BE49-F238E27FC236}">
                  <a16:creationId xmlns:a16="http://schemas.microsoft.com/office/drawing/2014/main" id="{D7414E35-706B-430E-B3F3-FF8AD3ACD9CB}"/>
                </a:ext>
              </a:extLst>
            </p:cNvPr>
            <p:cNvSpPr txBox="1"/>
            <p:nvPr/>
          </p:nvSpPr>
          <p:spPr>
            <a:xfrm>
              <a:off x="8187319" y="2149173"/>
              <a:ext cx="652743" cy="369332"/>
            </a:xfrm>
            <a:prstGeom prst="rect">
              <a:avLst/>
            </a:prstGeom>
            <a:noFill/>
          </p:spPr>
          <p:txBody>
            <a:bodyPr wrap="none" rtlCol="0">
              <a:spAutoFit/>
            </a:bodyPr>
            <a:lstStyle/>
            <a:p>
              <a:r>
                <a:rPr lang="en-US" dirty="0"/>
                <a:t>1300</a:t>
              </a:r>
            </a:p>
          </p:txBody>
        </p:sp>
        <p:sp>
          <p:nvSpPr>
            <p:cNvPr id="50" name="TextBox 49">
              <a:extLst>
                <a:ext uri="{FF2B5EF4-FFF2-40B4-BE49-F238E27FC236}">
                  <a16:creationId xmlns:a16="http://schemas.microsoft.com/office/drawing/2014/main" id="{A08AD489-49F3-436C-8846-F372A6E15FDC}"/>
                </a:ext>
              </a:extLst>
            </p:cNvPr>
            <p:cNvSpPr txBox="1"/>
            <p:nvPr/>
          </p:nvSpPr>
          <p:spPr>
            <a:xfrm>
              <a:off x="8758194" y="2149173"/>
              <a:ext cx="652743" cy="369332"/>
            </a:xfrm>
            <a:prstGeom prst="rect">
              <a:avLst/>
            </a:prstGeom>
            <a:noFill/>
          </p:spPr>
          <p:txBody>
            <a:bodyPr wrap="none" rtlCol="0">
              <a:spAutoFit/>
            </a:bodyPr>
            <a:lstStyle/>
            <a:p>
              <a:r>
                <a:rPr lang="en-US" dirty="0"/>
                <a:t>1400</a:t>
              </a:r>
            </a:p>
          </p:txBody>
        </p:sp>
        <p:sp>
          <p:nvSpPr>
            <p:cNvPr id="51" name="TextBox 50">
              <a:extLst>
                <a:ext uri="{FF2B5EF4-FFF2-40B4-BE49-F238E27FC236}">
                  <a16:creationId xmlns:a16="http://schemas.microsoft.com/office/drawing/2014/main" id="{91632570-6C0F-44AC-9775-4CB864594EA0}"/>
                </a:ext>
              </a:extLst>
            </p:cNvPr>
            <p:cNvSpPr txBox="1"/>
            <p:nvPr/>
          </p:nvSpPr>
          <p:spPr>
            <a:xfrm>
              <a:off x="9325326" y="2154384"/>
              <a:ext cx="949299" cy="369332"/>
            </a:xfrm>
            <a:prstGeom prst="rect">
              <a:avLst/>
            </a:prstGeom>
            <a:noFill/>
          </p:spPr>
          <p:txBody>
            <a:bodyPr wrap="none" rtlCol="0">
              <a:spAutoFit/>
            </a:bodyPr>
            <a:lstStyle/>
            <a:p>
              <a:r>
                <a:rPr lang="en-US" dirty="0"/>
                <a:t>1500 bp</a:t>
              </a:r>
            </a:p>
          </p:txBody>
        </p:sp>
      </p:grpSp>
      <p:cxnSp>
        <p:nvCxnSpPr>
          <p:cNvPr id="7" name="Straight Connector 6">
            <a:extLst>
              <a:ext uri="{FF2B5EF4-FFF2-40B4-BE49-F238E27FC236}">
                <a16:creationId xmlns:a16="http://schemas.microsoft.com/office/drawing/2014/main" id="{F9AB422B-2A3B-41A9-8C10-FEDF93286E69}"/>
              </a:ext>
            </a:extLst>
          </p:cNvPr>
          <p:cNvCxnSpPr>
            <a:cxnSpLocks/>
          </p:cNvCxnSpPr>
          <p:nvPr/>
        </p:nvCxnSpPr>
        <p:spPr>
          <a:xfrm>
            <a:off x="3792071" y="3802831"/>
            <a:ext cx="1355463" cy="0"/>
          </a:xfrm>
          <a:prstGeom prst="line">
            <a:avLst/>
          </a:prstGeom>
          <a:ln w="76200">
            <a:solidFill>
              <a:srgbClr val="00B0F0"/>
            </a:solidFill>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8BAEB9-1161-4517-AEB0-FD3F521FEB8B}"/>
              </a:ext>
            </a:extLst>
          </p:cNvPr>
          <p:cNvSpPr txBox="1"/>
          <p:nvPr/>
        </p:nvSpPr>
        <p:spPr>
          <a:xfrm>
            <a:off x="4540271" y="3855560"/>
            <a:ext cx="1018227" cy="369332"/>
          </a:xfrm>
          <a:prstGeom prst="rect">
            <a:avLst/>
          </a:prstGeom>
          <a:noFill/>
        </p:spPr>
        <p:txBody>
          <a:bodyPr wrap="none" rtlCol="0">
            <a:spAutoFit/>
          </a:bodyPr>
          <a:lstStyle/>
          <a:p>
            <a:r>
              <a:rPr lang="en-US" dirty="0"/>
              <a:t>The Goal</a:t>
            </a:r>
          </a:p>
        </p:txBody>
      </p:sp>
      <p:cxnSp>
        <p:nvCxnSpPr>
          <p:cNvPr id="52" name="Straight Connector 51">
            <a:extLst>
              <a:ext uri="{FF2B5EF4-FFF2-40B4-BE49-F238E27FC236}">
                <a16:creationId xmlns:a16="http://schemas.microsoft.com/office/drawing/2014/main" id="{EAA1C59C-AC8C-44C2-96CD-1EA9B8F414FE}"/>
              </a:ext>
            </a:extLst>
          </p:cNvPr>
          <p:cNvCxnSpPr>
            <a:cxnSpLocks/>
          </p:cNvCxnSpPr>
          <p:nvPr/>
        </p:nvCxnSpPr>
        <p:spPr>
          <a:xfrm>
            <a:off x="4943139" y="3803431"/>
            <a:ext cx="1152861" cy="0"/>
          </a:xfrm>
          <a:prstGeom prst="line">
            <a:avLst/>
          </a:prstGeom>
          <a:ln w="76200">
            <a:solidFill>
              <a:schemeClr val="accent4">
                <a:lumMod val="60000"/>
                <a:lumOff val="40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C1B4033-46E3-49AE-9041-2815DABA8C08}"/>
              </a:ext>
            </a:extLst>
          </p:cNvPr>
          <p:cNvCxnSpPr>
            <a:cxnSpLocks/>
          </p:cNvCxnSpPr>
          <p:nvPr/>
        </p:nvCxnSpPr>
        <p:spPr>
          <a:xfrm>
            <a:off x="4943139" y="3802831"/>
            <a:ext cx="204395" cy="0"/>
          </a:xfrm>
          <a:prstGeom prst="line">
            <a:avLst/>
          </a:prstGeom>
          <a:ln w="76200">
            <a:solidFill>
              <a:srgbClr val="FF0000"/>
            </a:solidFill>
            <a:head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02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3F34-6157-49B7-8639-3AC64FCA0CA1}"/>
              </a:ext>
            </a:extLst>
          </p:cNvPr>
          <p:cNvSpPr>
            <a:spLocks noGrp="1"/>
          </p:cNvSpPr>
          <p:nvPr>
            <p:ph type="title"/>
          </p:nvPr>
        </p:nvSpPr>
        <p:spPr/>
        <p:txBody>
          <a:bodyPr/>
          <a:lstStyle/>
          <a:p>
            <a:r>
              <a:rPr lang="en-US" b="1" dirty="0"/>
              <a:t>Selecting Read Trimming Parameters</a:t>
            </a:r>
          </a:p>
        </p:txBody>
      </p:sp>
      <p:grpSp>
        <p:nvGrpSpPr>
          <p:cNvPr id="36" name="Group 35">
            <a:extLst>
              <a:ext uri="{FF2B5EF4-FFF2-40B4-BE49-F238E27FC236}">
                <a16:creationId xmlns:a16="http://schemas.microsoft.com/office/drawing/2014/main" id="{160A2768-BB4A-42E0-9EF8-09D68B85E400}"/>
              </a:ext>
            </a:extLst>
          </p:cNvPr>
          <p:cNvGrpSpPr/>
          <p:nvPr/>
        </p:nvGrpSpPr>
        <p:grpSpPr>
          <a:xfrm>
            <a:off x="-2491482" y="1913992"/>
            <a:ext cx="21595689" cy="1927397"/>
            <a:chOff x="1887141" y="2149173"/>
            <a:chExt cx="8387484" cy="748576"/>
          </a:xfrm>
        </p:grpSpPr>
        <p:sp>
          <p:nvSpPr>
            <p:cNvPr id="3" name="Rectangle 2">
              <a:extLst>
                <a:ext uri="{FF2B5EF4-FFF2-40B4-BE49-F238E27FC236}">
                  <a16:creationId xmlns:a16="http://schemas.microsoft.com/office/drawing/2014/main" id="{3482B471-A866-47DE-840D-A960583C5DFC}"/>
                </a:ext>
              </a:extLst>
            </p:cNvPr>
            <p:cNvSpPr/>
            <p:nvPr/>
          </p:nvSpPr>
          <p:spPr>
            <a:xfrm>
              <a:off x="1958766" y="2527107"/>
              <a:ext cx="23208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B991DC-4F3F-404E-B283-60D9EF7D2896}"/>
                </a:ext>
              </a:extLst>
            </p:cNvPr>
            <p:cNvSpPr/>
            <p:nvPr/>
          </p:nvSpPr>
          <p:spPr>
            <a:xfrm>
              <a:off x="2194715" y="2527107"/>
              <a:ext cx="300835"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B985AB-FF87-493B-AE1B-EF699D5307C4}"/>
                </a:ext>
              </a:extLst>
            </p:cNvPr>
            <p:cNvSpPr/>
            <p:nvPr/>
          </p:nvSpPr>
          <p:spPr>
            <a:xfrm>
              <a:off x="2495550" y="2527107"/>
              <a:ext cx="21499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599240-71C3-40C9-BDC8-7F045504744F}"/>
                </a:ext>
              </a:extLst>
            </p:cNvPr>
            <p:cNvSpPr/>
            <p:nvPr/>
          </p:nvSpPr>
          <p:spPr>
            <a:xfrm>
              <a:off x="2710543" y="2527107"/>
              <a:ext cx="835478"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A23347-F2B4-4995-88D0-0265BD14F14B}"/>
                </a:ext>
              </a:extLst>
            </p:cNvPr>
            <p:cNvSpPr/>
            <p:nvPr/>
          </p:nvSpPr>
          <p:spPr>
            <a:xfrm>
              <a:off x="3546021" y="2527107"/>
              <a:ext cx="30083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2D9824-D6FA-488B-A819-FE6F526B3EFD}"/>
                </a:ext>
              </a:extLst>
            </p:cNvPr>
            <p:cNvSpPr/>
            <p:nvPr/>
          </p:nvSpPr>
          <p:spPr>
            <a:xfrm>
              <a:off x="3846856" y="2527107"/>
              <a:ext cx="972794"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C90E93-350F-4802-97D0-BB1199BC9E92}"/>
                </a:ext>
              </a:extLst>
            </p:cNvPr>
            <p:cNvSpPr/>
            <p:nvPr/>
          </p:nvSpPr>
          <p:spPr>
            <a:xfrm>
              <a:off x="4815625" y="2527107"/>
              <a:ext cx="2135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13209B-9837-47F7-8E95-984451A04E76}"/>
                </a:ext>
              </a:extLst>
            </p:cNvPr>
            <p:cNvSpPr/>
            <p:nvPr/>
          </p:nvSpPr>
          <p:spPr>
            <a:xfrm>
              <a:off x="5029200" y="2527107"/>
              <a:ext cx="96876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38CD28-A2A8-4682-9C15-77A1C3DD52C3}"/>
                </a:ext>
              </a:extLst>
            </p:cNvPr>
            <p:cNvSpPr/>
            <p:nvPr/>
          </p:nvSpPr>
          <p:spPr>
            <a:xfrm>
              <a:off x="5997969" y="2527107"/>
              <a:ext cx="23138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26D16B-9BD3-4C0A-8FF3-0AEC46E221A8}"/>
                </a:ext>
              </a:extLst>
            </p:cNvPr>
            <p:cNvSpPr/>
            <p:nvPr/>
          </p:nvSpPr>
          <p:spPr>
            <a:xfrm>
              <a:off x="6535256" y="2527107"/>
              <a:ext cx="43148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733F25-C50C-4941-8130-191D6948E7AF}"/>
                </a:ext>
              </a:extLst>
            </p:cNvPr>
            <p:cNvSpPr/>
            <p:nvPr/>
          </p:nvSpPr>
          <p:spPr>
            <a:xfrm>
              <a:off x="9803635" y="2527107"/>
              <a:ext cx="38539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2E89646-B285-4170-A06B-3CA3A0C96033}"/>
                </a:ext>
              </a:extLst>
            </p:cNvPr>
            <p:cNvSpPr/>
            <p:nvPr/>
          </p:nvSpPr>
          <p:spPr>
            <a:xfrm>
              <a:off x="7422754" y="2527107"/>
              <a:ext cx="36869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95FCC0-11DE-4F6B-ABEE-A87AFEA523F1}"/>
                </a:ext>
              </a:extLst>
            </p:cNvPr>
            <p:cNvSpPr/>
            <p:nvPr/>
          </p:nvSpPr>
          <p:spPr>
            <a:xfrm>
              <a:off x="8173868" y="2527107"/>
              <a:ext cx="45033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B8F87A-3C24-4B66-8453-E73955473423}"/>
                </a:ext>
              </a:extLst>
            </p:cNvPr>
            <p:cNvSpPr/>
            <p:nvPr/>
          </p:nvSpPr>
          <p:spPr>
            <a:xfrm>
              <a:off x="9069218" y="2527107"/>
              <a:ext cx="45033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0A6141-B005-4522-8683-1E3330D6549D}"/>
                </a:ext>
              </a:extLst>
            </p:cNvPr>
            <p:cNvSpPr/>
            <p:nvPr/>
          </p:nvSpPr>
          <p:spPr>
            <a:xfrm>
              <a:off x="6227521" y="2527107"/>
              <a:ext cx="307735"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B54D72-2066-4509-AF2D-8F88E7BCA06C}"/>
                </a:ext>
              </a:extLst>
            </p:cNvPr>
            <p:cNvSpPr/>
            <p:nvPr/>
          </p:nvSpPr>
          <p:spPr>
            <a:xfrm>
              <a:off x="6966738" y="2527107"/>
              <a:ext cx="456016"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0BDD11-C9A3-4C36-B767-95070CFC6AA3}"/>
                </a:ext>
              </a:extLst>
            </p:cNvPr>
            <p:cNvSpPr/>
            <p:nvPr/>
          </p:nvSpPr>
          <p:spPr>
            <a:xfrm>
              <a:off x="7788076" y="2528417"/>
              <a:ext cx="385394"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98799-D712-4925-BE9D-BB7AAEE0C9E9}"/>
                </a:ext>
              </a:extLst>
            </p:cNvPr>
            <p:cNvSpPr/>
            <p:nvPr/>
          </p:nvSpPr>
          <p:spPr>
            <a:xfrm>
              <a:off x="8626344" y="2527107"/>
              <a:ext cx="442874"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CD677C-9791-419E-9894-AB37025A070F}"/>
                </a:ext>
              </a:extLst>
            </p:cNvPr>
            <p:cNvSpPr/>
            <p:nvPr/>
          </p:nvSpPr>
          <p:spPr>
            <a:xfrm>
              <a:off x="9517146" y="2527107"/>
              <a:ext cx="28648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5F1BF2-7ED9-454E-A6F0-0BB1FA02EDE0}"/>
                </a:ext>
              </a:extLst>
            </p:cNvPr>
            <p:cNvSpPr txBox="1"/>
            <p:nvPr/>
          </p:nvSpPr>
          <p:spPr>
            <a:xfrm>
              <a:off x="2150347" y="2563705"/>
              <a:ext cx="381836" cy="307777"/>
            </a:xfrm>
            <a:prstGeom prst="rect">
              <a:avLst/>
            </a:prstGeom>
            <a:noFill/>
          </p:spPr>
          <p:txBody>
            <a:bodyPr wrap="none" rtlCol="0">
              <a:spAutoFit/>
            </a:bodyPr>
            <a:lstStyle/>
            <a:p>
              <a:r>
                <a:rPr lang="en-US" sz="1400" b="1" dirty="0"/>
                <a:t>V1</a:t>
              </a:r>
            </a:p>
          </p:txBody>
        </p:sp>
        <p:sp>
          <p:nvSpPr>
            <p:cNvPr id="28" name="TextBox 27">
              <a:extLst>
                <a:ext uri="{FF2B5EF4-FFF2-40B4-BE49-F238E27FC236}">
                  <a16:creationId xmlns:a16="http://schemas.microsoft.com/office/drawing/2014/main" id="{BC1B5FB1-DBC9-49D6-9EE5-1B426EFB2111}"/>
                </a:ext>
              </a:extLst>
            </p:cNvPr>
            <p:cNvSpPr txBox="1"/>
            <p:nvPr/>
          </p:nvSpPr>
          <p:spPr>
            <a:xfrm>
              <a:off x="2971246" y="2563705"/>
              <a:ext cx="290249" cy="274934"/>
            </a:xfrm>
            <a:prstGeom prst="rect">
              <a:avLst/>
            </a:prstGeom>
            <a:noFill/>
          </p:spPr>
          <p:txBody>
            <a:bodyPr wrap="none" rtlCol="0">
              <a:spAutoFit/>
            </a:bodyPr>
            <a:lstStyle/>
            <a:p>
              <a:r>
                <a:rPr lang="en-US" sz="4000" b="1" dirty="0"/>
                <a:t>V2</a:t>
              </a:r>
            </a:p>
          </p:txBody>
        </p:sp>
        <p:sp>
          <p:nvSpPr>
            <p:cNvPr id="29" name="TextBox 28">
              <a:extLst>
                <a:ext uri="{FF2B5EF4-FFF2-40B4-BE49-F238E27FC236}">
                  <a16:creationId xmlns:a16="http://schemas.microsoft.com/office/drawing/2014/main" id="{4F7E4D8D-3D07-4F38-BD2C-530E4CBEEA74}"/>
                </a:ext>
              </a:extLst>
            </p:cNvPr>
            <p:cNvSpPr txBox="1"/>
            <p:nvPr/>
          </p:nvSpPr>
          <p:spPr>
            <a:xfrm>
              <a:off x="4169634" y="2576183"/>
              <a:ext cx="290249" cy="274934"/>
            </a:xfrm>
            <a:prstGeom prst="rect">
              <a:avLst/>
            </a:prstGeom>
            <a:noFill/>
          </p:spPr>
          <p:txBody>
            <a:bodyPr wrap="none" rtlCol="0">
              <a:spAutoFit/>
            </a:bodyPr>
            <a:lstStyle/>
            <a:p>
              <a:r>
                <a:rPr lang="en-US" sz="4000" b="1" dirty="0"/>
                <a:t>V3</a:t>
              </a:r>
            </a:p>
          </p:txBody>
        </p:sp>
        <p:sp>
          <p:nvSpPr>
            <p:cNvPr id="30" name="TextBox 29">
              <a:extLst>
                <a:ext uri="{FF2B5EF4-FFF2-40B4-BE49-F238E27FC236}">
                  <a16:creationId xmlns:a16="http://schemas.microsoft.com/office/drawing/2014/main" id="{034E316D-517C-475F-9B8A-01CA87203195}"/>
                </a:ext>
              </a:extLst>
            </p:cNvPr>
            <p:cNvSpPr txBox="1"/>
            <p:nvPr/>
          </p:nvSpPr>
          <p:spPr>
            <a:xfrm>
              <a:off x="5346496" y="2585137"/>
              <a:ext cx="290249" cy="274934"/>
            </a:xfrm>
            <a:prstGeom prst="rect">
              <a:avLst/>
            </a:prstGeom>
            <a:noFill/>
          </p:spPr>
          <p:txBody>
            <a:bodyPr wrap="none" rtlCol="0">
              <a:spAutoFit/>
            </a:bodyPr>
            <a:lstStyle/>
            <a:p>
              <a:r>
                <a:rPr lang="en-US" sz="4000" b="1" dirty="0"/>
                <a:t>V4</a:t>
              </a:r>
            </a:p>
          </p:txBody>
        </p:sp>
        <p:sp>
          <p:nvSpPr>
            <p:cNvPr id="31" name="TextBox 30">
              <a:extLst>
                <a:ext uri="{FF2B5EF4-FFF2-40B4-BE49-F238E27FC236}">
                  <a16:creationId xmlns:a16="http://schemas.microsoft.com/office/drawing/2014/main" id="{2B408C44-0578-4906-8FAE-81F22F3E426B}"/>
                </a:ext>
              </a:extLst>
            </p:cNvPr>
            <p:cNvSpPr txBox="1"/>
            <p:nvPr/>
          </p:nvSpPr>
          <p:spPr>
            <a:xfrm>
              <a:off x="6210093" y="2582956"/>
              <a:ext cx="290249" cy="274934"/>
            </a:xfrm>
            <a:prstGeom prst="rect">
              <a:avLst/>
            </a:prstGeom>
            <a:noFill/>
          </p:spPr>
          <p:txBody>
            <a:bodyPr wrap="none" rtlCol="0">
              <a:spAutoFit/>
            </a:bodyPr>
            <a:lstStyle/>
            <a:p>
              <a:r>
                <a:rPr lang="en-US" sz="4000" b="1" dirty="0"/>
                <a:t>V5</a:t>
              </a:r>
            </a:p>
          </p:txBody>
        </p:sp>
        <p:sp>
          <p:nvSpPr>
            <p:cNvPr id="32" name="TextBox 31">
              <a:extLst>
                <a:ext uri="{FF2B5EF4-FFF2-40B4-BE49-F238E27FC236}">
                  <a16:creationId xmlns:a16="http://schemas.microsoft.com/office/drawing/2014/main" id="{98A10FC8-30F3-419A-8849-505D610BD57D}"/>
                </a:ext>
              </a:extLst>
            </p:cNvPr>
            <p:cNvSpPr txBox="1"/>
            <p:nvPr/>
          </p:nvSpPr>
          <p:spPr>
            <a:xfrm>
              <a:off x="7017914" y="2582956"/>
              <a:ext cx="290249" cy="274934"/>
            </a:xfrm>
            <a:prstGeom prst="rect">
              <a:avLst/>
            </a:prstGeom>
            <a:noFill/>
          </p:spPr>
          <p:txBody>
            <a:bodyPr wrap="none" rtlCol="0">
              <a:spAutoFit/>
            </a:bodyPr>
            <a:lstStyle/>
            <a:p>
              <a:r>
                <a:rPr lang="en-US" sz="4000" b="1" dirty="0"/>
                <a:t>V6</a:t>
              </a:r>
            </a:p>
          </p:txBody>
        </p:sp>
        <p:sp>
          <p:nvSpPr>
            <p:cNvPr id="33" name="TextBox 32">
              <a:extLst>
                <a:ext uri="{FF2B5EF4-FFF2-40B4-BE49-F238E27FC236}">
                  <a16:creationId xmlns:a16="http://schemas.microsoft.com/office/drawing/2014/main" id="{3EE0DDE7-CAA9-4C01-99CC-4065AD5F1422}"/>
                </a:ext>
              </a:extLst>
            </p:cNvPr>
            <p:cNvSpPr txBox="1"/>
            <p:nvPr/>
          </p:nvSpPr>
          <p:spPr>
            <a:xfrm>
              <a:off x="7796843" y="2582956"/>
              <a:ext cx="381836" cy="307777"/>
            </a:xfrm>
            <a:prstGeom prst="rect">
              <a:avLst/>
            </a:prstGeom>
            <a:noFill/>
          </p:spPr>
          <p:txBody>
            <a:bodyPr wrap="none" rtlCol="0">
              <a:spAutoFit/>
            </a:bodyPr>
            <a:lstStyle/>
            <a:p>
              <a:r>
                <a:rPr lang="en-US" sz="1400" b="1" dirty="0"/>
                <a:t>V7</a:t>
              </a:r>
            </a:p>
          </p:txBody>
        </p:sp>
        <p:sp>
          <p:nvSpPr>
            <p:cNvPr id="34" name="TextBox 33">
              <a:extLst>
                <a:ext uri="{FF2B5EF4-FFF2-40B4-BE49-F238E27FC236}">
                  <a16:creationId xmlns:a16="http://schemas.microsoft.com/office/drawing/2014/main" id="{2C4D62C4-7272-4E42-99F9-EB0D963FB10B}"/>
                </a:ext>
              </a:extLst>
            </p:cNvPr>
            <p:cNvSpPr txBox="1"/>
            <p:nvPr/>
          </p:nvSpPr>
          <p:spPr>
            <a:xfrm>
              <a:off x="8664674" y="2576183"/>
              <a:ext cx="381836" cy="307777"/>
            </a:xfrm>
            <a:prstGeom prst="rect">
              <a:avLst/>
            </a:prstGeom>
            <a:noFill/>
          </p:spPr>
          <p:txBody>
            <a:bodyPr wrap="none" rtlCol="0">
              <a:spAutoFit/>
            </a:bodyPr>
            <a:lstStyle/>
            <a:p>
              <a:r>
                <a:rPr lang="en-US" sz="1400" b="1" dirty="0"/>
                <a:t>V8</a:t>
              </a:r>
            </a:p>
          </p:txBody>
        </p:sp>
        <p:sp>
          <p:nvSpPr>
            <p:cNvPr id="35" name="TextBox 34">
              <a:extLst>
                <a:ext uri="{FF2B5EF4-FFF2-40B4-BE49-F238E27FC236}">
                  <a16:creationId xmlns:a16="http://schemas.microsoft.com/office/drawing/2014/main" id="{0C791C23-B324-4867-8A2B-A4DAB9B35831}"/>
                </a:ext>
              </a:extLst>
            </p:cNvPr>
            <p:cNvSpPr txBox="1"/>
            <p:nvPr/>
          </p:nvSpPr>
          <p:spPr>
            <a:xfrm>
              <a:off x="9470438" y="2563705"/>
              <a:ext cx="381836" cy="307777"/>
            </a:xfrm>
            <a:prstGeom prst="rect">
              <a:avLst/>
            </a:prstGeom>
            <a:noFill/>
          </p:spPr>
          <p:txBody>
            <a:bodyPr wrap="none" rtlCol="0">
              <a:spAutoFit/>
            </a:bodyPr>
            <a:lstStyle/>
            <a:p>
              <a:r>
                <a:rPr lang="en-US" sz="1400" b="1" dirty="0"/>
                <a:t>V9</a:t>
              </a:r>
            </a:p>
          </p:txBody>
        </p:sp>
        <p:sp>
          <p:nvSpPr>
            <p:cNvPr id="27" name="TextBox 26">
              <a:extLst>
                <a:ext uri="{FF2B5EF4-FFF2-40B4-BE49-F238E27FC236}">
                  <a16:creationId xmlns:a16="http://schemas.microsoft.com/office/drawing/2014/main" id="{F193DBAA-A65F-433B-8A65-078AA8F6F57F}"/>
                </a:ext>
              </a:extLst>
            </p:cNvPr>
            <p:cNvSpPr txBox="1"/>
            <p:nvPr/>
          </p:nvSpPr>
          <p:spPr>
            <a:xfrm>
              <a:off x="1887141" y="2154384"/>
              <a:ext cx="301686" cy="369332"/>
            </a:xfrm>
            <a:prstGeom prst="rect">
              <a:avLst/>
            </a:prstGeom>
            <a:noFill/>
          </p:spPr>
          <p:txBody>
            <a:bodyPr wrap="none" rtlCol="0">
              <a:spAutoFit/>
            </a:bodyPr>
            <a:lstStyle/>
            <a:p>
              <a:r>
                <a:rPr lang="en-US" dirty="0"/>
                <a:t>0</a:t>
              </a:r>
            </a:p>
          </p:txBody>
        </p:sp>
        <p:sp>
          <p:nvSpPr>
            <p:cNvPr id="37" name="TextBox 36">
              <a:extLst>
                <a:ext uri="{FF2B5EF4-FFF2-40B4-BE49-F238E27FC236}">
                  <a16:creationId xmlns:a16="http://schemas.microsoft.com/office/drawing/2014/main" id="{36F22EC8-96EA-4C4B-89FF-5481029E30E1}"/>
                </a:ext>
              </a:extLst>
            </p:cNvPr>
            <p:cNvSpPr txBox="1"/>
            <p:nvPr/>
          </p:nvSpPr>
          <p:spPr>
            <a:xfrm>
              <a:off x="2148508" y="2154384"/>
              <a:ext cx="535724" cy="369332"/>
            </a:xfrm>
            <a:prstGeom prst="rect">
              <a:avLst/>
            </a:prstGeom>
            <a:noFill/>
          </p:spPr>
          <p:txBody>
            <a:bodyPr wrap="none" rtlCol="0">
              <a:spAutoFit/>
            </a:bodyPr>
            <a:lstStyle/>
            <a:p>
              <a:r>
                <a:rPr lang="en-US" dirty="0"/>
                <a:t>100</a:t>
              </a:r>
            </a:p>
          </p:txBody>
        </p:sp>
        <p:sp>
          <p:nvSpPr>
            <p:cNvPr id="39" name="TextBox 38">
              <a:extLst>
                <a:ext uri="{FF2B5EF4-FFF2-40B4-BE49-F238E27FC236}">
                  <a16:creationId xmlns:a16="http://schemas.microsoft.com/office/drawing/2014/main" id="{1139349B-66DC-4326-9511-289B02E84919}"/>
                </a:ext>
              </a:extLst>
            </p:cNvPr>
            <p:cNvSpPr txBox="1"/>
            <p:nvPr/>
          </p:nvSpPr>
          <p:spPr>
            <a:xfrm>
              <a:off x="3085888" y="2154384"/>
              <a:ext cx="404183" cy="298841"/>
            </a:xfrm>
            <a:prstGeom prst="rect">
              <a:avLst/>
            </a:prstGeom>
            <a:noFill/>
          </p:spPr>
          <p:txBody>
            <a:bodyPr wrap="none" rtlCol="0">
              <a:spAutoFit/>
            </a:bodyPr>
            <a:lstStyle/>
            <a:p>
              <a:r>
                <a:rPr lang="en-US" sz="4400" dirty="0"/>
                <a:t>300</a:t>
              </a:r>
            </a:p>
          </p:txBody>
        </p:sp>
        <p:sp>
          <p:nvSpPr>
            <p:cNvPr id="40" name="TextBox 39">
              <a:extLst>
                <a:ext uri="{FF2B5EF4-FFF2-40B4-BE49-F238E27FC236}">
                  <a16:creationId xmlns:a16="http://schemas.microsoft.com/office/drawing/2014/main" id="{F8A395B4-4D92-4FD5-8CFF-C999A7C02667}"/>
                </a:ext>
              </a:extLst>
            </p:cNvPr>
            <p:cNvSpPr txBox="1"/>
            <p:nvPr/>
          </p:nvSpPr>
          <p:spPr>
            <a:xfrm>
              <a:off x="3566652" y="2154384"/>
              <a:ext cx="404183" cy="298841"/>
            </a:xfrm>
            <a:prstGeom prst="rect">
              <a:avLst/>
            </a:prstGeom>
            <a:noFill/>
          </p:spPr>
          <p:txBody>
            <a:bodyPr wrap="none" rtlCol="0">
              <a:spAutoFit/>
            </a:bodyPr>
            <a:lstStyle/>
            <a:p>
              <a:r>
                <a:rPr lang="en-US" sz="4400" dirty="0"/>
                <a:t>400</a:t>
              </a:r>
            </a:p>
          </p:txBody>
        </p:sp>
        <p:sp>
          <p:nvSpPr>
            <p:cNvPr id="41" name="TextBox 40">
              <a:extLst>
                <a:ext uri="{FF2B5EF4-FFF2-40B4-BE49-F238E27FC236}">
                  <a16:creationId xmlns:a16="http://schemas.microsoft.com/office/drawing/2014/main" id="{61B5024C-FD61-4748-B16F-4AB414A0CB67}"/>
                </a:ext>
              </a:extLst>
            </p:cNvPr>
            <p:cNvSpPr txBox="1"/>
            <p:nvPr/>
          </p:nvSpPr>
          <p:spPr>
            <a:xfrm>
              <a:off x="4034870" y="2154384"/>
              <a:ext cx="404183" cy="298841"/>
            </a:xfrm>
            <a:prstGeom prst="rect">
              <a:avLst/>
            </a:prstGeom>
            <a:noFill/>
          </p:spPr>
          <p:txBody>
            <a:bodyPr wrap="none" rtlCol="0">
              <a:spAutoFit/>
            </a:bodyPr>
            <a:lstStyle/>
            <a:p>
              <a:r>
                <a:rPr lang="en-US" sz="4400" dirty="0"/>
                <a:t>500</a:t>
              </a:r>
              <a:endParaRPr lang="en-US" dirty="0"/>
            </a:p>
          </p:txBody>
        </p:sp>
        <p:sp>
          <p:nvSpPr>
            <p:cNvPr id="42" name="TextBox 41">
              <a:extLst>
                <a:ext uri="{FF2B5EF4-FFF2-40B4-BE49-F238E27FC236}">
                  <a16:creationId xmlns:a16="http://schemas.microsoft.com/office/drawing/2014/main" id="{3B2A1FE0-54FA-42E7-8C0E-E769485ECE82}"/>
                </a:ext>
              </a:extLst>
            </p:cNvPr>
            <p:cNvSpPr txBox="1"/>
            <p:nvPr/>
          </p:nvSpPr>
          <p:spPr>
            <a:xfrm>
              <a:off x="4525154" y="2154384"/>
              <a:ext cx="404183" cy="298841"/>
            </a:xfrm>
            <a:prstGeom prst="rect">
              <a:avLst/>
            </a:prstGeom>
            <a:noFill/>
          </p:spPr>
          <p:txBody>
            <a:bodyPr wrap="none" rtlCol="0">
              <a:spAutoFit/>
            </a:bodyPr>
            <a:lstStyle/>
            <a:p>
              <a:r>
                <a:rPr lang="en-US" sz="4400" dirty="0"/>
                <a:t>600</a:t>
              </a:r>
              <a:endParaRPr lang="en-US" dirty="0"/>
            </a:p>
          </p:txBody>
        </p:sp>
        <p:sp>
          <p:nvSpPr>
            <p:cNvPr id="43" name="TextBox 42">
              <a:extLst>
                <a:ext uri="{FF2B5EF4-FFF2-40B4-BE49-F238E27FC236}">
                  <a16:creationId xmlns:a16="http://schemas.microsoft.com/office/drawing/2014/main" id="{833926B6-C46F-4885-8EDA-3CCEC74DB76A}"/>
                </a:ext>
              </a:extLst>
            </p:cNvPr>
            <p:cNvSpPr txBox="1"/>
            <p:nvPr/>
          </p:nvSpPr>
          <p:spPr>
            <a:xfrm>
              <a:off x="5000668" y="2154384"/>
              <a:ext cx="404183" cy="298841"/>
            </a:xfrm>
            <a:prstGeom prst="rect">
              <a:avLst/>
            </a:prstGeom>
            <a:noFill/>
          </p:spPr>
          <p:txBody>
            <a:bodyPr wrap="none" rtlCol="0">
              <a:spAutoFit/>
            </a:bodyPr>
            <a:lstStyle/>
            <a:p>
              <a:r>
                <a:rPr lang="en-US" sz="4400" dirty="0"/>
                <a:t>700</a:t>
              </a:r>
              <a:endParaRPr lang="en-US" dirty="0"/>
            </a:p>
          </p:txBody>
        </p:sp>
        <p:sp>
          <p:nvSpPr>
            <p:cNvPr id="44" name="TextBox 43">
              <a:extLst>
                <a:ext uri="{FF2B5EF4-FFF2-40B4-BE49-F238E27FC236}">
                  <a16:creationId xmlns:a16="http://schemas.microsoft.com/office/drawing/2014/main" id="{ADC325BF-5680-49EB-9457-70C80146EBBC}"/>
                </a:ext>
              </a:extLst>
            </p:cNvPr>
            <p:cNvSpPr txBox="1"/>
            <p:nvPr/>
          </p:nvSpPr>
          <p:spPr>
            <a:xfrm>
              <a:off x="5463005" y="2154384"/>
              <a:ext cx="374298" cy="274934"/>
            </a:xfrm>
            <a:prstGeom prst="rect">
              <a:avLst/>
            </a:prstGeom>
            <a:noFill/>
          </p:spPr>
          <p:txBody>
            <a:bodyPr wrap="none" rtlCol="0">
              <a:spAutoFit/>
            </a:bodyPr>
            <a:lstStyle/>
            <a:p>
              <a:r>
                <a:rPr lang="en-US" sz="4000" dirty="0"/>
                <a:t>800</a:t>
              </a:r>
            </a:p>
          </p:txBody>
        </p:sp>
        <p:sp>
          <p:nvSpPr>
            <p:cNvPr id="45" name="TextBox 44">
              <a:extLst>
                <a:ext uri="{FF2B5EF4-FFF2-40B4-BE49-F238E27FC236}">
                  <a16:creationId xmlns:a16="http://schemas.microsoft.com/office/drawing/2014/main" id="{CA08D96A-3970-4653-A860-49B8F3B5A598}"/>
                </a:ext>
              </a:extLst>
            </p:cNvPr>
            <p:cNvSpPr txBox="1"/>
            <p:nvPr/>
          </p:nvSpPr>
          <p:spPr>
            <a:xfrm>
              <a:off x="5938048" y="2154384"/>
              <a:ext cx="404183" cy="298841"/>
            </a:xfrm>
            <a:prstGeom prst="rect">
              <a:avLst/>
            </a:prstGeom>
            <a:noFill/>
          </p:spPr>
          <p:txBody>
            <a:bodyPr wrap="none" rtlCol="0">
              <a:spAutoFit/>
            </a:bodyPr>
            <a:lstStyle/>
            <a:p>
              <a:r>
                <a:rPr lang="en-US" sz="4400" dirty="0"/>
                <a:t>900</a:t>
              </a:r>
              <a:endParaRPr lang="en-US" dirty="0"/>
            </a:p>
          </p:txBody>
        </p:sp>
        <p:sp>
          <p:nvSpPr>
            <p:cNvPr id="46" name="TextBox 45">
              <a:extLst>
                <a:ext uri="{FF2B5EF4-FFF2-40B4-BE49-F238E27FC236}">
                  <a16:creationId xmlns:a16="http://schemas.microsoft.com/office/drawing/2014/main" id="{76C85A18-4CA3-40C8-B2FC-33B9DCCA446D}"/>
                </a:ext>
              </a:extLst>
            </p:cNvPr>
            <p:cNvSpPr txBox="1"/>
            <p:nvPr/>
          </p:nvSpPr>
          <p:spPr>
            <a:xfrm>
              <a:off x="6418812" y="2154384"/>
              <a:ext cx="515003" cy="298841"/>
            </a:xfrm>
            <a:prstGeom prst="rect">
              <a:avLst/>
            </a:prstGeom>
            <a:noFill/>
          </p:spPr>
          <p:txBody>
            <a:bodyPr wrap="none" rtlCol="0">
              <a:spAutoFit/>
            </a:bodyPr>
            <a:lstStyle/>
            <a:p>
              <a:r>
                <a:rPr lang="en-US" sz="4400" dirty="0"/>
                <a:t>1000</a:t>
              </a:r>
            </a:p>
          </p:txBody>
        </p:sp>
        <p:sp>
          <p:nvSpPr>
            <p:cNvPr id="47" name="TextBox 46">
              <a:extLst>
                <a:ext uri="{FF2B5EF4-FFF2-40B4-BE49-F238E27FC236}">
                  <a16:creationId xmlns:a16="http://schemas.microsoft.com/office/drawing/2014/main" id="{E45B123C-15B1-448E-8792-FE10A6A74730}"/>
                </a:ext>
              </a:extLst>
            </p:cNvPr>
            <p:cNvSpPr txBox="1"/>
            <p:nvPr/>
          </p:nvSpPr>
          <p:spPr>
            <a:xfrm>
              <a:off x="7017914" y="2159595"/>
              <a:ext cx="515003" cy="298841"/>
            </a:xfrm>
            <a:prstGeom prst="rect">
              <a:avLst/>
            </a:prstGeom>
            <a:noFill/>
          </p:spPr>
          <p:txBody>
            <a:bodyPr wrap="none" rtlCol="0">
              <a:spAutoFit/>
            </a:bodyPr>
            <a:lstStyle/>
            <a:p>
              <a:r>
                <a:rPr lang="en-US" sz="4400" dirty="0"/>
                <a:t>1100</a:t>
              </a:r>
              <a:endParaRPr lang="en-US" dirty="0"/>
            </a:p>
          </p:txBody>
        </p:sp>
        <p:sp>
          <p:nvSpPr>
            <p:cNvPr id="48" name="TextBox 47">
              <a:extLst>
                <a:ext uri="{FF2B5EF4-FFF2-40B4-BE49-F238E27FC236}">
                  <a16:creationId xmlns:a16="http://schemas.microsoft.com/office/drawing/2014/main" id="{9E0E22DD-5656-4532-99CF-3E46FC297F7B}"/>
                </a:ext>
              </a:extLst>
            </p:cNvPr>
            <p:cNvSpPr txBox="1"/>
            <p:nvPr/>
          </p:nvSpPr>
          <p:spPr>
            <a:xfrm>
              <a:off x="7643177" y="2149173"/>
              <a:ext cx="652743" cy="369332"/>
            </a:xfrm>
            <a:prstGeom prst="rect">
              <a:avLst/>
            </a:prstGeom>
            <a:noFill/>
          </p:spPr>
          <p:txBody>
            <a:bodyPr wrap="none" rtlCol="0">
              <a:spAutoFit/>
            </a:bodyPr>
            <a:lstStyle/>
            <a:p>
              <a:r>
                <a:rPr lang="en-US" dirty="0"/>
                <a:t>1200</a:t>
              </a:r>
            </a:p>
          </p:txBody>
        </p:sp>
        <p:sp>
          <p:nvSpPr>
            <p:cNvPr id="49" name="TextBox 48">
              <a:extLst>
                <a:ext uri="{FF2B5EF4-FFF2-40B4-BE49-F238E27FC236}">
                  <a16:creationId xmlns:a16="http://schemas.microsoft.com/office/drawing/2014/main" id="{D7414E35-706B-430E-B3F3-FF8AD3ACD9CB}"/>
                </a:ext>
              </a:extLst>
            </p:cNvPr>
            <p:cNvSpPr txBox="1"/>
            <p:nvPr/>
          </p:nvSpPr>
          <p:spPr>
            <a:xfrm>
              <a:off x="8187319" y="2149173"/>
              <a:ext cx="652743" cy="369332"/>
            </a:xfrm>
            <a:prstGeom prst="rect">
              <a:avLst/>
            </a:prstGeom>
            <a:noFill/>
          </p:spPr>
          <p:txBody>
            <a:bodyPr wrap="none" rtlCol="0">
              <a:spAutoFit/>
            </a:bodyPr>
            <a:lstStyle/>
            <a:p>
              <a:r>
                <a:rPr lang="en-US" dirty="0"/>
                <a:t>1300</a:t>
              </a:r>
            </a:p>
          </p:txBody>
        </p:sp>
        <p:sp>
          <p:nvSpPr>
            <p:cNvPr id="50" name="TextBox 49">
              <a:extLst>
                <a:ext uri="{FF2B5EF4-FFF2-40B4-BE49-F238E27FC236}">
                  <a16:creationId xmlns:a16="http://schemas.microsoft.com/office/drawing/2014/main" id="{A08AD489-49F3-436C-8846-F372A6E15FDC}"/>
                </a:ext>
              </a:extLst>
            </p:cNvPr>
            <p:cNvSpPr txBox="1"/>
            <p:nvPr/>
          </p:nvSpPr>
          <p:spPr>
            <a:xfrm>
              <a:off x="8758194" y="2149173"/>
              <a:ext cx="652743" cy="369332"/>
            </a:xfrm>
            <a:prstGeom prst="rect">
              <a:avLst/>
            </a:prstGeom>
            <a:noFill/>
          </p:spPr>
          <p:txBody>
            <a:bodyPr wrap="none" rtlCol="0">
              <a:spAutoFit/>
            </a:bodyPr>
            <a:lstStyle/>
            <a:p>
              <a:r>
                <a:rPr lang="en-US" dirty="0"/>
                <a:t>1400</a:t>
              </a:r>
            </a:p>
          </p:txBody>
        </p:sp>
        <p:sp>
          <p:nvSpPr>
            <p:cNvPr id="51" name="TextBox 50">
              <a:extLst>
                <a:ext uri="{FF2B5EF4-FFF2-40B4-BE49-F238E27FC236}">
                  <a16:creationId xmlns:a16="http://schemas.microsoft.com/office/drawing/2014/main" id="{91632570-6C0F-44AC-9775-4CB864594EA0}"/>
                </a:ext>
              </a:extLst>
            </p:cNvPr>
            <p:cNvSpPr txBox="1"/>
            <p:nvPr/>
          </p:nvSpPr>
          <p:spPr>
            <a:xfrm>
              <a:off x="9325326" y="2154384"/>
              <a:ext cx="949299" cy="369332"/>
            </a:xfrm>
            <a:prstGeom prst="rect">
              <a:avLst/>
            </a:prstGeom>
            <a:noFill/>
          </p:spPr>
          <p:txBody>
            <a:bodyPr wrap="none" rtlCol="0">
              <a:spAutoFit/>
            </a:bodyPr>
            <a:lstStyle/>
            <a:p>
              <a:r>
                <a:rPr lang="en-US" dirty="0"/>
                <a:t>1500 bp</a:t>
              </a:r>
            </a:p>
          </p:txBody>
        </p:sp>
      </p:grpSp>
      <p:cxnSp>
        <p:nvCxnSpPr>
          <p:cNvPr id="7" name="Straight Connector 6">
            <a:extLst>
              <a:ext uri="{FF2B5EF4-FFF2-40B4-BE49-F238E27FC236}">
                <a16:creationId xmlns:a16="http://schemas.microsoft.com/office/drawing/2014/main" id="{F9AB422B-2A3B-41A9-8C10-FEDF93286E69}"/>
              </a:ext>
            </a:extLst>
          </p:cNvPr>
          <p:cNvCxnSpPr>
            <a:cxnSpLocks/>
          </p:cNvCxnSpPr>
          <p:nvPr/>
        </p:nvCxnSpPr>
        <p:spPr>
          <a:xfrm>
            <a:off x="2374317" y="4246722"/>
            <a:ext cx="3489981" cy="0"/>
          </a:xfrm>
          <a:prstGeom prst="line">
            <a:avLst/>
          </a:prstGeom>
          <a:ln w="2286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A1C59C-AC8C-44C2-96CD-1EA9B8F414FE}"/>
              </a:ext>
            </a:extLst>
          </p:cNvPr>
          <p:cNvCxnSpPr>
            <a:cxnSpLocks/>
          </p:cNvCxnSpPr>
          <p:nvPr/>
        </p:nvCxnSpPr>
        <p:spPr>
          <a:xfrm>
            <a:off x="5338032" y="4248267"/>
            <a:ext cx="2968331" cy="0"/>
          </a:xfrm>
          <a:prstGeom prst="line">
            <a:avLst/>
          </a:prstGeom>
          <a:ln w="228600">
            <a:solidFill>
              <a:schemeClr val="accent4">
                <a:lumMod val="60000"/>
                <a:lumOff val="40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C1B4033-46E3-49AE-9041-2815DABA8C08}"/>
              </a:ext>
            </a:extLst>
          </p:cNvPr>
          <p:cNvCxnSpPr>
            <a:cxnSpLocks/>
          </p:cNvCxnSpPr>
          <p:nvPr/>
        </p:nvCxnSpPr>
        <p:spPr>
          <a:xfrm>
            <a:off x="5338032" y="4246722"/>
            <a:ext cx="526266" cy="0"/>
          </a:xfrm>
          <a:prstGeom prst="line">
            <a:avLst/>
          </a:prstGeom>
          <a:ln w="228600">
            <a:solidFill>
              <a:srgbClr val="FF0000"/>
            </a:solidFill>
            <a:head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4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3F34-6157-49B7-8639-3AC64FCA0CA1}"/>
              </a:ext>
            </a:extLst>
          </p:cNvPr>
          <p:cNvSpPr>
            <a:spLocks noGrp="1"/>
          </p:cNvSpPr>
          <p:nvPr>
            <p:ph type="title"/>
          </p:nvPr>
        </p:nvSpPr>
        <p:spPr/>
        <p:txBody>
          <a:bodyPr/>
          <a:lstStyle/>
          <a:p>
            <a:r>
              <a:rPr lang="en-US" b="1" dirty="0"/>
              <a:t>Selecting Read Trimming Parameters</a:t>
            </a:r>
          </a:p>
        </p:txBody>
      </p:sp>
      <p:grpSp>
        <p:nvGrpSpPr>
          <p:cNvPr id="36" name="Group 35">
            <a:extLst>
              <a:ext uri="{FF2B5EF4-FFF2-40B4-BE49-F238E27FC236}">
                <a16:creationId xmlns:a16="http://schemas.microsoft.com/office/drawing/2014/main" id="{160A2768-BB4A-42E0-9EF8-09D68B85E400}"/>
              </a:ext>
            </a:extLst>
          </p:cNvPr>
          <p:cNvGrpSpPr/>
          <p:nvPr/>
        </p:nvGrpSpPr>
        <p:grpSpPr>
          <a:xfrm>
            <a:off x="-2491482" y="1913992"/>
            <a:ext cx="21595689" cy="1927397"/>
            <a:chOff x="1887141" y="2149173"/>
            <a:chExt cx="8387484" cy="748576"/>
          </a:xfrm>
        </p:grpSpPr>
        <p:sp>
          <p:nvSpPr>
            <p:cNvPr id="3" name="Rectangle 2">
              <a:extLst>
                <a:ext uri="{FF2B5EF4-FFF2-40B4-BE49-F238E27FC236}">
                  <a16:creationId xmlns:a16="http://schemas.microsoft.com/office/drawing/2014/main" id="{3482B471-A866-47DE-840D-A960583C5DFC}"/>
                </a:ext>
              </a:extLst>
            </p:cNvPr>
            <p:cNvSpPr/>
            <p:nvPr/>
          </p:nvSpPr>
          <p:spPr>
            <a:xfrm>
              <a:off x="1958766" y="2527107"/>
              <a:ext cx="23208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B991DC-4F3F-404E-B283-60D9EF7D2896}"/>
                </a:ext>
              </a:extLst>
            </p:cNvPr>
            <p:cNvSpPr/>
            <p:nvPr/>
          </p:nvSpPr>
          <p:spPr>
            <a:xfrm>
              <a:off x="2194715" y="2527107"/>
              <a:ext cx="300835"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B985AB-FF87-493B-AE1B-EF699D5307C4}"/>
                </a:ext>
              </a:extLst>
            </p:cNvPr>
            <p:cNvSpPr/>
            <p:nvPr/>
          </p:nvSpPr>
          <p:spPr>
            <a:xfrm>
              <a:off x="2495550" y="2527107"/>
              <a:ext cx="21499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599240-71C3-40C9-BDC8-7F045504744F}"/>
                </a:ext>
              </a:extLst>
            </p:cNvPr>
            <p:cNvSpPr/>
            <p:nvPr/>
          </p:nvSpPr>
          <p:spPr>
            <a:xfrm>
              <a:off x="2710543" y="2527107"/>
              <a:ext cx="835478"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A23347-F2B4-4995-88D0-0265BD14F14B}"/>
                </a:ext>
              </a:extLst>
            </p:cNvPr>
            <p:cNvSpPr/>
            <p:nvPr/>
          </p:nvSpPr>
          <p:spPr>
            <a:xfrm>
              <a:off x="3546021" y="2527107"/>
              <a:ext cx="30083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2D9824-D6FA-488B-A819-FE6F526B3EFD}"/>
                </a:ext>
              </a:extLst>
            </p:cNvPr>
            <p:cNvSpPr/>
            <p:nvPr/>
          </p:nvSpPr>
          <p:spPr>
            <a:xfrm>
              <a:off x="3846856" y="2527107"/>
              <a:ext cx="972794"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C90E93-350F-4802-97D0-BB1199BC9E92}"/>
                </a:ext>
              </a:extLst>
            </p:cNvPr>
            <p:cNvSpPr/>
            <p:nvPr/>
          </p:nvSpPr>
          <p:spPr>
            <a:xfrm>
              <a:off x="4815625" y="2527107"/>
              <a:ext cx="2135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13209B-9837-47F7-8E95-984451A04E76}"/>
                </a:ext>
              </a:extLst>
            </p:cNvPr>
            <p:cNvSpPr/>
            <p:nvPr/>
          </p:nvSpPr>
          <p:spPr>
            <a:xfrm>
              <a:off x="5029200" y="2527107"/>
              <a:ext cx="96876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38CD28-A2A8-4682-9C15-77A1C3DD52C3}"/>
                </a:ext>
              </a:extLst>
            </p:cNvPr>
            <p:cNvSpPr/>
            <p:nvPr/>
          </p:nvSpPr>
          <p:spPr>
            <a:xfrm>
              <a:off x="5997969" y="2527107"/>
              <a:ext cx="23138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26D16B-9BD3-4C0A-8FF3-0AEC46E221A8}"/>
                </a:ext>
              </a:extLst>
            </p:cNvPr>
            <p:cNvSpPr/>
            <p:nvPr/>
          </p:nvSpPr>
          <p:spPr>
            <a:xfrm>
              <a:off x="6535256" y="2527107"/>
              <a:ext cx="43148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733F25-C50C-4941-8130-191D6948E7AF}"/>
                </a:ext>
              </a:extLst>
            </p:cNvPr>
            <p:cNvSpPr/>
            <p:nvPr/>
          </p:nvSpPr>
          <p:spPr>
            <a:xfrm>
              <a:off x="9803635" y="2527107"/>
              <a:ext cx="38539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2E89646-B285-4170-A06B-3CA3A0C96033}"/>
                </a:ext>
              </a:extLst>
            </p:cNvPr>
            <p:cNvSpPr/>
            <p:nvPr/>
          </p:nvSpPr>
          <p:spPr>
            <a:xfrm>
              <a:off x="7422754" y="2527107"/>
              <a:ext cx="36869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95FCC0-11DE-4F6B-ABEE-A87AFEA523F1}"/>
                </a:ext>
              </a:extLst>
            </p:cNvPr>
            <p:cNvSpPr/>
            <p:nvPr/>
          </p:nvSpPr>
          <p:spPr>
            <a:xfrm>
              <a:off x="8173868" y="2527107"/>
              <a:ext cx="45033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B8F87A-3C24-4B66-8453-E73955473423}"/>
                </a:ext>
              </a:extLst>
            </p:cNvPr>
            <p:cNvSpPr/>
            <p:nvPr/>
          </p:nvSpPr>
          <p:spPr>
            <a:xfrm>
              <a:off x="9069218" y="2527107"/>
              <a:ext cx="45033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0A6141-B005-4522-8683-1E3330D6549D}"/>
                </a:ext>
              </a:extLst>
            </p:cNvPr>
            <p:cNvSpPr/>
            <p:nvPr/>
          </p:nvSpPr>
          <p:spPr>
            <a:xfrm>
              <a:off x="6227521" y="2527107"/>
              <a:ext cx="307735"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B54D72-2066-4509-AF2D-8F88E7BCA06C}"/>
                </a:ext>
              </a:extLst>
            </p:cNvPr>
            <p:cNvSpPr/>
            <p:nvPr/>
          </p:nvSpPr>
          <p:spPr>
            <a:xfrm>
              <a:off x="6966738" y="2527107"/>
              <a:ext cx="456016"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C0BDD11-C9A3-4C36-B767-95070CFC6AA3}"/>
                </a:ext>
              </a:extLst>
            </p:cNvPr>
            <p:cNvSpPr/>
            <p:nvPr/>
          </p:nvSpPr>
          <p:spPr>
            <a:xfrm>
              <a:off x="7788076" y="2528417"/>
              <a:ext cx="385394"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6398799-D712-4925-BE9D-BB7AAEE0C9E9}"/>
                </a:ext>
              </a:extLst>
            </p:cNvPr>
            <p:cNvSpPr/>
            <p:nvPr/>
          </p:nvSpPr>
          <p:spPr>
            <a:xfrm>
              <a:off x="8626344" y="2527107"/>
              <a:ext cx="442874"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CD677C-9791-419E-9894-AB37025A070F}"/>
                </a:ext>
              </a:extLst>
            </p:cNvPr>
            <p:cNvSpPr/>
            <p:nvPr/>
          </p:nvSpPr>
          <p:spPr>
            <a:xfrm>
              <a:off x="9517146" y="2527107"/>
              <a:ext cx="28648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5F1BF2-7ED9-454E-A6F0-0BB1FA02EDE0}"/>
                </a:ext>
              </a:extLst>
            </p:cNvPr>
            <p:cNvSpPr txBox="1"/>
            <p:nvPr/>
          </p:nvSpPr>
          <p:spPr>
            <a:xfrm>
              <a:off x="2150347" y="2563705"/>
              <a:ext cx="381836" cy="307777"/>
            </a:xfrm>
            <a:prstGeom prst="rect">
              <a:avLst/>
            </a:prstGeom>
            <a:noFill/>
          </p:spPr>
          <p:txBody>
            <a:bodyPr wrap="none" rtlCol="0">
              <a:spAutoFit/>
            </a:bodyPr>
            <a:lstStyle/>
            <a:p>
              <a:r>
                <a:rPr lang="en-US" sz="1400" b="1" dirty="0"/>
                <a:t>V1</a:t>
              </a:r>
            </a:p>
          </p:txBody>
        </p:sp>
        <p:sp>
          <p:nvSpPr>
            <p:cNvPr id="28" name="TextBox 27">
              <a:extLst>
                <a:ext uri="{FF2B5EF4-FFF2-40B4-BE49-F238E27FC236}">
                  <a16:creationId xmlns:a16="http://schemas.microsoft.com/office/drawing/2014/main" id="{BC1B5FB1-DBC9-49D6-9EE5-1B426EFB2111}"/>
                </a:ext>
              </a:extLst>
            </p:cNvPr>
            <p:cNvSpPr txBox="1"/>
            <p:nvPr/>
          </p:nvSpPr>
          <p:spPr>
            <a:xfrm>
              <a:off x="2971246" y="2563705"/>
              <a:ext cx="290249" cy="274934"/>
            </a:xfrm>
            <a:prstGeom prst="rect">
              <a:avLst/>
            </a:prstGeom>
            <a:noFill/>
          </p:spPr>
          <p:txBody>
            <a:bodyPr wrap="none" rtlCol="0">
              <a:spAutoFit/>
            </a:bodyPr>
            <a:lstStyle/>
            <a:p>
              <a:r>
                <a:rPr lang="en-US" sz="4000" b="1" dirty="0"/>
                <a:t>V2</a:t>
              </a:r>
            </a:p>
          </p:txBody>
        </p:sp>
        <p:sp>
          <p:nvSpPr>
            <p:cNvPr id="29" name="TextBox 28">
              <a:extLst>
                <a:ext uri="{FF2B5EF4-FFF2-40B4-BE49-F238E27FC236}">
                  <a16:creationId xmlns:a16="http://schemas.microsoft.com/office/drawing/2014/main" id="{4F7E4D8D-3D07-4F38-BD2C-530E4CBEEA74}"/>
                </a:ext>
              </a:extLst>
            </p:cNvPr>
            <p:cNvSpPr txBox="1"/>
            <p:nvPr/>
          </p:nvSpPr>
          <p:spPr>
            <a:xfrm>
              <a:off x="4169634" y="2576183"/>
              <a:ext cx="290249" cy="274934"/>
            </a:xfrm>
            <a:prstGeom prst="rect">
              <a:avLst/>
            </a:prstGeom>
            <a:noFill/>
          </p:spPr>
          <p:txBody>
            <a:bodyPr wrap="none" rtlCol="0">
              <a:spAutoFit/>
            </a:bodyPr>
            <a:lstStyle/>
            <a:p>
              <a:r>
                <a:rPr lang="en-US" sz="4000" b="1" dirty="0"/>
                <a:t>V3</a:t>
              </a:r>
            </a:p>
          </p:txBody>
        </p:sp>
        <p:sp>
          <p:nvSpPr>
            <p:cNvPr id="30" name="TextBox 29">
              <a:extLst>
                <a:ext uri="{FF2B5EF4-FFF2-40B4-BE49-F238E27FC236}">
                  <a16:creationId xmlns:a16="http://schemas.microsoft.com/office/drawing/2014/main" id="{034E316D-517C-475F-9B8A-01CA87203195}"/>
                </a:ext>
              </a:extLst>
            </p:cNvPr>
            <p:cNvSpPr txBox="1"/>
            <p:nvPr/>
          </p:nvSpPr>
          <p:spPr>
            <a:xfrm>
              <a:off x="5346496" y="2585137"/>
              <a:ext cx="290249" cy="274934"/>
            </a:xfrm>
            <a:prstGeom prst="rect">
              <a:avLst/>
            </a:prstGeom>
            <a:noFill/>
          </p:spPr>
          <p:txBody>
            <a:bodyPr wrap="none" rtlCol="0">
              <a:spAutoFit/>
            </a:bodyPr>
            <a:lstStyle/>
            <a:p>
              <a:r>
                <a:rPr lang="en-US" sz="4000" b="1" dirty="0"/>
                <a:t>V4</a:t>
              </a:r>
            </a:p>
          </p:txBody>
        </p:sp>
        <p:sp>
          <p:nvSpPr>
            <p:cNvPr id="31" name="TextBox 30">
              <a:extLst>
                <a:ext uri="{FF2B5EF4-FFF2-40B4-BE49-F238E27FC236}">
                  <a16:creationId xmlns:a16="http://schemas.microsoft.com/office/drawing/2014/main" id="{2B408C44-0578-4906-8FAE-81F22F3E426B}"/>
                </a:ext>
              </a:extLst>
            </p:cNvPr>
            <p:cNvSpPr txBox="1"/>
            <p:nvPr/>
          </p:nvSpPr>
          <p:spPr>
            <a:xfrm>
              <a:off x="6210093" y="2582956"/>
              <a:ext cx="290249" cy="274934"/>
            </a:xfrm>
            <a:prstGeom prst="rect">
              <a:avLst/>
            </a:prstGeom>
            <a:noFill/>
          </p:spPr>
          <p:txBody>
            <a:bodyPr wrap="none" rtlCol="0">
              <a:spAutoFit/>
            </a:bodyPr>
            <a:lstStyle/>
            <a:p>
              <a:r>
                <a:rPr lang="en-US" sz="4000" b="1" dirty="0"/>
                <a:t>V5</a:t>
              </a:r>
            </a:p>
          </p:txBody>
        </p:sp>
        <p:sp>
          <p:nvSpPr>
            <p:cNvPr id="32" name="TextBox 31">
              <a:extLst>
                <a:ext uri="{FF2B5EF4-FFF2-40B4-BE49-F238E27FC236}">
                  <a16:creationId xmlns:a16="http://schemas.microsoft.com/office/drawing/2014/main" id="{98A10FC8-30F3-419A-8849-505D610BD57D}"/>
                </a:ext>
              </a:extLst>
            </p:cNvPr>
            <p:cNvSpPr txBox="1"/>
            <p:nvPr/>
          </p:nvSpPr>
          <p:spPr>
            <a:xfrm>
              <a:off x="7017914" y="2582956"/>
              <a:ext cx="290249" cy="274934"/>
            </a:xfrm>
            <a:prstGeom prst="rect">
              <a:avLst/>
            </a:prstGeom>
            <a:noFill/>
          </p:spPr>
          <p:txBody>
            <a:bodyPr wrap="none" rtlCol="0">
              <a:spAutoFit/>
            </a:bodyPr>
            <a:lstStyle/>
            <a:p>
              <a:r>
                <a:rPr lang="en-US" sz="4000" b="1" dirty="0"/>
                <a:t>V6</a:t>
              </a:r>
            </a:p>
          </p:txBody>
        </p:sp>
        <p:sp>
          <p:nvSpPr>
            <p:cNvPr id="33" name="TextBox 32">
              <a:extLst>
                <a:ext uri="{FF2B5EF4-FFF2-40B4-BE49-F238E27FC236}">
                  <a16:creationId xmlns:a16="http://schemas.microsoft.com/office/drawing/2014/main" id="{3EE0DDE7-CAA9-4C01-99CC-4065AD5F1422}"/>
                </a:ext>
              </a:extLst>
            </p:cNvPr>
            <p:cNvSpPr txBox="1"/>
            <p:nvPr/>
          </p:nvSpPr>
          <p:spPr>
            <a:xfrm>
              <a:off x="7796843" y="2582956"/>
              <a:ext cx="381836" cy="307777"/>
            </a:xfrm>
            <a:prstGeom prst="rect">
              <a:avLst/>
            </a:prstGeom>
            <a:noFill/>
          </p:spPr>
          <p:txBody>
            <a:bodyPr wrap="none" rtlCol="0">
              <a:spAutoFit/>
            </a:bodyPr>
            <a:lstStyle/>
            <a:p>
              <a:r>
                <a:rPr lang="en-US" sz="1400" b="1" dirty="0"/>
                <a:t>V7</a:t>
              </a:r>
            </a:p>
          </p:txBody>
        </p:sp>
        <p:sp>
          <p:nvSpPr>
            <p:cNvPr id="34" name="TextBox 33">
              <a:extLst>
                <a:ext uri="{FF2B5EF4-FFF2-40B4-BE49-F238E27FC236}">
                  <a16:creationId xmlns:a16="http://schemas.microsoft.com/office/drawing/2014/main" id="{2C4D62C4-7272-4E42-99F9-EB0D963FB10B}"/>
                </a:ext>
              </a:extLst>
            </p:cNvPr>
            <p:cNvSpPr txBox="1"/>
            <p:nvPr/>
          </p:nvSpPr>
          <p:spPr>
            <a:xfrm>
              <a:off x="8664674" y="2576183"/>
              <a:ext cx="381836" cy="307777"/>
            </a:xfrm>
            <a:prstGeom prst="rect">
              <a:avLst/>
            </a:prstGeom>
            <a:noFill/>
          </p:spPr>
          <p:txBody>
            <a:bodyPr wrap="none" rtlCol="0">
              <a:spAutoFit/>
            </a:bodyPr>
            <a:lstStyle/>
            <a:p>
              <a:r>
                <a:rPr lang="en-US" sz="1400" b="1" dirty="0"/>
                <a:t>V8</a:t>
              </a:r>
            </a:p>
          </p:txBody>
        </p:sp>
        <p:sp>
          <p:nvSpPr>
            <p:cNvPr id="35" name="TextBox 34">
              <a:extLst>
                <a:ext uri="{FF2B5EF4-FFF2-40B4-BE49-F238E27FC236}">
                  <a16:creationId xmlns:a16="http://schemas.microsoft.com/office/drawing/2014/main" id="{0C791C23-B324-4867-8A2B-A4DAB9B35831}"/>
                </a:ext>
              </a:extLst>
            </p:cNvPr>
            <p:cNvSpPr txBox="1"/>
            <p:nvPr/>
          </p:nvSpPr>
          <p:spPr>
            <a:xfrm>
              <a:off x="9470438" y="2563705"/>
              <a:ext cx="381836" cy="307777"/>
            </a:xfrm>
            <a:prstGeom prst="rect">
              <a:avLst/>
            </a:prstGeom>
            <a:noFill/>
          </p:spPr>
          <p:txBody>
            <a:bodyPr wrap="none" rtlCol="0">
              <a:spAutoFit/>
            </a:bodyPr>
            <a:lstStyle/>
            <a:p>
              <a:r>
                <a:rPr lang="en-US" sz="1400" b="1" dirty="0"/>
                <a:t>V9</a:t>
              </a:r>
            </a:p>
          </p:txBody>
        </p:sp>
        <p:sp>
          <p:nvSpPr>
            <p:cNvPr id="27" name="TextBox 26">
              <a:extLst>
                <a:ext uri="{FF2B5EF4-FFF2-40B4-BE49-F238E27FC236}">
                  <a16:creationId xmlns:a16="http://schemas.microsoft.com/office/drawing/2014/main" id="{F193DBAA-A65F-433B-8A65-078AA8F6F57F}"/>
                </a:ext>
              </a:extLst>
            </p:cNvPr>
            <p:cNvSpPr txBox="1"/>
            <p:nvPr/>
          </p:nvSpPr>
          <p:spPr>
            <a:xfrm>
              <a:off x="1887141" y="2154384"/>
              <a:ext cx="301686" cy="369332"/>
            </a:xfrm>
            <a:prstGeom prst="rect">
              <a:avLst/>
            </a:prstGeom>
            <a:noFill/>
          </p:spPr>
          <p:txBody>
            <a:bodyPr wrap="none" rtlCol="0">
              <a:spAutoFit/>
            </a:bodyPr>
            <a:lstStyle/>
            <a:p>
              <a:r>
                <a:rPr lang="en-US" dirty="0"/>
                <a:t>0</a:t>
              </a:r>
            </a:p>
          </p:txBody>
        </p:sp>
        <p:sp>
          <p:nvSpPr>
            <p:cNvPr id="37" name="TextBox 36">
              <a:extLst>
                <a:ext uri="{FF2B5EF4-FFF2-40B4-BE49-F238E27FC236}">
                  <a16:creationId xmlns:a16="http://schemas.microsoft.com/office/drawing/2014/main" id="{36F22EC8-96EA-4C4B-89FF-5481029E30E1}"/>
                </a:ext>
              </a:extLst>
            </p:cNvPr>
            <p:cNvSpPr txBox="1"/>
            <p:nvPr/>
          </p:nvSpPr>
          <p:spPr>
            <a:xfrm>
              <a:off x="2148508" y="2154384"/>
              <a:ext cx="535724" cy="369332"/>
            </a:xfrm>
            <a:prstGeom prst="rect">
              <a:avLst/>
            </a:prstGeom>
            <a:noFill/>
          </p:spPr>
          <p:txBody>
            <a:bodyPr wrap="none" rtlCol="0">
              <a:spAutoFit/>
            </a:bodyPr>
            <a:lstStyle/>
            <a:p>
              <a:r>
                <a:rPr lang="en-US" dirty="0"/>
                <a:t>100</a:t>
              </a:r>
            </a:p>
          </p:txBody>
        </p:sp>
        <p:sp>
          <p:nvSpPr>
            <p:cNvPr id="39" name="TextBox 38">
              <a:extLst>
                <a:ext uri="{FF2B5EF4-FFF2-40B4-BE49-F238E27FC236}">
                  <a16:creationId xmlns:a16="http://schemas.microsoft.com/office/drawing/2014/main" id="{1139349B-66DC-4326-9511-289B02E84919}"/>
                </a:ext>
              </a:extLst>
            </p:cNvPr>
            <p:cNvSpPr txBox="1"/>
            <p:nvPr/>
          </p:nvSpPr>
          <p:spPr>
            <a:xfrm>
              <a:off x="3085888" y="2154384"/>
              <a:ext cx="404183" cy="298841"/>
            </a:xfrm>
            <a:prstGeom prst="rect">
              <a:avLst/>
            </a:prstGeom>
            <a:noFill/>
          </p:spPr>
          <p:txBody>
            <a:bodyPr wrap="none" rtlCol="0">
              <a:spAutoFit/>
            </a:bodyPr>
            <a:lstStyle/>
            <a:p>
              <a:r>
                <a:rPr lang="en-US" sz="4400" dirty="0"/>
                <a:t>300</a:t>
              </a:r>
            </a:p>
          </p:txBody>
        </p:sp>
        <p:sp>
          <p:nvSpPr>
            <p:cNvPr id="40" name="TextBox 39">
              <a:extLst>
                <a:ext uri="{FF2B5EF4-FFF2-40B4-BE49-F238E27FC236}">
                  <a16:creationId xmlns:a16="http://schemas.microsoft.com/office/drawing/2014/main" id="{F8A395B4-4D92-4FD5-8CFF-C999A7C02667}"/>
                </a:ext>
              </a:extLst>
            </p:cNvPr>
            <p:cNvSpPr txBox="1"/>
            <p:nvPr/>
          </p:nvSpPr>
          <p:spPr>
            <a:xfrm>
              <a:off x="3566652" y="2154384"/>
              <a:ext cx="404183" cy="298841"/>
            </a:xfrm>
            <a:prstGeom prst="rect">
              <a:avLst/>
            </a:prstGeom>
            <a:noFill/>
          </p:spPr>
          <p:txBody>
            <a:bodyPr wrap="none" rtlCol="0">
              <a:spAutoFit/>
            </a:bodyPr>
            <a:lstStyle/>
            <a:p>
              <a:r>
                <a:rPr lang="en-US" sz="4400" dirty="0"/>
                <a:t>400</a:t>
              </a:r>
            </a:p>
          </p:txBody>
        </p:sp>
        <p:sp>
          <p:nvSpPr>
            <p:cNvPr id="41" name="TextBox 40">
              <a:extLst>
                <a:ext uri="{FF2B5EF4-FFF2-40B4-BE49-F238E27FC236}">
                  <a16:creationId xmlns:a16="http://schemas.microsoft.com/office/drawing/2014/main" id="{61B5024C-FD61-4748-B16F-4AB414A0CB67}"/>
                </a:ext>
              </a:extLst>
            </p:cNvPr>
            <p:cNvSpPr txBox="1"/>
            <p:nvPr/>
          </p:nvSpPr>
          <p:spPr>
            <a:xfrm>
              <a:off x="4034870" y="2154384"/>
              <a:ext cx="404183" cy="298841"/>
            </a:xfrm>
            <a:prstGeom prst="rect">
              <a:avLst/>
            </a:prstGeom>
            <a:noFill/>
          </p:spPr>
          <p:txBody>
            <a:bodyPr wrap="none" rtlCol="0">
              <a:spAutoFit/>
            </a:bodyPr>
            <a:lstStyle/>
            <a:p>
              <a:r>
                <a:rPr lang="en-US" sz="4400" dirty="0"/>
                <a:t>500</a:t>
              </a:r>
              <a:endParaRPr lang="en-US" dirty="0"/>
            </a:p>
          </p:txBody>
        </p:sp>
        <p:sp>
          <p:nvSpPr>
            <p:cNvPr id="42" name="TextBox 41">
              <a:extLst>
                <a:ext uri="{FF2B5EF4-FFF2-40B4-BE49-F238E27FC236}">
                  <a16:creationId xmlns:a16="http://schemas.microsoft.com/office/drawing/2014/main" id="{3B2A1FE0-54FA-42E7-8C0E-E769485ECE82}"/>
                </a:ext>
              </a:extLst>
            </p:cNvPr>
            <p:cNvSpPr txBox="1"/>
            <p:nvPr/>
          </p:nvSpPr>
          <p:spPr>
            <a:xfrm>
              <a:off x="4525154" y="2154384"/>
              <a:ext cx="404183" cy="298841"/>
            </a:xfrm>
            <a:prstGeom prst="rect">
              <a:avLst/>
            </a:prstGeom>
            <a:noFill/>
          </p:spPr>
          <p:txBody>
            <a:bodyPr wrap="none" rtlCol="0">
              <a:spAutoFit/>
            </a:bodyPr>
            <a:lstStyle/>
            <a:p>
              <a:r>
                <a:rPr lang="en-US" sz="4400" dirty="0"/>
                <a:t>600</a:t>
              </a:r>
              <a:endParaRPr lang="en-US" dirty="0"/>
            </a:p>
          </p:txBody>
        </p:sp>
        <p:sp>
          <p:nvSpPr>
            <p:cNvPr id="43" name="TextBox 42">
              <a:extLst>
                <a:ext uri="{FF2B5EF4-FFF2-40B4-BE49-F238E27FC236}">
                  <a16:creationId xmlns:a16="http://schemas.microsoft.com/office/drawing/2014/main" id="{833926B6-C46F-4885-8EDA-3CCEC74DB76A}"/>
                </a:ext>
              </a:extLst>
            </p:cNvPr>
            <p:cNvSpPr txBox="1"/>
            <p:nvPr/>
          </p:nvSpPr>
          <p:spPr>
            <a:xfrm>
              <a:off x="5000668" y="2154384"/>
              <a:ext cx="404183" cy="298841"/>
            </a:xfrm>
            <a:prstGeom prst="rect">
              <a:avLst/>
            </a:prstGeom>
            <a:noFill/>
          </p:spPr>
          <p:txBody>
            <a:bodyPr wrap="none" rtlCol="0">
              <a:spAutoFit/>
            </a:bodyPr>
            <a:lstStyle/>
            <a:p>
              <a:r>
                <a:rPr lang="en-US" sz="4400" dirty="0"/>
                <a:t>700</a:t>
              </a:r>
              <a:endParaRPr lang="en-US" dirty="0"/>
            </a:p>
          </p:txBody>
        </p:sp>
        <p:sp>
          <p:nvSpPr>
            <p:cNvPr id="44" name="TextBox 43">
              <a:extLst>
                <a:ext uri="{FF2B5EF4-FFF2-40B4-BE49-F238E27FC236}">
                  <a16:creationId xmlns:a16="http://schemas.microsoft.com/office/drawing/2014/main" id="{ADC325BF-5680-49EB-9457-70C80146EBBC}"/>
                </a:ext>
              </a:extLst>
            </p:cNvPr>
            <p:cNvSpPr txBox="1"/>
            <p:nvPr/>
          </p:nvSpPr>
          <p:spPr>
            <a:xfrm>
              <a:off x="5463005" y="2154384"/>
              <a:ext cx="374298" cy="274934"/>
            </a:xfrm>
            <a:prstGeom prst="rect">
              <a:avLst/>
            </a:prstGeom>
            <a:noFill/>
          </p:spPr>
          <p:txBody>
            <a:bodyPr wrap="none" rtlCol="0">
              <a:spAutoFit/>
            </a:bodyPr>
            <a:lstStyle/>
            <a:p>
              <a:r>
                <a:rPr lang="en-US" sz="4000" dirty="0"/>
                <a:t>800</a:t>
              </a:r>
            </a:p>
          </p:txBody>
        </p:sp>
        <p:sp>
          <p:nvSpPr>
            <p:cNvPr id="45" name="TextBox 44">
              <a:extLst>
                <a:ext uri="{FF2B5EF4-FFF2-40B4-BE49-F238E27FC236}">
                  <a16:creationId xmlns:a16="http://schemas.microsoft.com/office/drawing/2014/main" id="{CA08D96A-3970-4653-A860-49B8F3B5A598}"/>
                </a:ext>
              </a:extLst>
            </p:cNvPr>
            <p:cNvSpPr txBox="1"/>
            <p:nvPr/>
          </p:nvSpPr>
          <p:spPr>
            <a:xfrm>
              <a:off x="5938048" y="2154384"/>
              <a:ext cx="404183" cy="298841"/>
            </a:xfrm>
            <a:prstGeom prst="rect">
              <a:avLst/>
            </a:prstGeom>
            <a:noFill/>
          </p:spPr>
          <p:txBody>
            <a:bodyPr wrap="none" rtlCol="0">
              <a:spAutoFit/>
            </a:bodyPr>
            <a:lstStyle/>
            <a:p>
              <a:r>
                <a:rPr lang="en-US" sz="4400" dirty="0"/>
                <a:t>900</a:t>
              </a:r>
              <a:endParaRPr lang="en-US" dirty="0"/>
            </a:p>
          </p:txBody>
        </p:sp>
        <p:sp>
          <p:nvSpPr>
            <p:cNvPr id="46" name="TextBox 45">
              <a:extLst>
                <a:ext uri="{FF2B5EF4-FFF2-40B4-BE49-F238E27FC236}">
                  <a16:creationId xmlns:a16="http://schemas.microsoft.com/office/drawing/2014/main" id="{76C85A18-4CA3-40C8-B2FC-33B9DCCA446D}"/>
                </a:ext>
              </a:extLst>
            </p:cNvPr>
            <p:cNvSpPr txBox="1"/>
            <p:nvPr/>
          </p:nvSpPr>
          <p:spPr>
            <a:xfrm>
              <a:off x="6418812" y="2154384"/>
              <a:ext cx="515003" cy="298841"/>
            </a:xfrm>
            <a:prstGeom prst="rect">
              <a:avLst/>
            </a:prstGeom>
            <a:noFill/>
          </p:spPr>
          <p:txBody>
            <a:bodyPr wrap="none" rtlCol="0">
              <a:spAutoFit/>
            </a:bodyPr>
            <a:lstStyle/>
            <a:p>
              <a:r>
                <a:rPr lang="en-US" sz="4400" dirty="0"/>
                <a:t>1000</a:t>
              </a:r>
            </a:p>
          </p:txBody>
        </p:sp>
        <p:sp>
          <p:nvSpPr>
            <p:cNvPr id="47" name="TextBox 46">
              <a:extLst>
                <a:ext uri="{FF2B5EF4-FFF2-40B4-BE49-F238E27FC236}">
                  <a16:creationId xmlns:a16="http://schemas.microsoft.com/office/drawing/2014/main" id="{E45B123C-15B1-448E-8792-FE10A6A74730}"/>
                </a:ext>
              </a:extLst>
            </p:cNvPr>
            <p:cNvSpPr txBox="1"/>
            <p:nvPr/>
          </p:nvSpPr>
          <p:spPr>
            <a:xfrm>
              <a:off x="7017914" y="2159595"/>
              <a:ext cx="515003" cy="298841"/>
            </a:xfrm>
            <a:prstGeom prst="rect">
              <a:avLst/>
            </a:prstGeom>
            <a:noFill/>
          </p:spPr>
          <p:txBody>
            <a:bodyPr wrap="none" rtlCol="0">
              <a:spAutoFit/>
            </a:bodyPr>
            <a:lstStyle/>
            <a:p>
              <a:r>
                <a:rPr lang="en-US" sz="4400" dirty="0"/>
                <a:t>1100</a:t>
              </a:r>
              <a:endParaRPr lang="en-US" dirty="0"/>
            </a:p>
          </p:txBody>
        </p:sp>
        <p:sp>
          <p:nvSpPr>
            <p:cNvPr id="48" name="TextBox 47">
              <a:extLst>
                <a:ext uri="{FF2B5EF4-FFF2-40B4-BE49-F238E27FC236}">
                  <a16:creationId xmlns:a16="http://schemas.microsoft.com/office/drawing/2014/main" id="{9E0E22DD-5656-4532-99CF-3E46FC297F7B}"/>
                </a:ext>
              </a:extLst>
            </p:cNvPr>
            <p:cNvSpPr txBox="1"/>
            <p:nvPr/>
          </p:nvSpPr>
          <p:spPr>
            <a:xfrm>
              <a:off x="7643177" y="2149173"/>
              <a:ext cx="652743" cy="369332"/>
            </a:xfrm>
            <a:prstGeom prst="rect">
              <a:avLst/>
            </a:prstGeom>
            <a:noFill/>
          </p:spPr>
          <p:txBody>
            <a:bodyPr wrap="none" rtlCol="0">
              <a:spAutoFit/>
            </a:bodyPr>
            <a:lstStyle/>
            <a:p>
              <a:r>
                <a:rPr lang="en-US" dirty="0"/>
                <a:t>1200</a:t>
              </a:r>
            </a:p>
          </p:txBody>
        </p:sp>
        <p:sp>
          <p:nvSpPr>
            <p:cNvPr id="49" name="TextBox 48">
              <a:extLst>
                <a:ext uri="{FF2B5EF4-FFF2-40B4-BE49-F238E27FC236}">
                  <a16:creationId xmlns:a16="http://schemas.microsoft.com/office/drawing/2014/main" id="{D7414E35-706B-430E-B3F3-FF8AD3ACD9CB}"/>
                </a:ext>
              </a:extLst>
            </p:cNvPr>
            <p:cNvSpPr txBox="1"/>
            <p:nvPr/>
          </p:nvSpPr>
          <p:spPr>
            <a:xfrm>
              <a:off x="8187319" y="2149173"/>
              <a:ext cx="652743" cy="369332"/>
            </a:xfrm>
            <a:prstGeom prst="rect">
              <a:avLst/>
            </a:prstGeom>
            <a:noFill/>
          </p:spPr>
          <p:txBody>
            <a:bodyPr wrap="none" rtlCol="0">
              <a:spAutoFit/>
            </a:bodyPr>
            <a:lstStyle/>
            <a:p>
              <a:r>
                <a:rPr lang="en-US" dirty="0"/>
                <a:t>1300</a:t>
              </a:r>
            </a:p>
          </p:txBody>
        </p:sp>
        <p:sp>
          <p:nvSpPr>
            <p:cNvPr id="50" name="TextBox 49">
              <a:extLst>
                <a:ext uri="{FF2B5EF4-FFF2-40B4-BE49-F238E27FC236}">
                  <a16:creationId xmlns:a16="http://schemas.microsoft.com/office/drawing/2014/main" id="{A08AD489-49F3-436C-8846-F372A6E15FDC}"/>
                </a:ext>
              </a:extLst>
            </p:cNvPr>
            <p:cNvSpPr txBox="1"/>
            <p:nvPr/>
          </p:nvSpPr>
          <p:spPr>
            <a:xfrm>
              <a:off x="8758194" y="2149173"/>
              <a:ext cx="652743" cy="369332"/>
            </a:xfrm>
            <a:prstGeom prst="rect">
              <a:avLst/>
            </a:prstGeom>
            <a:noFill/>
          </p:spPr>
          <p:txBody>
            <a:bodyPr wrap="none" rtlCol="0">
              <a:spAutoFit/>
            </a:bodyPr>
            <a:lstStyle/>
            <a:p>
              <a:r>
                <a:rPr lang="en-US" dirty="0"/>
                <a:t>1400</a:t>
              </a:r>
            </a:p>
          </p:txBody>
        </p:sp>
        <p:sp>
          <p:nvSpPr>
            <p:cNvPr id="51" name="TextBox 50">
              <a:extLst>
                <a:ext uri="{FF2B5EF4-FFF2-40B4-BE49-F238E27FC236}">
                  <a16:creationId xmlns:a16="http://schemas.microsoft.com/office/drawing/2014/main" id="{91632570-6C0F-44AC-9775-4CB864594EA0}"/>
                </a:ext>
              </a:extLst>
            </p:cNvPr>
            <p:cNvSpPr txBox="1"/>
            <p:nvPr/>
          </p:nvSpPr>
          <p:spPr>
            <a:xfrm>
              <a:off x="9325326" y="2154384"/>
              <a:ext cx="949299" cy="369332"/>
            </a:xfrm>
            <a:prstGeom prst="rect">
              <a:avLst/>
            </a:prstGeom>
            <a:noFill/>
          </p:spPr>
          <p:txBody>
            <a:bodyPr wrap="none" rtlCol="0">
              <a:spAutoFit/>
            </a:bodyPr>
            <a:lstStyle/>
            <a:p>
              <a:r>
                <a:rPr lang="en-US" dirty="0"/>
                <a:t>1500 bp</a:t>
              </a:r>
            </a:p>
          </p:txBody>
        </p:sp>
      </p:grpSp>
      <p:cxnSp>
        <p:nvCxnSpPr>
          <p:cNvPr id="7" name="Straight Connector 6">
            <a:extLst>
              <a:ext uri="{FF2B5EF4-FFF2-40B4-BE49-F238E27FC236}">
                <a16:creationId xmlns:a16="http://schemas.microsoft.com/office/drawing/2014/main" id="{F9AB422B-2A3B-41A9-8C10-FEDF93286E69}"/>
              </a:ext>
            </a:extLst>
          </p:cNvPr>
          <p:cNvCxnSpPr>
            <a:cxnSpLocks/>
          </p:cNvCxnSpPr>
          <p:nvPr/>
        </p:nvCxnSpPr>
        <p:spPr>
          <a:xfrm>
            <a:off x="2374317" y="4598862"/>
            <a:ext cx="3929931" cy="0"/>
          </a:xfrm>
          <a:prstGeom prst="line">
            <a:avLst/>
          </a:prstGeom>
          <a:ln w="2286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A1C59C-AC8C-44C2-96CD-1EA9B8F414FE}"/>
              </a:ext>
            </a:extLst>
          </p:cNvPr>
          <p:cNvCxnSpPr>
            <a:cxnSpLocks/>
          </p:cNvCxnSpPr>
          <p:nvPr/>
        </p:nvCxnSpPr>
        <p:spPr>
          <a:xfrm>
            <a:off x="5100194" y="5009342"/>
            <a:ext cx="3206169" cy="0"/>
          </a:xfrm>
          <a:prstGeom prst="line">
            <a:avLst/>
          </a:prstGeom>
          <a:ln w="228600">
            <a:solidFill>
              <a:schemeClr val="accent4">
                <a:lumMod val="60000"/>
                <a:lumOff val="40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C1B4033-46E3-49AE-9041-2815DABA8C08}"/>
              </a:ext>
            </a:extLst>
          </p:cNvPr>
          <p:cNvCxnSpPr>
            <a:cxnSpLocks/>
          </p:cNvCxnSpPr>
          <p:nvPr/>
        </p:nvCxnSpPr>
        <p:spPr>
          <a:xfrm>
            <a:off x="5338032" y="4246722"/>
            <a:ext cx="526266" cy="0"/>
          </a:xfrm>
          <a:prstGeom prst="line">
            <a:avLst/>
          </a:prstGeom>
          <a:ln w="228600">
            <a:solidFill>
              <a:srgbClr val="FF0000"/>
            </a:solidFill>
            <a:head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86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EE90-A4EC-4F1D-AF25-E072B69D806A}"/>
              </a:ext>
            </a:extLst>
          </p:cNvPr>
          <p:cNvSpPr>
            <a:spLocks noGrp="1"/>
          </p:cNvSpPr>
          <p:nvPr>
            <p:ph type="title"/>
          </p:nvPr>
        </p:nvSpPr>
        <p:spPr/>
        <p:txBody>
          <a:bodyPr/>
          <a:lstStyle/>
          <a:p>
            <a:r>
              <a:rPr lang="en-US" b="1" dirty="0"/>
              <a:t>The Challenge</a:t>
            </a:r>
          </a:p>
        </p:txBody>
      </p:sp>
      <p:sp>
        <p:nvSpPr>
          <p:cNvPr id="3" name="Content Placeholder 2">
            <a:extLst>
              <a:ext uri="{FF2B5EF4-FFF2-40B4-BE49-F238E27FC236}">
                <a16:creationId xmlns:a16="http://schemas.microsoft.com/office/drawing/2014/main" id="{C46E4675-6047-469C-9C18-79F38CBF0E6B}"/>
              </a:ext>
            </a:extLst>
          </p:cNvPr>
          <p:cNvSpPr>
            <a:spLocks noGrp="1"/>
          </p:cNvSpPr>
          <p:nvPr>
            <p:ph idx="1"/>
          </p:nvPr>
        </p:nvSpPr>
        <p:spPr>
          <a:xfrm>
            <a:off x="838200" y="2074806"/>
            <a:ext cx="10515600" cy="3706927"/>
          </a:xfrm>
        </p:spPr>
        <p:txBody>
          <a:bodyPr/>
          <a:lstStyle/>
          <a:p>
            <a:r>
              <a:rPr lang="en-US" dirty="0"/>
              <a:t>There is some flexibility in where the overlap happens.</a:t>
            </a:r>
          </a:p>
          <a:p>
            <a:r>
              <a:rPr lang="en-US" dirty="0"/>
              <a:t>Most pipelines have a technician look at the quality plots and select trimming points.</a:t>
            </a:r>
          </a:p>
          <a:p>
            <a:r>
              <a:rPr lang="en-US" b="1" dirty="0"/>
              <a:t>How do we minimize or remove human interaction in trimming parameter selection?</a:t>
            </a:r>
          </a:p>
        </p:txBody>
      </p:sp>
    </p:spTree>
    <p:extLst>
      <p:ext uri="{BB962C8B-B14F-4D97-AF65-F5344CB8AC3E}">
        <p14:creationId xmlns:p14="http://schemas.microsoft.com/office/powerpoint/2010/main" val="827510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204F-5A05-453D-9041-6CED8199A797}"/>
              </a:ext>
            </a:extLst>
          </p:cNvPr>
          <p:cNvSpPr>
            <a:spLocks noGrp="1"/>
          </p:cNvSpPr>
          <p:nvPr>
            <p:ph type="title"/>
          </p:nvPr>
        </p:nvSpPr>
        <p:spPr/>
        <p:txBody>
          <a:bodyPr/>
          <a:lstStyle/>
          <a:p>
            <a:r>
              <a:rPr lang="en-US" b="1" dirty="0"/>
              <a:t>Model Expected Error Accumulation</a:t>
            </a:r>
          </a:p>
        </p:txBody>
      </p:sp>
      <p:grpSp>
        <p:nvGrpSpPr>
          <p:cNvPr id="7" name="Group 6">
            <a:extLst>
              <a:ext uri="{FF2B5EF4-FFF2-40B4-BE49-F238E27FC236}">
                <a16:creationId xmlns:a16="http://schemas.microsoft.com/office/drawing/2014/main" id="{236DC382-5394-4C06-83B8-BCB5843571E9}"/>
              </a:ext>
            </a:extLst>
          </p:cNvPr>
          <p:cNvGrpSpPr/>
          <p:nvPr/>
        </p:nvGrpSpPr>
        <p:grpSpPr>
          <a:xfrm>
            <a:off x="271174" y="1027906"/>
            <a:ext cx="11430373" cy="4794406"/>
            <a:chOff x="271174" y="1027906"/>
            <a:chExt cx="11430373" cy="4794406"/>
          </a:xfrm>
        </p:grpSpPr>
        <p:pic>
          <p:nvPicPr>
            <p:cNvPr id="5" name="Picture 4">
              <a:extLst>
                <a:ext uri="{FF2B5EF4-FFF2-40B4-BE49-F238E27FC236}">
                  <a16:creationId xmlns:a16="http://schemas.microsoft.com/office/drawing/2014/main" id="{F2A009FF-1619-41F4-816C-A2A0F3F4E522}"/>
                </a:ext>
              </a:extLst>
            </p:cNvPr>
            <p:cNvPicPr>
              <a:picLocks noChangeAspect="1"/>
            </p:cNvPicPr>
            <p:nvPr/>
          </p:nvPicPr>
          <p:blipFill rotWithShape="1">
            <a:blip r:embed="rId2">
              <a:extLst>
                <a:ext uri="{28A0092B-C50C-407E-A947-70E740481C1C}">
                  <a14:useLocalDpi xmlns:a14="http://schemas.microsoft.com/office/drawing/2010/main" val="0"/>
                </a:ext>
              </a:extLst>
            </a:blip>
            <a:srcRect t="1" b="45989"/>
            <a:stretch/>
          </p:blipFill>
          <p:spPr>
            <a:xfrm>
              <a:off x="271174" y="1147434"/>
              <a:ext cx="11430373" cy="4674878"/>
            </a:xfrm>
            <a:prstGeom prst="rect">
              <a:avLst/>
            </a:prstGeom>
          </p:spPr>
        </p:pic>
        <p:sp>
          <p:nvSpPr>
            <p:cNvPr id="6" name="Rectangle 5">
              <a:extLst>
                <a:ext uri="{FF2B5EF4-FFF2-40B4-BE49-F238E27FC236}">
                  <a16:creationId xmlns:a16="http://schemas.microsoft.com/office/drawing/2014/main" id="{BE93211B-9E0F-48D7-AFE7-602C05BB873E}"/>
                </a:ext>
              </a:extLst>
            </p:cNvPr>
            <p:cNvSpPr/>
            <p:nvPr/>
          </p:nvSpPr>
          <p:spPr>
            <a:xfrm>
              <a:off x="271174" y="1027906"/>
              <a:ext cx="460346" cy="479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356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17A2-D74F-4DC2-B928-3595ADE64929}"/>
              </a:ext>
            </a:extLst>
          </p:cNvPr>
          <p:cNvSpPr>
            <a:spLocks noGrp="1"/>
          </p:cNvSpPr>
          <p:nvPr>
            <p:ph type="title"/>
          </p:nvPr>
        </p:nvSpPr>
        <p:spPr/>
        <p:txBody>
          <a:bodyPr/>
          <a:lstStyle/>
          <a:p>
            <a:r>
              <a:rPr lang="en-US" b="1" dirty="0"/>
              <a:t>Find An Optimal Trimming Site</a:t>
            </a:r>
          </a:p>
        </p:txBody>
      </p:sp>
      <p:pic>
        <p:nvPicPr>
          <p:cNvPr id="5" name="Picture 4" descr="A close up of a map&#10;&#10;Description automatically generated">
            <a:extLst>
              <a:ext uri="{FF2B5EF4-FFF2-40B4-BE49-F238E27FC236}">
                <a16:creationId xmlns:a16="http://schemas.microsoft.com/office/drawing/2014/main" id="{2475A04F-19B4-4BA0-AF93-8A64E365309C}"/>
              </a:ext>
            </a:extLst>
          </p:cNvPr>
          <p:cNvPicPr>
            <a:picLocks noChangeAspect="1"/>
          </p:cNvPicPr>
          <p:nvPr/>
        </p:nvPicPr>
        <p:blipFill rotWithShape="1">
          <a:blip r:embed="rId2">
            <a:extLst>
              <a:ext uri="{28A0092B-C50C-407E-A947-70E740481C1C}">
                <a14:useLocalDpi xmlns:a14="http://schemas.microsoft.com/office/drawing/2010/main" val="0"/>
              </a:ext>
            </a:extLst>
          </a:blip>
          <a:srcRect t="55919"/>
          <a:stretch/>
        </p:blipFill>
        <p:spPr>
          <a:xfrm>
            <a:off x="226865" y="1590501"/>
            <a:ext cx="11738269" cy="3918139"/>
          </a:xfrm>
          <a:prstGeom prst="rect">
            <a:avLst/>
          </a:prstGeom>
        </p:spPr>
      </p:pic>
    </p:spTree>
    <p:extLst>
      <p:ext uri="{BB962C8B-B14F-4D97-AF65-F5344CB8AC3E}">
        <p14:creationId xmlns:p14="http://schemas.microsoft.com/office/powerpoint/2010/main" val="3610439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9E843-DAD2-48CE-BAE8-9A203A81B7DA}"/>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A5DA94B3-1D55-4F2F-BE14-1DA2A1163D8D}"/>
              </a:ext>
            </a:extLst>
          </p:cNvPr>
          <p:cNvSpPr>
            <a:spLocks noGrp="1"/>
          </p:cNvSpPr>
          <p:nvPr>
            <p:ph type="sldNum" sz="quarter" idx="19"/>
          </p:nvPr>
        </p:nvSpPr>
        <p:spPr/>
        <p:txBody>
          <a:bodyPr/>
          <a:lstStyle/>
          <a:p>
            <a:pPr defTabSz="914377"/>
            <a:fld id="{B6238B5B-F19C-E947-A0BC-87BD7983F871}" type="slidenum">
              <a:rPr lang="en-US"/>
              <a:pPr defTabSz="914377"/>
              <a:t>19</a:t>
            </a:fld>
            <a:endParaRPr lang="en-US" dirty="0"/>
          </a:p>
        </p:txBody>
      </p:sp>
      <p:sp>
        <p:nvSpPr>
          <p:cNvPr id="6" name="Title 5">
            <a:extLst>
              <a:ext uri="{FF2B5EF4-FFF2-40B4-BE49-F238E27FC236}">
                <a16:creationId xmlns:a16="http://schemas.microsoft.com/office/drawing/2014/main" id="{7464816E-A3A3-4769-A1B4-230F8220176D}"/>
              </a:ext>
            </a:extLst>
          </p:cNvPr>
          <p:cNvSpPr>
            <a:spLocks noGrp="1"/>
          </p:cNvSpPr>
          <p:nvPr>
            <p:ph type="title"/>
          </p:nvPr>
        </p:nvSpPr>
        <p:spPr/>
        <p:txBody>
          <a:bodyPr/>
          <a:lstStyle/>
          <a:p>
            <a:r>
              <a:rPr lang="en-US" dirty="0"/>
              <a:t>Return to Your Terminal Running R</a:t>
            </a:r>
          </a:p>
        </p:txBody>
      </p:sp>
    </p:spTree>
    <p:extLst>
      <p:ext uri="{BB962C8B-B14F-4D97-AF65-F5344CB8AC3E}">
        <p14:creationId xmlns:p14="http://schemas.microsoft.com/office/powerpoint/2010/main" val="75967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92E3B5A-08BA-4C89-9B4F-B18EE07D2111}"/>
              </a:ext>
            </a:extLst>
          </p:cNvPr>
          <p:cNvGrpSpPr/>
          <p:nvPr/>
        </p:nvGrpSpPr>
        <p:grpSpPr>
          <a:xfrm>
            <a:off x="697585" y="1207034"/>
            <a:ext cx="10674907" cy="5098702"/>
            <a:chOff x="4722007" y="2783674"/>
            <a:chExt cx="3052785" cy="1458115"/>
          </a:xfrm>
        </p:grpSpPr>
        <p:pic>
          <p:nvPicPr>
            <p:cNvPr id="5" name="Picture 4">
              <a:extLst>
                <a:ext uri="{FF2B5EF4-FFF2-40B4-BE49-F238E27FC236}">
                  <a16:creationId xmlns:a16="http://schemas.microsoft.com/office/drawing/2014/main" id="{2DC63EED-7CD4-450B-AB1D-D8AF65CD3D82}"/>
                </a:ext>
              </a:extLst>
            </p:cNvPr>
            <p:cNvPicPr>
              <a:picLocks noChangeAspect="1"/>
            </p:cNvPicPr>
            <p:nvPr/>
          </p:nvPicPr>
          <p:blipFill rotWithShape="1">
            <a:blip r:embed="rId2"/>
            <a:srcRect b="62821"/>
            <a:stretch/>
          </p:blipFill>
          <p:spPr>
            <a:xfrm>
              <a:off x="4722007" y="2783674"/>
              <a:ext cx="3052785" cy="759626"/>
            </a:xfrm>
            <a:prstGeom prst="rect">
              <a:avLst/>
            </a:prstGeom>
          </p:spPr>
        </p:pic>
        <p:pic>
          <p:nvPicPr>
            <p:cNvPr id="11" name="Picture 10">
              <a:extLst>
                <a:ext uri="{FF2B5EF4-FFF2-40B4-BE49-F238E27FC236}">
                  <a16:creationId xmlns:a16="http://schemas.microsoft.com/office/drawing/2014/main" id="{F2AF20C5-66DE-4669-8C42-A8DC020F808D}"/>
                </a:ext>
              </a:extLst>
            </p:cNvPr>
            <p:cNvPicPr>
              <a:picLocks noChangeAspect="1"/>
            </p:cNvPicPr>
            <p:nvPr/>
          </p:nvPicPr>
          <p:blipFill rotWithShape="1">
            <a:blip r:embed="rId2"/>
            <a:srcRect t="65813" b="-1"/>
            <a:stretch/>
          </p:blipFill>
          <p:spPr>
            <a:xfrm>
              <a:off x="4722007" y="3543300"/>
              <a:ext cx="3052785" cy="698489"/>
            </a:xfrm>
            <a:prstGeom prst="rect">
              <a:avLst/>
            </a:prstGeom>
          </p:spPr>
        </p:pic>
      </p:grpSp>
      <p:sp>
        <p:nvSpPr>
          <p:cNvPr id="2" name="Date Placeholder 1">
            <a:extLst>
              <a:ext uri="{FF2B5EF4-FFF2-40B4-BE49-F238E27FC236}">
                <a16:creationId xmlns:a16="http://schemas.microsoft.com/office/drawing/2014/main" id="{5B763D69-7F53-4A9E-BB91-BF1B31B693FA}"/>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C77D47BD-6647-4DB8-B955-0F8D0D069D6C}"/>
              </a:ext>
            </a:extLst>
          </p:cNvPr>
          <p:cNvSpPr>
            <a:spLocks noGrp="1"/>
          </p:cNvSpPr>
          <p:nvPr>
            <p:ph type="sldNum" sz="quarter" idx="19"/>
          </p:nvPr>
        </p:nvSpPr>
        <p:spPr/>
        <p:txBody>
          <a:bodyPr/>
          <a:lstStyle/>
          <a:p>
            <a:pPr defTabSz="914377"/>
            <a:fld id="{B6238B5B-F19C-E947-A0BC-87BD7983F871}" type="slidenum">
              <a:rPr lang="en-US"/>
              <a:pPr defTabSz="914377"/>
              <a:t>2</a:t>
            </a:fld>
            <a:endParaRPr lang="en-US" dirty="0"/>
          </a:p>
        </p:txBody>
      </p:sp>
      <p:sp>
        <p:nvSpPr>
          <p:cNvPr id="6" name="Title 5">
            <a:extLst>
              <a:ext uri="{FF2B5EF4-FFF2-40B4-BE49-F238E27FC236}">
                <a16:creationId xmlns:a16="http://schemas.microsoft.com/office/drawing/2014/main" id="{D49DD68D-5D9A-4C4F-A14A-74D3BFB862CD}"/>
              </a:ext>
            </a:extLst>
          </p:cNvPr>
          <p:cNvSpPr>
            <a:spLocks noGrp="1"/>
          </p:cNvSpPr>
          <p:nvPr>
            <p:ph type="title"/>
          </p:nvPr>
        </p:nvSpPr>
        <p:spPr/>
        <p:txBody>
          <a:bodyPr/>
          <a:lstStyle/>
          <a:p>
            <a:r>
              <a:rPr lang="en-US" dirty="0"/>
              <a:t>Getting Started</a:t>
            </a:r>
          </a:p>
        </p:txBody>
      </p:sp>
      <p:sp>
        <p:nvSpPr>
          <p:cNvPr id="4" name="Arrow: Left 3">
            <a:extLst>
              <a:ext uri="{FF2B5EF4-FFF2-40B4-BE49-F238E27FC236}">
                <a16:creationId xmlns:a16="http://schemas.microsoft.com/office/drawing/2014/main" id="{99F37696-514C-45CA-9CDA-CB21758B1B6F}"/>
              </a:ext>
            </a:extLst>
          </p:cNvPr>
          <p:cNvSpPr/>
          <p:nvPr/>
        </p:nvSpPr>
        <p:spPr>
          <a:xfrm>
            <a:off x="9562202" y="3869224"/>
            <a:ext cx="1810290" cy="229126"/>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9" name="Arrow: Left 8">
            <a:extLst>
              <a:ext uri="{FF2B5EF4-FFF2-40B4-BE49-F238E27FC236}">
                <a16:creationId xmlns:a16="http://schemas.microsoft.com/office/drawing/2014/main" id="{29AE6AD6-42AD-4EEE-A7BB-702A3553982E}"/>
              </a:ext>
            </a:extLst>
          </p:cNvPr>
          <p:cNvSpPr/>
          <p:nvPr/>
        </p:nvSpPr>
        <p:spPr>
          <a:xfrm>
            <a:off x="6035038" y="4365175"/>
            <a:ext cx="2615908"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Tree>
    <p:extLst>
      <p:ext uri="{BB962C8B-B14F-4D97-AF65-F5344CB8AC3E}">
        <p14:creationId xmlns:p14="http://schemas.microsoft.com/office/powerpoint/2010/main" val="1961284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9E843-DAD2-48CE-BAE8-9A203A81B7DA}"/>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A5DA94B3-1D55-4F2F-BE14-1DA2A1163D8D}"/>
              </a:ext>
            </a:extLst>
          </p:cNvPr>
          <p:cNvSpPr>
            <a:spLocks noGrp="1"/>
          </p:cNvSpPr>
          <p:nvPr>
            <p:ph type="sldNum" sz="quarter" idx="19"/>
          </p:nvPr>
        </p:nvSpPr>
        <p:spPr/>
        <p:txBody>
          <a:bodyPr/>
          <a:lstStyle/>
          <a:p>
            <a:pPr defTabSz="914377"/>
            <a:fld id="{B6238B5B-F19C-E947-A0BC-87BD7983F871}" type="slidenum">
              <a:rPr lang="en-US"/>
              <a:pPr defTabSz="914377"/>
              <a:t>20</a:t>
            </a:fld>
            <a:endParaRPr lang="en-US" dirty="0"/>
          </a:p>
        </p:txBody>
      </p:sp>
      <p:sp>
        <p:nvSpPr>
          <p:cNvPr id="6" name="Title 5">
            <a:extLst>
              <a:ext uri="{FF2B5EF4-FFF2-40B4-BE49-F238E27FC236}">
                <a16:creationId xmlns:a16="http://schemas.microsoft.com/office/drawing/2014/main" id="{7464816E-A3A3-4769-A1B4-230F8220176D}"/>
              </a:ext>
            </a:extLst>
          </p:cNvPr>
          <p:cNvSpPr>
            <a:spLocks noGrp="1"/>
          </p:cNvSpPr>
          <p:nvPr>
            <p:ph type="title"/>
          </p:nvPr>
        </p:nvSpPr>
        <p:spPr/>
        <p:txBody>
          <a:bodyPr/>
          <a:lstStyle/>
          <a:p>
            <a:r>
              <a:rPr lang="en-US" dirty="0"/>
              <a:t>Prepare To Run </a:t>
            </a:r>
            <a:r>
              <a:rPr lang="en-US" dirty="0" err="1"/>
              <a:t>FilterAndTrim</a:t>
            </a:r>
            <a:endParaRPr lang="en-US" dirty="0"/>
          </a:p>
        </p:txBody>
      </p:sp>
      <p:pic>
        <p:nvPicPr>
          <p:cNvPr id="5" name="Picture 4">
            <a:extLst>
              <a:ext uri="{FF2B5EF4-FFF2-40B4-BE49-F238E27FC236}">
                <a16:creationId xmlns:a16="http://schemas.microsoft.com/office/drawing/2014/main" id="{CB6E8B17-9EFF-46B7-9C46-0AE419D7562C}"/>
              </a:ext>
            </a:extLst>
          </p:cNvPr>
          <p:cNvPicPr>
            <a:picLocks noChangeAspect="1"/>
          </p:cNvPicPr>
          <p:nvPr/>
        </p:nvPicPr>
        <p:blipFill>
          <a:blip r:embed="rId2"/>
          <a:stretch>
            <a:fillRect/>
          </a:stretch>
        </p:blipFill>
        <p:spPr>
          <a:xfrm>
            <a:off x="56090" y="2487350"/>
            <a:ext cx="12079820" cy="1556296"/>
          </a:xfrm>
          <a:prstGeom prst="rect">
            <a:avLst/>
          </a:prstGeom>
        </p:spPr>
      </p:pic>
      <p:sp>
        <p:nvSpPr>
          <p:cNvPr id="7" name="Arrow: Left 6">
            <a:extLst>
              <a:ext uri="{FF2B5EF4-FFF2-40B4-BE49-F238E27FC236}">
                <a16:creationId xmlns:a16="http://schemas.microsoft.com/office/drawing/2014/main" id="{892FEA01-A338-4390-B3A9-22AA583CDB6C}"/>
              </a:ext>
            </a:extLst>
          </p:cNvPr>
          <p:cNvSpPr/>
          <p:nvPr/>
        </p:nvSpPr>
        <p:spPr>
          <a:xfrm rot="1598997">
            <a:off x="1971322" y="4173096"/>
            <a:ext cx="1249797"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8" name="TextBox 7">
            <a:extLst>
              <a:ext uri="{FF2B5EF4-FFF2-40B4-BE49-F238E27FC236}">
                <a16:creationId xmlns:a16="http://schemas.microsoft.com/office/drawing/2014/main" id="{95A58040-5160-4122-B7DC-C734E9068CC6}"/>
              </a:ext>
            </a:extLst>
          </p:cNvPr>
          <p:cNvSpPr txBox="1"/>
          <p:nvPr/>
        </p:nvSpPr>
        <p:spPr>
          <a:xfrm>
            <a:off x="775706" y="4730077"/>
            <a:ext cx="10432343" cy="307777"/>
          </a:xfrm>
          <a:prstGeom prst="rect">
            <a:avLst/>
          </a:prstGeom>
          <a:noFill/>
        </p:spPr>
        <p:txBody>
          <a:bodyPr wrap="none" lIns="0" tIns="0" rIns="0" bIns="0" rtlCol="0">
            <a:spAutoFit/>
          </a:bodyPr>
          <a:lstStyle/>
          <a:p>
            <a:pPr algn="l"/>
            <a:r>
              <a:rPr lang="en-US" sz="2000" b="1" dirty="0"/>
              <a:t>This may tell you it is loading other packages (such as </a:t>
            </a:r>
            <a:r>
              <a:rPr lang="en-US" sz="2000" b="1" i="1" dirty="0" err="1"/>
              <a:t>Rcpp</a:t>
            </a:r>
            <a:r>
              <a:rPr lang="en-US" sz="2000" b="1" dirty="0"/>
              <a:t>).  This is NOT a problem.</a:t>
            </a:r>
          </a:p>
        </p:txBody>
      </p:sp>
    </p:spTree>
    <p:extLst>
      <p:ext uri="{BB962C8B-B14F-4D97-AF65-F5344CB8AC3E}">
        <p14:creationId xmlns:p14="http://schemas.microsoft.com/office/powerpoint/2010/main" val="2275362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97B93D-AEBD-4D00-8FB3-33B934877CAA}"/>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360C5CE1-9CB9-4D21-A4ED-ED0F6C7C5F5A}"/>
              </a:ext>
            </a:extLst>
          </p:cNvPr>
          <p:cNvSpPr>
            <a:spLocks noGrp="1"/>
          </p:cNvSpPr>
          <p:nvPr>
            <p:ph type="sldNum" sz="quarter" idx="19"/>
          </p:nvPr>
        </p:nvSpPr>
        <p:spPr/>
        <p:txBody>
          <a:bodyPr/>
          <a:lstStyle/>
          <a:p>
            <a:pPr defTabSz="914377"/>
            <a:fld id="{B6238B5B-F19C-E947-A0BC-87BD7983F871}" type="slidenum">
              <a:rPr lang="en-US"/>
              <a:pPr defTabSz="914377"/>
              <a:t>21</a:t>
            </a:fld>
            <a:endParaRPr lang="en-US" dirty="0"/>
          </a:p>
        </p:txBody>
      </p:sp>
      <p:sp>
        <p:nvSpPr>
          <p:cNvPr id="6" name="Title 5">
            <a:extLst>
              <a:ext uri="{FF2B5EF4-FFF2-40B4-BE49-F238E27FC236}">
                <a16:creationId xmlns:a16="http://schemas.microsoft.com/office/drawing/2014/main" id="{EAA5FC48-3E31-483F-8F0D-086A5E6F9656}"/>
              </a:ext>
            </a:extLst>
          </p:cNvPr>
          <p:cNvSpPr>
            <a:spLocks noGrp="1"/>
          </p:cNvSpPr>
          <p:nvPr>
            <p:ph type="title"/>
          </p:nvPr>
        </p:nvSpPr>
        <p:spPr/>
        <p:txBody>
          <a:bodyPr/>
          <a:lstStyle/>
          <a:p>
            <a:r>
              <a:rPr lang="en-US" dirty="0"/>
              <a:t>Trim and Filter</a:t>
            </a:r>
          </a:p>
        </p:txBody>
      </p:sp>
      <p:sp>
        <p:nvSpPr>
          <p:cNvPr id="8" name="Rectangle 7">
            <a:extLst>
              <a:ext uri="{FF2B5EF4-FFF2-40B4-BE49-F238E27FC236}">
                <a16:creationId xmlns:a16="http://schemas.microsoft.com/office/drawing/2014/main" id="{DFC5E201-9DDC-49ED-A705-71C74C016C1E}"/>
              </a:ext>
            </a:extLst>
          </p:cNvPr>
          <p:cNvSpPr/>
          <p:nvPr/>
        </p:nvSpPr>
        <p:spPr>
          <a:xfrm>
            <a:off x="331661" y="2414755"/>
            <a:ext cx="11500652" cy="646331"/>
          </a:xfrm>
          <a:prstGeom prst="rect">
            <a:avLst/>
          </a:prstGeom>
        </p:spPr>
        <p:txBody>
          <a:bodyPr wrap="square">
            <a:spAutoFit/>
          </a:bodyPr>
          <a:lstStyle/>
          <a:p>
            <a:pPr defTabSz="914377"/>
            <a:r>
              <a:rPr lang="en-US" b="1" dirty="0">
                <a:solidFill>
                  <a:srgbClr val="57585B"/>
                </a:solidFill>
              </a:rPr>
              <a:t>out &lt;- </a:t>
            </a:r>
            <a:r>
              <a:rPr lang="en-US" b="1" dirty="0" err="1">
                <a:solidFill>
                  <a:srgbClr val="57585B"/>
                </a:solidFill>
              </a:rPr>
              <a:t>filterAndTrim</a:t>
            </a:r>
            <a:r>
              <a:rPr lang="en-US" b="1" dirty="0">
                <a:solidFill>
                  <a:srgbClr val="57585B"/>
                </a:solidFill>
              </a:rPr>
              <a:t>(</a:t>
            </a:r>
            <a:r>
              <a:rPr lang="en-US" b="1" dirty="0" err="1">
                <a:solidFill>
                  <a:srgbClr val="57585B"/>
                </a:solidFill>
              </a:rPr>
              <a:t>fnFs</a:t>
            </a:r>
            <a:r>
              <a:rPr lang="en-US" b="1" dirty="0">
                <a:solidFill>
                  <a:srgbClr val="57585B"/>
                </a:solidFill>
              </a:rPr>
              <a:t>, </a:t>
            </a:r>
            <a:r>
              <a:rPr lang="en-US" b="1" dirty="0" err="1">
                <a:solidFill>
                  <a:srgbClr val="57585B"/>
                </a:solidFill>
              </a:rPr>
              <a:t>filtFs</a:t>
            </a:r>
            <a:r>
              <a:rPr lang="en-US" b="1" dirty="0">
                <a:solidFill>
                  <a:srgbClr val="57585B"/>
                </a:solidFill>
              </a:rPr>
              <a:t>, </a:t>
            </a:r>
            <a:r>
              <a:rPr lang="en-US" b="1" dirty="0" err="1">
                <a:solidFill>
                  <a:srgbClr val="57585B"/>
                </a:solidFill>
              </a:rPr>
              <a:t>fnRs</a:t>
            </a:r>
            <a:r>
              <a:rPr lang="en-US" b="1" dirty="0">
                <a:solidFill>
                  <a:srgbClr val="57585B"/>
                </a:solidFill>
              </a:rPr>
              <a:t>, </a:t>
            </a:r>
            <a:r>
              <a:rPr lang="en-US" b="1" dirty="0" err="1">
                <a:solidFill>
                  <a:srgbClr val="57585B"/>
                </a:solidFill>
              </a:rPr>
              <a:t>filtRs</a:t>
            </a:r>
            <a:r>
              <a:rPr lang="en-US" b="1" dirty="0">
                <a:solidFill>
                  <a:srgbClr val="57585B"/>
                </a:solidFill>
              </a:rPr>
              <a:t>, </a:t>
            </a:r>
            <a:r>
              <a:rPr lang="en-US" b="1" dirty="0" err="1">
                <a:solidFill>
                  <a:srgbClr val="57585B"/>
                </a:solidFill>
              </a:rPr>
              <a:t>truncLen</a:t>
            </a:r>
            <a:r>
              <a:rPr lang="en-US" b="1" dirty="0">
                <a:solidFill>
                  <a:srgbClr val="57585B"/>
                </a:solidFill>
              </a:rPr>
              <a:t>=c(305,225), </a:t>
            </a:r>
            <a:r>
              <a:rPr lang="en-US" b="1" dirty="0" err="1">
                <a:solidFill>
                  <a:srgbClr val="57585B"/>
                </a:solidFill>
              </a:rPr>
              <a:t>trimLeft</a:t>
            </a:r>
            <a:r>
              <a:rPr lang="en-US" b="1" dirty="0">
                <a:solidFill>
                  <a:srgbClr val="57585B"/>
                </a:solidFill>
              </a:rPr>
              <a:t>=c(16,24), </a:t>
            </a:r>
            <a:r>
              <a:rPr lang="en-US" b="1" dirty="0" err="1">
                <a:solidFill>
                  <a:srgbClr val="57585B"/>
                </a:solidFill>
              </a:rPr>
              <a:t>maxN</a:t>
            </a:r>
            <a:r>
              <a:rPr lang="en-US" b="1" dirty="0">
                <a:solidFill>
                  <a:srgbClr val="57585B"/>
                </a:solidFill>
              </a:rPr>
              <a:t>=0, </a:t>
            </a:r>
            <a:r>
              <a:rPr lang="en-US" b="1" dirty="0" err="1">
                <a:solidFill>
                  <a:srgbClr val="57585B"/>
                </a:solidFill>
              </a:rPr>
              <a:t>maxEE</a:t>
            </a:r>
            <a:r>
              <a:rPr lang="en-US" b="1" dirty="0">
                <a:solidFill>
                  <a:srgbClr val="57585B"/>
                </a:solidFill>
              </a:rPr>
              <a:t>=c(5,4), </a:t>
            </a:r>
            <a:r>
              <a:rPr lang="en-US" b="1" dirty="0" err="1">
                <a:solidFill>
                  <a:srgbClr val="57585B"/>
                </a:solidFill>
              </a:rPr>
              <a:t>truncQ</a:t>
            </a:r>
            <a:r>
              <a:rPr lang="en-US" b="1" dirty="0">
                <a:solidFill>
                  <a:srgbClr val="57585B"/>
                </a:solidFill>
              </a:rPr>
              <a:t>=2, </a:t>
            </a:r>
            <a:r>
              <a:rPr lang="en-US" b="1" dirty="0" err="1">
                <a:solidFill>
                  <a:srgbClr val="57585B"/>
                </a:solidFill>
              </a:rPr>
              <a:t>rm.phix</a:t>
            </a:r>
            <a:r>
              <a:rPr lang="en-US" b="1" dirty="0">
                <a:solidFill>
                  <a:srgbClr val="57585B"/>
                </a:solidFill>
              </a:rPr>
              <a:t>=TRUE, compress=TRUE, multithread=TRUE)</a:t>
            </a:r>
            <a:endParaRPr lang="en-US" b="1" dirty="0">
              <a:solidFill>
                <a:srgbClr val="57585B"/>
              </a:solidFill>
              <a:latin typeface="Helvetica"/>
            </a:endParaRPr>
          </a:p>
        </p:txBody>
      </p:sp>
      <p:pic>
        <p:nvPicPr>
          <p:cNvPr id="9" name="Picture 8">
            <a:extLst>
              <a:ext uri="{FF2B5EF4-FFF2-40B4-BE49-F238E27FC236}">
                <a16:creationId xmlns:a16="http://schemas.microsoft.com/office/drawing/2014/main" id="{7D8D0516-477D-4AD6-8555-8FDAE1C60C5A}"/>
              </a:ext>
            </a:extLst>
          </p:cNvPr>
          <p:cNvPicPr>
            <a:picLocks noChangeAspect="1"/>
          </p:cNvPicPr>
          <p:nvPr/>
        </p:nvPicPr>
        <p:blipFill>
          <a:blip r:embed="rId2"/>
          <a:stretch>
            <a:fillRect/>
          </a:stretch>
        </p:blipFill>
        <p:spPr>
          <a:xfrm>
            <a:off x="62039" y="3601642"/>
            <a:ext cx="12039892" cy="3225879"/>
          </a:xfrm>
          <a:prstGeom prst="rect">
            <a:avLst/>
          </a:prstGeom>
        </p:spPr>
      </p:pic>
      <p:cxnSp>
        <p:nvCxnSpPr>
          <p:cNvPr id="13" name="Straight Arrow Connector 12">
            <a:extLst>
              <a:ext uri="{FF2B5EF4-FFF2-40B4-BE49-F238E27FC236}">
                <a16:creationId xmlns:a16="http://schemas.microsoft.com/office/drawing/2014/main" id="{5F0BCFC7-71D2-43D5-9B8F-C40959EE2737}"/>
              </a:ext>
            </a:extLst>
          </p:cNvPr>
          <p:cNvCxnSpPr>
            <a:cxnSpLocks/>
          </p:cNvCxnSpPr>
          <p:nvPr/>
        </p:nvCxnSpPr>
        <p:spPr>
          <a:xfrm flipV="1">
            <a:off x="2319306" y="2692247"/>
            <a:ext cx="4645549" cy="240659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F4C360-06E0-4E62-815A-E07CD64DC583}"/>
              </a:ext>
            </a:extLst>
          </p:cNvPr>
          <p:cNvCxnSpPr>
            <a:cxnSpLocks/>
          </p:cNvCxnSpPr>
          <p:nvPr/>
        </p:nvCxnSpPr>
        <p:spPr>
          <a:xfrm flipH="1" flipV="1">
            <a:off x="1628964" y="2991481"/>
            <a:ext cx="3742379" cy="210735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D02FD8F-7784-4E4A-AB46-524A4A30290A}"/>
              </a:ext>
            </a:extLst>
          </p:cNvPr>
          <p:cNvPicPr>
            <a:picLocks noChangeAspect="1"/>
          </p:cNvPicPr>
          <p:nvPr/>
        </p:nvPicPr>
        <p:blipFill>
          <a:blip r:embed="rId3"/>
          <a:stretch>
            <a:fillRect/>
          </a:stretch>
        </p:blipFill>
        <p:spPr>
          <a:xfrm>
            <a:off x="24223" y="1440964"/>
            <a:ext cx="12148509" cy="769346"/>
          </a:xfrm>
          <a:prstGeom prst="rect">
            <a:avLst/>
          </a:prstGeom>
        </p:spPr>
      </p:pic>
      <p:cxnSp>
        <p:nvCxnSpPr>
          <p:cNvPr id="15" name="Straight Arrow Connector 14">
            <a:extLst>
              <a:ext uri="{FF2B5EF4-FFF2-40B4-BE49-F238E27FC236}">
                <a16:creationId xmlns:a16="http://schemas.microsoft.com/office/drawing/2014/main" id="{3D8D9AE7-8E79-4CD3-B191-96895F12D692}"/>
              </a:ext>
            </a:extLst>
          </p:cNvPr>
          <p:cNvCxnSpPr>
            <a:cxnSpLocks/>
          </p:cNvCxnSpPr>
          <p:nvPr/>
        </p:nvCxnSpPr>
        <p:spPr>
          <a:xfrm flipH="1" flipV="1">
            <a:off x="8907830" y="2692244"/>
            <a:ext cx="508673" cy="206763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07C3C22-EF71-45B5-8527-A079F3935C98}"/>
              </a:ext>
            </a:extLst>
          </p:cNvPr>
          <p:cNvCxnSpPr>
            <a:cxnSpLocks/>
          </p:cNvCxnSpPr>
          <p:nvPr/>
        </p:nvCxnSpPr>
        <p:spPr>
          <a:xfrm flipH="1" flipV="1">
            <a:off x="9209762" y="2657763"/>
            <a:ext cx="2794775" cy="210212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323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56911-1CD0-4C76-87F6-A21073EBB21F}"/>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A222A600-5B86-4E6B-B84B-0C399CD3C4E8}"/>
              </a:ext>
            </a:extLst>
          </p:cNvPr>
          <p:cNvSpPr>
            <a:spLocks noGrp="1"/>
          </p:cNvSpPr>
          <p:nvPr>
            <p:ph type="sldNum" sz="quarter" idx="19"/>
          </p:nvPr>
        </p:nvSpPr>
        <p:spPr/>
        <p:txBody>
          <a:bodyPr/>
          <a:lstStyle/>
          <a:p>
            <a:pPr defTabSz="914377"/>
            <a:fld id="{B6238B5B-F19C-E947-A0BC-87BD7983F871}" type="slidenum">
              <a:rPr lang="en-US"/>
              <a:pPr defTabSz="914377"/>
              <a:t>22</a:t>
            </a:fld>
            <a:endParaRPr lang="en-US" dirty="0"/>
          </a:p>
        </p:txBody>
      </p:sp>
      <p:sp>
        <p:nvSpPr>
          <p:cNvPr id="6" name="Title 5">
            <a:extLst>
              <a:ext uri="{FF2B5EF4-FFF2-40B4-BE49-F238E27FC236}">
                <a16:creationId xmlns:a16="http://schemas.microsoft.com/office/drawing/2014/main" id="{92023BE3-42D2-49CE-A57F-340E3A9C966C}"/>
              </a:ext>
            </a:extLst>
          </p:cNvPr>
          <p:cNvSpPr>
            <a:spLocks noGrp="1"/>
          </p:cNvSpPr>
          <p:nvPr>
            <p:ph type="title"/>
          </p:nvPr>
        </p:nvSpPr>
        <p:spPr/>
        <p:txBody>
          <a:bodyPr/>
          <a:lstStyle/>
          <a:p>
            <a:r>
              <a:rPr lang="en-US" dirty="0"/>
              <a:t>Learn Forward and Reverse Errors</a:t>
            </a:r>
          </a:p>
        </p:txBody>
      </p:sp>
      <p:pic>
        <p:nvPicPr>
          <p:cNvPr id="4" name="Picture 3">
            <a:extLst>
              <a:ext uri="{FF2B5EF4-FFF2-40B4-BE49-F238E27FC236}">
                <a16:creationId xmlns:a16="http://schemas.microsoft.com/office/drawing/2014/main" id="{27305601-3FF5-415D-AD4A-1BAD990E1E37}"/>
              </a:ext>
            </a:extLst>
          </p:cNvPr>
          <p:cNvPicPr>
            <a:picLocks noChangeAspect="1"/>
          </p:cNvPicPr>
          <p:nvPr/>
        </p:nvPicPr>
        <p:blipFill>
          <a:blip r:embed="rId2"/>
          <a:stretch>
            <a:fillRect/>
          </a:stretch>
        </p:blipFill>
        <p:spPr>
          <a:xfrm>
            <a:off x="186695" y="2791645"/>
            <a:ext cx="11958982" cy="1289849"/>
          </a:xfrm>
          <a:prstGeom prst="rect">
            <a:avLst/>
          </a:prstGeom>
        </p:spPr>
      </p:pic>
    </p:spTree>
    <p:extLst>
      <p:ext uri="{BB962C8B-B14F-4D97-AF65-F5344CB8AC3E}">
        <p14:creationId xmlns:p14="http://schemas.microsoft.com/office/powerpoint/2010/main" val="327436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42E98-664D-4614-A92D-5F7FA28271C6}"/>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11BABA5C-2134-4F69-8441-B1E72F3EFAD2}"/>
              </a:ext>
            </a:extLst>
          </p:cNvPr>
          <p:cNvSpPr>
            <a:spLocks noGrp="1"/>
          </p:cNvSpPr>
          <p:nvPr>
            <p:ph type="sldNum" sz="quarter" idx="19"/>
          </p:nvPr>
        </p:nvSpPr>
        <p:spPr/>
        <p:txBody>
          <a:bodyPr/>
          <a:lstStyle/>
          <a:p>
            <a:pPr defTabSz="914377"/>
            <a:fld id="{B6238B5B-F19C-E947-A0BC-87BD7983F871}" type="slidenum">
              <a:rPr lang="en-US"/>
              <a:pPr defTabSz="914377"/>
              <a:t>23</a:t>
            </a:fld>
            <a:endParaRPr lang="en-US" dirty="0"/>
          </a:p>
        </p:txBody>
      </p:sp>
      <p:sp>
        <p:nvSpPr>
          <p:cNvPr id="6" name="Title 5">
            <a:extLst>
              <a:ext uri="{FF2B5EF4-FFF2-40B4-BE49-F238E27FC236}">
                <a16:creationId xmlns:a16="http://schemas.microsoft.com/office/drawing/2014/main" id="{4C0808B2-273D-4EBD-AD64-B777504C7777}"/>
              </a:ext>
            </a:extLst>
          </p:cNvPr>
          <p:cNvSpPr>
            <a:spLocks noGrp="1"/>
          </p:cNvSpPr>
          <p:nvPr>
            <p:ph type="title"/>
          </p:nvPr>
        </p:nvSpPr>
        <p:spPr/>
        <p:txBody>
          <a:bodyPr/>
          <a:lstStyle/>
          <a:p>
            <a:r>
              <a:rPr lang="en-US" dirty="0"/>
              <a:t>Visualizing the Error Models</a:t>
            </a:r>
          </a:p>
        </p:txBody>
      </p:sp>
      <p:pic>
        <p:nvPicPr>
          <p:cNvPr id="7" name="Picture 6">
            <a:extLst>
              <a:ext uri="{FF2B5EF4-FFF2-40B4-BE49-F238E27FC236}">
                <a16:creationId xmlns:a16="http://schemas.microsoft.com/office/drawing/2014/main" id="{EE724003-8362-471A-868D-7C414730B0B0}"/>
              </a:ext>
            </a:extLst>
          </p:cNvPr>
          <p:cNvPicPr>
            <a:picLocks noChangeAspect="1"/>
          </p:cNvPicPr>
          <p:nvPr/>
        </p:nvPicPr>
        <p:blipFill>
          <a:blip r:embed="rId2"/>
          <a:stretch>
            <a:fillRect/>
          </a:stretch>
        </p:blipFill>
        <p:spPr>
          <a:xfrm>
            <a:off x="2624162" y="1399826"/>
            <a:ext cx="6943676" cy="4845740"/>
          </a:xfrm>
          <a:prstGeom prst="rect">
            <a:avLst/>
          </a:prstGeom>
        </p:spPr>
      </p:pic>
    </p:spTree>
    <p:extLst>
      <p:ext uri="{BB962C8B-B14F-4D97-AF65-F5344CB8AC3E}">
        <p14:creationId xmlns:p14="http://schemas.microsoft.com/office/powerpoint/2010/main" val="171110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93BF-D873-48EE-84D5-839C39DDEF78}"/>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A0FBD64E-3124-43EA-A109-A9609DBB1C35}"/>
              </a:ext>
            </a:extLst>
          </p:cNvPr>
          <p:cNvSpPr>
            <a:spLocks noGrp="1"/>
          </p:cNvSpPr>
          <p:nvPr>
            <p:ph type="sldNum" sz="quarter" idx="19"/>
          </p:nvPr>
        </p:nvSpPr>
        <p:spPr/>
        <p:txBody>
          <a:bodyPr/>
          <a:lstStyle/>
          <a:p>
            <a:pPr defTabSz="914377"/>
            <a:fld id="{B6238B5B-F19C-E947-A0BC-87BD7983F871}" type="slidenum">
              <a:rPr lang="en-US"/>
              <a:pPr defTabSz="914377"/>
              <a:t>24</a:t>
            </a:fld>
            <a:endParaRPr lang="en-US" dirty="0"/>
          </a:p>
        </p:txBody>
      </p:sp>
      <p:sp>
        <p:nvSpPr>
          <p:cNvPr id="6" name="Title 5">
            <a:extLst>
              <a:ext uri="{FF2B5EF4-FFF2-40B4-BE49-F238E27FC236}">
                <a16:creationId xmlns:a16="http://schemas.microsoft.com/office/drawing/2014/main" id="{593BAC16-6C1C-4F11-996C-D7AC5DB1AF4B}"/>
              </a:ext>
            </a:extLst>
          </p:cNvPr>
          <p:cNvSpPr>
            <a:spLocks noGrp="1"/>
          </p:cNvSpPr>
          <p:nvPr>
            <p:ph type="title"/>
          </p:nvPr>
        </p:nvSpPr>
        <p:spPr/>
        <p:txBody>
          <a:bodyPr/>
          <a:lstStyle/>
          <a:p>
            <a:r>
              <a:rPr lang="en-US" dirty="0"/>
              <a:t>Apply the Denoising</a:t>
            </a:r>
          </a:p>
        </p:txBody>
      </p:sp>
      <p:pic>
        <p:nvPicPr>
          <p:cNvPr id="4" name="Picture 3">
            <a:extLst>
              <a:ext uri="{FF2B5EF4-FFF2-40B4-BE49-F238E27FC236}">
                <a16:creationId xmlns:a16="http://schemas.microsoft.com/office/drawing/2014/main" id="{11A8D8C6-D4EB-47FF-99A4-EF4381103A41}"/>
              </a:ext>
            </a:extLst>
          </p:cNvPr>
          <p:cNvPicPr>
            <a:picLocks noChangeAspect="1"/>
          </p:cNvPicPr>
          <p:nvPr/>
        </p:nvPicPr>
        <p:blipFill rotWithShape="1">
          <a:blip r:embed="rId2"/>
          <a:srcRect b="3213"/>
          <a:stretch/>
        </p:blipFill>
        <p:spPr>
          <a:xfrm>
            <a:off x="0" y="1250460"/>
            <a:ext cx="12192000" cy="4944450"/>
          </a:xfrm>
          <a:prstGeom prst="rect">
            <a:avLst/>
          </a:prstGeom>
        </p:spPr>
      </p:pic>
    </p:spTree>
    <p:extLst>
      <p:ext uri="{BB962C8B-B14F-4D97-AF65-F5344CB8AC3E}">
        <p14:creationId xmlns:p14="http://schemas.microsoft.com/office/powerpoint/2010/main" val="3237739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80F458-0BFF-40F9-888A-8217546FBDB2}"/>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5CF03C61-890F-4EE3-ABA2-C8F192922CE7}"/>
              </a:ext>
            </a:extLst>
          </p:cNvPr>
          <p:cNvSpPr>
            <a:spLocks noGrp="1"/>
          </p:cNvSpPr>
          <p:nvPr>
            <p:ph type="sldNum" sz="quarter" idx="19"/>
          </p:nvPr>
        </p:nvSpPr>
        <p:spPr/>
        <p:txBody>
          <a:bodyPr/>
          <a:lstStyle/>
          <a:p>
            <a:pPr defTabSz="914377"/>
            <a:fld id="{B6238B5B-F19C-E947-A0BC-87BD7983F871}" type="slidenum">
              <a:rPr lang="en-US"/>
              <a:pPr defTabSz="914377"/>
              <a:t>25</a:t>
            </a:fld>
            <a:endParaRPr lang="en-US" dirty="0"/>
          </a:p>
        </p:txBody>
      </p:sp>
      <p:sp>
        <p:nvSpPr>
          <p:cNvPr id="6" name="Title 5">
            <a:extLst>
              <a:ext uri="{FF2B5EF4-FFF2-40B4-BE49-F238E27FC236}">
                <a16:creationId xmlns:a16="http://schemas.microsoft.com/office/drawing/2014/main" id="{B033A554-3A90-42DA-BAA5-27507ECC4E44}"/>
              </a:ext>
            </a:extLst>
          </p:cNvPr>
          <p:cNvSpPr>
            <a:spLocks noGrp="1"/>
          </p:cNvSpPr>
          <p:nvPr>
            <p:ph type="title"/>
          </p:nvPr>
        </p:nvSpPr>
        <p:spPr/>
        <p:txBody>
          <a:bodyPr/>
          <a:lstStyle/>
          <a:p>
            <a:r>
              <a:rPr lang="en-US" dirty="0"/>
              <a:t>Attempt to Merge Read Pairs</a:t>
            </a:r>
          </a:p>
        </p:txBody>
      </p:sp>
      <p:pic>
        <p:nvPicPr>
          <p:cNvPr id="4" name="Picture 3">
            <a:extLst>
              <a:ext uri="{FF2B5EF4-FFF2-40B4-BE49-F238E27FC236}">
                <a16:creationId xmlns:a16="http://schemas.microsoft.com/office/drawing/2014/main" id="{AB3C6706-6922-4A95-993A-A608F72E244A}"/>
              </a:ext>
            </a:extLst>
          </p:cNvPr>
          <p:cNvPicPr>
            <a:picLocks noChangeAspect="1"/>
          </p:cNvPicPr>
          <p:nvPr/>
        </p:nvPicPr>
        <p:blipFill>
          <a:blip r:embed="rId2"/>
          <a:stretch>
            <a:fillRect/>
          </a:stretch>
        </p:blipFill>
        <p:spPr>
          <a:xfrm>
            <a:off x="0" y="1441589"/>
            <a:ext cx="12192000" cy="4277603"/>
          </a:xfrm>
          <a:prstGeom prst="rect">
            <a:avLst/>
          </a:prstGeom>
        </p:spPr>
      </p:pic>
    </p:spTree>
    <p:extLst>
      <p:ext uri="{BB962C8B-B14F-4D97-AF65-F5344CB8AC3E}">
        <p14:creationId xmlns:p14="http://schemas.microsoft.com/office/powerpoint/2010/main" val="1841363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7FC6E-ACC2-4A5C-97E3-D6B72E8C50A0}"/>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1C5F47B0-B01B-46EA-8A45-B76DEA64B90C}"/>
              </a:ext>
            </a:extLst>
          </p:cNvPr>
          <p:cNvSpPr>
            <a:spLocks noGrp="1"/>
          </p:cNvSpPr>
          <p:nvPr>
            <p:ph type="sldNum" sz="quarter" idx="19"/>
          </p:nvPr>
        </p:nvSpPr>
        <p:spPr/>
        <p:txBody>
          <a:bodyPr/>
          <a:lstStyle/>
          <a:p>
            <a:pPr defTabSz="914377"/>
            <a:fld id="{B6238B5B-F19C-E947-A0BC-87BD7983F871}" type="slidenum">
              <a:rPr lang="en-US"/>
              <a:pPr defTabSz="914377"/>
              <a:t>26</a:t>
            </a:fld>
            <a:endParaRPr lang="en-US" dirty="0"/>
          </a:p>
        </p:txBody>
      </p:sp>
      <p:sp>
        <p:nvSpPr>
          <p:cNvPr id="6" name="Title 5">
            <a:extLst>
              <a:ext uri="{FF2B5EF4-FFF2-40B4-BE49-F238E27FC236}">
                <a16:creationId xmlns:a16="http://schemas.microsoft.com/office/drawing/2014/main" id="{D041B7C5-3A39-43D9-A251-FB9F2B556577}"/>
              </a:ext>
            </a:extLst>
          </p:cNvPr>
          <p:cNvSpPr>
            <a:spLocks noGrp="1"/>
          </p:cNvSpPr>
          <p:nvPr>
            <p:ph type="title"/>
          </p:nvPr>
        </p:nvSpPr>
        <p:spPr/>
        <p:txBody>
          <a:bodyPr/>
          <a:lstStyle/>
          <a:p>
            <a:r>
              <a:rPr lang="en-US" dirty="0"/>
              <a:t>Inspect Our Denoised Amplicons</a:t>
            </a:r>
          </a:p>
        </p:txBody>
      </p:sp>
      <p:pic>
        <p:nvPicPr>
          <p:cNvPr id="4" name="Picture 3">
            <a:extLst>
              <a:ext uri="{FF2B5EF4-FFF2-40B4-BE49-F238E27FC236}">
                <a16:creationId xmlns:a16="http://schemas.microsoft.com/office/drawing/2014/main" id="{EA3F9E5C-321B-48A7-A02E-D895B605B43C}"/>
              </a:ext>
            </a:extLst>
          </p:cNvPr>
          <p:cNvPicPr>
            <a:picLocks noChangeAspect="1"/>
          </p:cNvPicPr>
          <p:nvPr/>
        </p:nvPicPr>
        <p:blipFill>
          <a:blip r:embed="rId2"/>
          <a:stretch>
            <a:fillRect/>
          </a:stretch>
        </p:blipFill>
        <p:spPr>
          <a:xfrm>
            <a:off x="0" y="1485122"/>
            <a:ext cx="12192000" cy="3887755"/>
          </a:xfrm>
          <a:prstGeom prst="rect">
            <a:avLst/>
          </a:prstGeom>
        </p:spPr>
      </p:pic>
    </p:spTree>
    <p:extLst>
      <p:ext uri="{BB962C8B-B14F-4D97-AF65-F5344CB8AC3E}">
        <p14:creationId xmlns:p14="http://schemas.microsoft.com/office/powerpoint/2010/main" val="2850695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D17795-2A14-4B22-9D7B-2C5793297E55}"/>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9D2F0833-316C-4806-B8AA-DBBB7E736A49}"/>
              </a:ext>
            </a:extLst>
          </p:cNvPr>
          <p:cNvSpPr>
            <a:spLocks noGrp="1"/>
          </p:cNvSpPr>
          <p:nvPr>
            <p:ph type="sldNum" sz="quarter" idx="19"/>
          </p:nvPr>
        </p:nvSpPr>
        <p:spPr/>
        <p:txBody>
          <a:bodyPr/>
          <a:lstStyle/>
          <a:p>
            <a:pPr defTabSz="914377"/>
            <a:fld id="{B6238B5B-F19C-E947-A0BC-87BD7983F871}" type="slidenum">
              <a:rPr lang="en-US"/>
              <a:pPr defTabSz="914377"/>
              <a:t>27</a:t>
            </a:fld>
            <a:endParaRPr lang="en-US" dirty="0"/>
          </a:p>
        </p:txBody>
      </p:sp>
      <p:sp>
        <p:nvSpPr>
          <p:cNvPr id="6" name="Title 5">
            <a:extLst>
              <a:ext uri="{FF2B5EF4-FFF2-40B4-BE49-F238E27FC236}">
                <a16:creationId xmlns:a16="http://schemas.microsoft.com/office/drawing/2014/main" id="{04AEA79B-391A-4A82-AC43-47E1219E150E}"/>
              </a:ext>
            </a:extLst>
          </p:cNvPr>
          <p:cNvSpPr>
            <a:spLocks noGrp="1"/>
          </p:cNvSpPr>
          <p:nvPr>
            <p:ph type="title"/>
          </p:nvPr>
        </p:nvSpPr>
        <p:spPr/>
        <p:txBody>
          <a:bodyPr/>
          <a:lstStyle/>
          <a:p>
            <a:r>
              <a:rPr lang="en-US" dirty="0"/>
              <a:t>Remove Chimeras and Examine Effect</a:t>
            </a:r>
          </a:p>
        </p:txBody>
      </p:sp>
      <p:pic>
        <p:nvPicPr>
          <p:cNvPr id="4" name="Picture 3">
            <a:extLst>
              <a:ext uri="{FF2B5EF4-FFF2-40B4-BE49-F238E27FC236}">
                <a16:creationId xmlns:a16="http://schemas.microsoft.com/office/drawing/2014/main" id="{D7FD2CCA-F863-44AF-8441-A96C12B1C0AE}"/>
              </a:ext>
            </a:extLst>
          </p:cNvPr>
          <p:cNvPicPr>
            <a:picLocks noChangeAspect="1"/>
          </p:cNvPicPr>
          <p:nvPr/>
        </p:nvPicPr>
        <p:blipFill>
          <a:blip r:embed="rId2"/>
          <a:stretch>
            <a:fillRect/>
          </a:stretch>
        </p:blipFill>
        <p:spPr>
          <a:xfrm>
            <a:off x="8313" y="2083135"/>
            <a:ext cx="12189066" cy="2694755"/>
          </a:xfrm>
          <a:prstGeom prst="rect">
            <a:avLst/>
          </a:prstGeom>
        </p:spPr>
      </p:pic>
    </p:spTree>
    <p:extLst>
      <p:ext uri="{BB962C8B-B14F-4D97-AF65-F5344CB8AC3E}">
        <p14:creationId xmlns:p14="http://schemas.microsoft.com/office/powerpoint/2010/main" val="131780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2DE68-9FDC-4DBF-95E7-FC30289DB935}"/>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B4B195A9-E6EA-47F7-A537-37016E8CAC93}"/>
              </a:ext>
            </a:extLst>
          </p:cNvPr>
          <p:cNvSpPr>
            <a:spLocks noGrp="1"/>
          </p:cNvSpPr>
          <p:nvPr>
            <p:ph type="sldNum" sz="quarter" idx="19"/>
          </p:nvPr>
        </p:nvSpPr>
        <p:spPr/>
        <p:txBody>
          <a:bodyPr/>
          <a:lstStyle/>
          <a:p>
            <a:pPr defTabSz="914377"/>
            <a:fld id="{B6238B5B-F19C-E947-A0BC-87BD7983F871}" type="slidenum">
              <a:rPr lang="en-US"/>
              <a:pPr defTabSz="914377"/>
              <a:t>28</a:t>
            </a:fld>
            <a:endParaRPr lang="en-US" dirty="0"/>
          </a:p>
        </p:txBody>
      </p:sp>
      <p:sp>
        <p:nvSpPr>
          <p:cNvPr id="6" name="Title 5">
            <a:extLst>
              <a:ext uri="{FF2B5EF4-FFF2-40B4-BE49-F238E27FC236}">
                <a16:creationId xmlns:a16="http://schemas.microsoft.com/office/drawing/2014/main" id="{F601D459-C41A-4F53-8DE6-B3FA710D8F97}"/>
              </a:ext>
            </a:extLst>
          </p:cNvPr>
          <p:cNvSpPr>
            <a:spLocks noGrp="1"/>
          </p:cNvSpPr>
          <p:nvPr>
            <p:ph type="title"/>
          </p:nvPr>
        </p:nvSpPr>
        <p:spPr/>
        <p:txBody>
          <a:bodyPr/>
          <a:lstStyle/>
          <a:p>
            <a:r>
              <a:rPr lang="en-US" dirty="0"/>
              <a:t>Track Our Reads</a:t>
            </a:r>
          </a:p>
        </p:txBody>
      </p:sp>
      <p:pic>
        <p:nvPicPr>
          <p:cNvPr id="4" name="Picture 3">
            <a:extLst>
              <a:ext uri="{FF2B5EF4-FFF2-40B4-BE49-F238E27FC236}">
                <a16:creationId xmlns:a16="http://schemas.microsoft.com/office/drawing/2014/main" id="{809BEEF1-DFDB-43C6-B50A-2EB522970BA4}"/>
              </a:ext>
            </a:extLst>
          </p:cNvPr>
          <p:cNvPicPr>
            <a:picLocks noChangeAspect="1"/>
          </p:cNvPicPr>
          <p:nvPr/>
        </p:nvPicPr>
        <p:blipFill>
          <a:blip r:embed="rId2"/>
          <a:stretch>
            <a:fillRect/>
          </a:stretch>
        </p:blipFill>
        <p:spPr>
          <a:xfrm>
            <a:off x="0" y="2138747"/>
            <a:ext cx="12180010" cy="1948801"/>
          </a:xfrm>
          <a:prstGeom prst="rect">
            <a:avLst/>
          </a:prstGeom>
        </p:spPr>
      </p:pic>
    </p:spTree>
    <p:extLst>
      <p:ext uri="{BB962C8B-B14F-4D97-AF65-F5344CB8AC3E}">
        <p14:creationId xmlns:p14="http://schemas.microsoft.com/office/powerpoint/2010/main" val="2844274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5AEB9-B49E-4946-9D20-9953586EA10E}"/>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05AF9CAD-0F8E-4B6C-A7DA-70BF91BA50F4}"/>
              </a:ext>
            </a:extLst>
          </p:cNvPr>
          <p:cNvSpPr>
            <a:spLocks noGrp="1"/>
          </p:cNvSpPr>
          <p:nvPr>
            <p:ph type="sldNum" sz="quarter" idx="19"/>
          </p:nvPr>
        </p:nvSpPr>
        <p:spPr/>
        <p:txBody>
          <a:bodyPr/>
          <a:lstStyle/>
          <a:p>
            <a:pPr defTabSz="914377"/>
            <a:fld id="{B6238B5B-F19C-E947-A0BC-87BD7983F871}" type="slidenum">
              <a:rPr lang="en-US"/>
              <a:pPr defTabSz="914377"/>
              <a:t>29</a:t>
            </a:fld>
            <a:endParaRPr lang="en-US" dirty="0"/>
          </a:p>
        </p:txBody>
      </p:sp>
      <p:sp>
        <p:nvSpPr>
          <p:cNvPr id="4" name="Text Placeholder 3">
            <a:extLst>
              <a:ext uri="{FF2B5EF4-FFF2-40B4-BE49-F238E27FC236}">
                <a16:creationId xmlns:a16="http://schemas.microsoft.com/office/drawing/2014/main" id="{6F525CAC-A58A-44D2-A530-4B43A9CD48C9}"/>
              </a:ext>
            </a:extLst>
          </p:cNvPr>
          <p:cNvSpPr>
            <a:spLocks noGrp="1"/>
          </p:cNvSpPr>
          <p:nvPr>
            <p:ph type="body" sz="quarter" idx="20"/>
          </p:nvPr>
        </p:nvSpPr>
        <p:spPr>
          <a:xfrm>
            <a:off x="769288" y="5233659"/>
            <a:ext cx="10363200" cy="471989"/>
          </a:xfrm>
        </p:spPr>
        <p:txBody>
          <a:bodyPr/>
          <a:lstStyle/>
          <a:p>
            <a:r>
              <a:rPr lang="en-US" dirty="0"/>
              <a:t>Taxa table is now in your ws11 folder</a:t>
            </a:r>
          </a:p>
        </p:txBody>
      </p:sp>
      <p:sp>
        <p:nvSpPr>
          <p:cNvPr id="6" name="Title 5">
            <a:extLst>
              <a:ext uri="{FF2B5EF4-FFF2-40B4-BE49-F238E27FC236}">
                <a16:creationId xmlns:a16="http://schemas.microsoft.com/office/drawing/2014/main" id="{7DEBDCBB-61DC-4E35-9670-A1AC7A8D6BB1}"/>
              </a:ext>
            </a:extLst>
          </p:cNvPr>
          <p:cNvSpPr>
            <a:spLocks noGrp="1"/>
          </p:cNvSpPr>
          <p:nvPr>
            <p:ph type="title"/>
          </p:nvPr>
        </p:nvSpPr>
        <p:spPr/>
        <p:txBody>
          <a:bodyPr/>
          <a:lstStyle/>
          <a:p>
            <a:r>
              <a:rPr lang="en-US" dirty="0"/>
              <a:t>Assign Taxa</a:t>
            </a:r>
          </a:p>
        </p:txBody>
      </p:sp>
      <p:pic>
        <p:nvPicPr>
          <p:cNvPr id="8" name="Picture 7">
            <a:extLst>
              <a:ext uri="{FF2B5EF4-FFF2-40B4-BE49-F238E27FC236}">
                <a16:creationId xmlns:a16="http://schemas.microsoft.com/office/drawing/2014/main" id="{B2B357D8-F557-4918-AF78-008E7B0F156A}"/>
              </a:ext>
            </a:extLst>
          </p:cNvPr>
          <p:cNvPicPr>
            <a:picLocks noChangeAspect="1"/>
          </p:cNvPicPr>
          <p:nvPr/>
        </p:nvPicPr>
        <p:blipFill>
          <a:blip r:embed="rId2"/>
          <a:stretch>
            <a:fillRect/>
          </a:stretch>
        </p:blipFill>
        <p:spPr>
          <a:xfrm>
            <a:off x="0" y="1305747"/>
            <a:ext cx="12192000" cy="4101171"/>
          </a:xfrm>
          <a:prstGeom prst="rect">
            <a:avLst/>
          </a:prstGeom>
        </p:spPr>
      </p:pic>
    </p:spTree>
    <p:extLst>
      <p:ext uri="{BB962C8B-B14F-4D97-AF65-F5344CB8AC3E}">
        <p14:creationId xmlns:p14="http://schemas.microsoft.com/office/powerpoint/2010/main" val="155288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63D69-7F53-4A9E-BB91-BF1B31B693FA}"/>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C77D47BD-6647-4DB8-B955-0F8D0D069D6C}"/>
              </a:ext>
            </a:extLst>
          </p:cNvPr>
          <p:cNvSpPr>
            <a:spLocks noGrp="1"/>
          </p:cNvSpPr>
          <p:nvPr>
            <p:ph type="sldNum" sz="quarter" idx="19"/>
          </p:nvPr>
        </p:nvSpPr>
        <p:spPr/>
        <p:txBody>
          <a:bodyPr/>
          <a:lstStyle/>
          <a:p>
            <a:pPr defTabSz="914377"/>
            <a:fld id="{B6238B5B-F19C-E947-A0BC-87BD7983F871}" type="slidenum">
              <a:rPr lang="en-US"/>
              <a:pPr defTabSz="914377"/>
              <a:t>3</a:t>
            </a:fld>
            <a:endParaRPr lang="en-US" dirty="0"/>
          </a:p>
        </p:txBody>
      </p:sp>
      <p:sp>
        <p:nvSpPr>
          <p:cNvPr id="6" name="Title 5">
            <a:extLst>
              <a:ext uri="{FF2B5EF4-FFF2-40B4-BE49-F238E27FC236}">
                <a16:creationId xmlns:a16="http://schemas.microsoft.com/office/drawing/2014/main" id="{D49DD68D-5D9A-4C4F-A14A-74D3BFB862CD}"/>
              </a:ext>
            </a:extLst>
          </p:cNvPr>
          <p:cNvSpPr>
            <a:spLocks noGrp="1"/>
          </p:cNvSpPr>
          <p:nvPr>
            <p:ph type="title"/>
          </p:nvPr>
        </p:nvSpPr>
        <p:spPr/>
        <p:txBody>
          <a:bodyPr/>
          <a:lstStyle/>
          <a:p>
            <a:r>
              <a:rPr lang="en-US" dirty="0"/>
              <a:t>Getting a Started</a:t>
            </a:r>
          </a:p>
        </p:txBody>
      </p:sp>
      <p:grpSp>
        <p:nvGrpSpPr>
          <p:cNvPr id="11" name="Group 10">
            <a:extLst>
              <a:ext uri="{FF2B5EF4-FFF2-40B4-BE49-F238E27FC236}">
                <a16:creationId xmlns:a16="http://schemas.microsoft.com/office/drawing/2014/main" id="{6E2B7839-08AF-4970-BF7B-5067120F65BB}"/>
              </a:ext>
            </a:extLst>
          </p:cNvPr>
          <p:cNvGrpSpPr/>
          <p:nvPr/>
        </p:nvGrpSpPr>
        <p:grpSpPr>
          <a:xfrm>
            <a:off x="428450" y="1360713"/>
            <a:ext cx="10248081" cy="3672458"/>
            <a:chOff x="428450" y="1360713"/>
            <a:chExt cx="10248081" cy="3672458"/>
          </a:xfrm>
        </p:grpSpPr>
        <p:pic>
          <p:nvPicPr>
            <p:cNvPr id="7" name="Picture 6">
              <a:extLst>
                <a:ext uri="{FF2B5EF4-FFF2-40B4-BE49-F238E27FC236}">
                  <a16:creationId xmlns:a16="http://schemas.microsoft.com/office/drawing/2014/main" id="{0BD39B39-C0C0-48A0-A008-040DA01CD2BC}"/>
                </a:ext>
              </a:extLst>
            </p:cNvPr>
            <p:cNvPicPr>
              <a:picLocks noChangeAspect="1"/>
            </p:cNvPicPr>
            <p:nvPr/>
          </p:nvPicPr>
          <p:blipFill rotWithShape="1">
            <a:blip r:embed="rId2"/>
            <a:srcRect l="-11" t="26624" r="28886" b="27049"/>
            <a:stretch/>
          </p:blipFill>
          <p:spPr>
            <a:xfrm>
              <a:off x="455613" y="1360713"/>
              <a:ext cx="10220918" cy="269558"/>
            </a:xfrm>
            <a:prstGeom prst="rect">
              <a:avLst/>
            </a:prstGeom>
          </p:spPr>
        </p:pic>
        <p:grpSp>
          <p:nvGrpSpPr>
            <p:cNvPr id="5" name="Group 4">
              <a:extLst>
                <a:ext uri="{FF2B5EF4-FFF2-40B4-BE49-F238E27FC236}">
                  <a16:creationId xmlns:a16="http://schemas.microsoft.com/office/drawing/2014/main" id="{C04DD126-ED7A-4F0D-820B-BE613060EEB3}"/>
                </a:ext>
              </a:extLst>
            </p:cNvPr>
            <p:cNvGrpSpPr/>
            <p:nvPr/>
          </p:nvGrpSpPr>
          <p:grpSpPr>
            <a:xfrm>
              <a:off x="428450" y="1630272"/>
              <a:ext cx="10248081" cy="3402899"/>
              <a:chOff x="108742" y="963121"/>
              <a:chExt cx="8963706" cy="2976419"/>
            </a:xfrm>
          </p:grpSpPr>
          <p:pic>
            <p:nvPicPr>
              <p:cNvPr id="4" name="Picture 3">
                <a:extLst>
                  <a:ext uri="{FF2B5EF4-FFF2-40B4-BE49-F238E27FC236}">
                    <a16:creationId xmlns:a16="http://schemas.microsoft.com/office/drawing/2014/main" id="{EB98887D-F528-46CD-A59B-5FF20E96691E}"/>
                  </a:ext>
                </a:extLst>
              </p:cNvPr>
              <p:cNvPicPr>
                <a:picLocks noChangeAspect="1"/>
              </p:cNvPicPr>
              <p:nvPr/>
            </p:nvPicPr>
            <p:blipFill rotWithShape="1">
              <a:blip r:embed="rId3"/>
              <a:srcRect r="25574"/>
              <a:stretch/>
            </p:blipFill>
            <p:spPr>
              <a:xfrm>
                <a:off x="108742" y="963121"/>
                <a:ext cx="8963706" cy="2976419"/>
              </a:xfrm>
              <a:prstGeom prst="rect">
                <a:avLst/>
              </a:prstGeom>
            </p:spPr>
          </p:pic>
          <p:sp>
            <p:nvSpPr>
              <p:cNvPr id="8" name="Rectangle 7">
                <a:extLst>
                  <a:ext uri="{FF2B5EF4-FFF2-40B4-BE49-F238E27FC236}">
                    <a16:creationId xmlns:a16="http://schemas.microsoft.com/office/drawing/2014/main" id="{B9D9D50A-5823-4C74-8207-B5718DC32001}"/>
                  </a:ext>
                </a:extLst>
              </p:cNvPr>
              <p:cNvSpPr/>
              <p:nvPr/>
            </p:nvSpPr>
            <p:spPr>
              <a:xfrm>
                <a:off x="108742" y="1203960"/>
                <a:ext cx="8963706" cy="2743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grpSp>
      </p:grpSp>
      <p:sp>
        <p:nvSpPr>
          <p:cNvPr id="9" name="Arrow: Left 8">
            <a:extLst>
              <a:ext uri="{FF2B5EF4-FFF2-40B4-BE49-F238E27FC236}">
                <a16:creationId xmlns:a16="http://schemas.microsoft.com/office/drawing/2014/main" id="{3D30425B-41FB-4956-BD27-265ACDF9D682}"/>
              </a:ext>
            </a:extLst>
          </p:cNvPr>
          <p:cNvSpPr/>
          <p:nvPr/>
        </p:nvSpPr>
        <p:spPr>
          <a:xfrm>
            <a:off x="10608441" y="1631300"/>
            <a:ext cx="864184"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10" name="Arrow: Left 9">
            <a:extLst>
              <a:ext uri="{FF2B5EF4-FFF2-40B4-BE49-F238E27FC236}">
                <a16:creationId xmlns:a16="http://schemas.microsoft.com/office/drawing/2014/main" id="{29FEFCF8-9263-4428-B142-BA28320CC73E}"/>
              </a:ext>
            </a:extLst>
          </p:cNvPr>
          <p:cNvSpPr/>
          <p:nvPr/>
        </p:nvSpPr>
        <p:spPr>
          <a:xfrm>
            <a:off x="7219439" y="2216910"/>
            <a:ext cx="2615908"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12" name="Arrow: Left 11">
            <a:extLst>
              <a:ext uri="{FF2B5EF4-FFF2-40B4-BE49-F238E27FC236}">
                <a16:creationId xmlns:a16="http://schemas.microsoft.com/office/drawing/2014/main" id="{2326DECC-DAC5-479F-813D-7C4383F64EA9}"/>
              </a:ext>
            </a:extLst>
          </p:cNvPr>
          <p:cNvSpPr/>
          <p:nvPr/>
        </p:nvSpPr>
        <p:spPr>
          <a:xfrm>
            <a:off x="4929271" y="1354782"/>
            <a:ext cx="4329786" cy="276518"/>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Tree>
    <p:extLst>
      <p:ext uri="{BB962C8B-B14F-4D97-AF65-F5344CB8AC3E}">
        <p14:creationId xmlns:p14="http://schemas.microsoft.com/office/powerpoint/2010/main" val="31983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64580A-2915-432B-BF3F-090BCDFE2197}"/>
              </a:ext>
            </a:extLst>
          </p:cNvPr>
          <p:cNvPicPr>
            <a:picLocks noChangeAspect="1"/>
          </p:cNvPicPr>
          <p:nvPr/>
        </p:nvPicPr>
        <p:blipFill>
          <a:blip r:embed="rId2"/>
          <a:stretch>
            <a:fillRect/>
          </a:stretch>
        </p:blipFill>
        <p:spPr>
          <a:xfrm>
            <a:off x="1584259" y="1161451"/>
            <a:ext cx="6693221" cy="5172995"/>
          </a:xfrm>
          <a:prstGeom prst="rect">
            <a:avLst/>
          </a:prstGeom>
        </p:spPr>
      </p:pic>
      <p:sp>
        <p:nvSpPr>
          <p:cNvPr id="2" name="Date Placeholder 1">
            <a:extLst>
              <a:ext uri="{FF2B5EF4-FFF2-40B4-BE49-F238E27FC236}">
                <a16:creationId xmlns:a16="http://schemas.microsoft.com/office/drawing/2014/main" id="{28E681E5-6ECB-47B1-8AE9-42A179829850}"/>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C363938C-0DA0-48F5-990B-20D975951C53}"/>
              </a:ext>
            </a:extLst>
          </p:cNvPr>
          <p:cNvSpPr>
            <a:spLocks noGrp="1"/>
          </p:cNvSpPr>
          <p:nvPr>
            <p:ph type="sldNum" sz="quarter" idx="19"/>
          </p:nvPr>
        </p:nvSpPr>
        <p:spPr/>
        <p:txBody>
          <a:bodyPr/>
          <a:lstStyle/>
          <a:p>
            <a:pPr defTabSz="914377"/>
            <a:fld id="{B6238B5B-F19C-E947-A0BC-87BD7983F871}" type="slidenum">
              <a:rPr lang="en-US"/>
              <a:pPr defTabSz="914377"/>
              <a:t>4</a:t>
            </a:fld>
            <a:endParaRPr lang="en-US" dirty="0"/>
          </a:p>
        </p:txBody>
      </p:sp>
      <p:sp>
        <p:nvSpPr>
          <p:cNvPr id="6" name="Title 5">
            <a:extLst>
              <a:ext uri="{FF2B5EF4-FFF2-40B4-BE49-F238E27FC236}">
                <a16:creationId xmlns:a16="http://schemas.microsoft.com/office/drawing/2014/main" id="{ED6EA206-BFDE-4260-B1BF-935BAB6D2660}"/>
              </a:ext>
            </a:extLst>
          </p:cNvPr>
          <p:cNvSpPr>
            <a:spLocks noGrp="1"/>
          </p:cNvSpPr>
          <p:nvPr>
            <p:ph type="title"/>
          </p:nvPr>
        </p:nvSpPr>
        <p:spPr/>
        <p:txBody>
          <a:bodyPr/>
          <a:lstStyle/>
          <a:p>
            <a:r>
              <a:rPr lang="en-US" dirty="0"/>
              <a:t>Install </a:t>
            </a:r>
            <a:r>
              <a:rPr lang="en-US" dirty="0" err="1"/>
              <a:t>BioConductor</a:t>
            </a:r>
            <a:endParaRPr lang="en-US" dirty="0"/>
          </a:p>
        </p:txBody>
      </p:sp>
      <p:sp>
        <p:nvSpPr>
          <p:cNvPr id="8" name="Arrow: Left 7">
            <a:extLst>
              <a:ext uri="{FF2B5EF4-FFF2-40B4-BE49-F238E27FC236}">
                <a16:creationId xmlns:a16="http://schemas.microsoft.com/office/drawing/2014/main" id="{AABF40B9-2291-4010-956C-45F8BE693BE1}"/>
              </a:ext>
            </a:extLst>
          </p:cNvPr>
          <p:cNvSpPr/>
          <p:nvPr/>
        </p:nvSpPr>
        <p:spPr>
          <a:xfrm>
            <a:off x="4956213" y="1142769"/>
            <a:ext cx="2615908"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9" name="Arrow: Left 8">
            <a:extLst>
              <a:ext uri="{FF2B5EF4-FFF2-40B4-BE49-F238E27FC236}">
                <a16:creationId xmlns:a16="http://schemas.microsoft.com/office/drawing/2014/main" id="{8A06259C-09A5-4FFA-BBE7-8965BD0C30D6}"/>
              </a:ext>
            </a:extLst>
          </p:cNvPr>
          <p:cNvSpPr/>
          <p:nvPr/>
        </p:nvSpPr>
        <p:spPr>
          <a:xfrm>
            <a:off x="3480093" y="2458780"/>
            <a:ext cx="2615908"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10" name="Arrow: Left 9">
            <a:extLst>
              <a:ext uri="{FF2B5EF4-FFF2-40B4-BE49-F238E27FC236}">
                <a16:creationId xmlns:a16="http://schemas.microsoft.com/office/drawing/2014/main" id="{4411FB3A-D771-4B0F-AA71-C7369053A056}"/>
              </a:ext>
            </a:extLst>
          </p:cNvPr>
          <p:cNvSpPr/>
          <p:nvPr/>
        </p:nvSpPr>
        <p:spPr>
          <a:xfrm>
            <a:off x="4461059" y="5717509"/>
            <a:ext cx="4325589"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11" name="TextBox 10">
            <a:extLst>
              <a:ext uri="{FF2B5EF4-FFF2-40B4-BE49-F238E27FC236}">
                <a16:creationId xmlns:a16="http://schemas.microsoft.com/office/drawing/2014/main" id="{760B722F-1F30-499A-BD86-BCD02CEA864B}"/>
              </a:ext>
            </a:extLst>
          </p:cNvPr>
          <p:cNvSpPr txBox="1"/>
          <p:nvPr/>
        </p:nvSpPr>
        <p:spPr>
          <a:xfrm>
            <a:off x="8865383" y="5280153"/>
            <a:ext cx="2718676" cy="1149289"/>
          </a:xfrm>
          <a:prstGeom prst="rect">
            <a:avLst/>
          </a:prstGeom>
          <a:noFill/>
        </p:spPr>
        <p:txBody>
          <a:bodyPr wrap="square" lIns="0" tIns="0" rIns="0" bIns="0" rtlCol="0">
            <a:spAutoFit/>
          </a:bodyPr>
          <a:lstStyle/>
          <a:p>
            <a:pPr defTabSz="914377"/>
            <a:r>
              <a:rPr lang="en-US" sz="1867" dirty="0">
                <a:solidFill>
                  <a:srgbClr val="57585B"/>
                </a:solidFill>
                <a:latin typeface="Helvetica"/>
              </a:rPr>
              <a:t>Answer “yes” to questions about installation location if asked</a:t>
            </a:r>
          </a:p>
        </p:txBody>
      </p:sp>
    </p:spTree>
    <p:extLst>
      <p:ext uri="{BB962C8B-B14F-4D97-AF65-F5344CB8AC3E}">
        <p14:creationId xmlns:p14="http://schemas.microsoft.com/office/powerpoint/2010/main" val="409901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C5C48-E0CE-407B-BF94-31A20D128965}"/>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8E7E1FE9-AC62-45F6-9E68-05EB3AFBE84F}"/>
              </a:ext>
            </a:extLst>
          </p:cNvPr>
          <p:cNvSpPr>
            <a:spLocks noGrp="1"/>
          </p:cNvSpPr>
          <p:nvPr>
            <p:ph type="sldNum" sz="quarter" idx="19"/>
          </p:nvPr>
        </p:nvSpPr>
        <p:spPr/>
        <p:txBody>
          <a:bodyPr/>
          <a:lstStyle/>
          <a:p>
            <a:pPr defTabSz="914377"/>
            <a:fld id="{B6238B5B-F19C-E947-A0BC-87BD7983F871}" type="slidenum">
              <a:rPr lang="en-US"/>
              <a:pPr defTabSz="914377"/>
              <a:t>5</a:t>
            </a:fld>
            <a:endParaRPr lang="en-US" dirty="0"/>
          </a:p>
        </p:txBody>
      </p:sp>
      <p:sp>
        <p:nvSpPr>
          <p:cNvPr id="6" name="Title 5">
            <a:extLst>
              <a:ext uri="{FF2B5EF4-FFF2-40B4-BE49-F238E27FC236}">
                <a16:creationId xmlns:a16="http://schemas.microsoft.com/office/drawing/2014/main" id="{0D2B3455-7FFF-40BE-A425-70923368AB43}"/>
              </a:ext>
            </a:extLst>
          </p:cNvPr>
          <p:cNvSpPr>
            <a:spLocks noGrp="1"/>
          </p:cNvSpPr>
          <p:nvPr>
            <p:ph type="title"/>
          </p:nvPr>
        </p:nvSpPr>
        <p:spPr/>
        <p:txBody>
          <a:bodyPr/>
          <a:lstStyle/>
          <a:p>
            <a:r>
              <a:rPr lang="en-US" dirty="0"/>
              <a:t>Install DADA2</a:t>
            </a:r>
          </a:p>
        </p:txBody>
      </p:sp>
      <p:pic>
        <p:nvPicPr>
          <p:cNvPr id="4" name="Picture 3">
            <a:extLst>
              <a:ext uri="{FF2B5EF4-FFF2-40B4-BE49-F238E27FC236}">
                <a16:creationId xmlns:a16="http://schemas.microsoft.com/office/drawing/2014/main" id="{44E5E304-B02A-423F-A800-42F35A221303}"/>
              </a:ext>
            </a:extLst>
          </p:cNvPr>
          <p:cNvPicPr>
            <a:picLocks noChangeAspect="1"/>
          </p:cNvPicPr>
          <p:nvPr/>
        </p:nvPicPr>
        <p:blipFill>
          <a:blip r:embed="rId2"/>
          <a:stretch>
            <a:fillRect/>
          </a:stretch>
        </p:blipFill>
        <p:spPr>
          <a:xfrm>
            <a:off x="1938576" y="1211476"/>
            <a:ext cx="6294216" cy="5125157"/>
          </a:xfrm>
          <a:prstGeom prst="rect">
            <a:avLst/>
          </a:prstGeom>
        </p:spPr>
      </p:pic>
      <p:sp>
        <p:nvSpPr>
          <p:cNvPr id="8" name="Arrow: Left 7">
            <a:extLst>
              <a:ext uri="{FF2B5EF4-FFF2-40B4-BE49-F238E27FC236}">
                <a16:creationId xmlns:a16="http://schemas.microsoft.com/office/drawing/2014/main" id="{4423E596-9D79-4598-888E-397086805BB7}"/>
              </a:ext>
            </a:extLst>
          </p:cNvPr>
          <p:cNvSpPr/>
          <p:nvPr/>
        </p:nvSpPr>
        <p:spPr>
          <a:xfrm>
            <a:off x="3050337" y="2321618"/>
            <a:ext cx="2615908"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9" name="Arrow: Left 8">
            <a:extLst>
              <a:ext uri="{FF2B5EF4-FFF2-40B4-BE49-F238E27FC236}">
                <a16:creationId xmlns:a16="http://schemas.microsoft.com/office/drawing/2014/main" id="{1A6AC852-41EF-4C77-9398-F965BC845485}"/>
              </a:ext>
            </a:extLst>
          </p:cNvPr>
          <p:cNvSpPr/>
          <p:nvPr/>
        </p:nvSpPr>
        <p:spPr>
          <a:xfrm>
            <a:off x="5769011" y="5673268"/>
            <a:ext cx="2615908"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Tree>
    <p:extLst>
      <p:ext uri="{BB962C8B-B14F-4D97-AF65-F5344CB8AC3E}">
        <p14:creationId xmlns:p14="http://schemas.microsoft.com/office/powerpoint/2010/main" val="12310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64795-EE3C-433A-B7A6-8B09FB3D703D}"/>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5A73BFEF-827C-44DD-A183-5392A10A5D33}"/>
              </a:ext>
            </a:extLst>
          </p:cNvPr>
          <p:cNvSpPr>
            <a:spLocks noGrp="1"/>
          </p:cNvSpPr>
          <p:nvPr>
            <p:ph type="sldNum" sz="quarter" idx="19"/>
          </p:nvPr>
        </p:nvSpPr>
        <p:spPr/>
        <p:txBody>
          <a:bodyPr/>
          <a:lstStyle/>
          <a:p>
            <a:pPr defTabSz="914377"/>
            <a:fld id="{B6238B5B-F19C-E947-A0BC-87BD7983F871}" type="slidenum">
              <a:rPr lang="en-US"/>
              <a:pPr defTabSz="914377"/>
              <a:t>6</a:t>
            </a:fld>
            <a:endParaRPr lang="en-US" dirty="0"/>
          </a:p>
        </p:txBody>
      </p:sp>
      <p:sp>
        <p:nvSpPr>
          <p:cNvPr id="6" name="Title 5">
            <a:extLst>
              <a:ext uri="{FF2B5EF4-FFF2-40B4-BE49-F238E27FC236}">
                <a16:creationId xmlns:a16="http://schemas.microsoft.com/office/drawing/2014/main" id="{1CFB7867-70EF-4230-859B-E02A3B2F31B3}"/>
              </a:ext>
            </a:extLst>
          </p:cNvPr>
          <p:cNvSpPr>
            <a:spLocks noGrp="1"/>
          </p:cNvSpPr>
          <p:nvPr>
            <p:ph type="title"/>
          </p:nvPr>
        </p:nvSpPr>
        <p:spPr/>
        <p:txBody>
          <a:bodyPr/>
          <a:lstStyle/>
          <a:p>
            <a:r>
              <a:rPr lang="en-US" dirty="0"/>
              <a:t>…it’s </a:t>
            </a:r>
            <a:r>
              <a:rPr lang="en-US" dirty="0" err="1"/>
              <a:t>gonna</a:t>
            </a:r>
            <a:r>
              <a:rPr lang="en-US" dirty="0"/>
              <a:t> take a while</a:t>
            </a:r>
          </a:p>
        </p:txBody>
      </p:sp>
      <p:pic>
        <p:nvPicPr>
          <p:cNvPr id="7" name="Picture 6">
            <a:extLst>
              <a:ext uri="{FF2B5EF4-FFF2-40B4-BE49-F238E27FC236}">
                <a16:creationId xmlns:a16="http://schemas.microsoft.com/office/drawing/2014/main" id="{369FC2EB-78BF-4A97-8752-B60AE2A9EDCC}"/>
              </a:ext>
            </a:extLst>
          </p:cNvPr>
          <p:cNvPicPr>
            <a:picLocks noChangeAspect="1"/>
          </p:cNvPicPr>
          <p:nvPr/>
        </p:nvPicPr>
        <p:blipFill>
          <a:blip r:embed="rId2"/>
          <a:stretch>
            <a:fillRect/>
          </a:stretch>
        </p:blipFill>
        <p:spPr>
          <a:xfrm>
            <a:off x="1450329" y="1375160"/>
            <a:ext cx="9291343" cy="4702153"/>
          </a:xfrm>
          <a:prstGeom prst="rect">
            <a:avLst/>
          </a:prstGeom>
        </p:spPr>
      </p:pic>
    </p:spTree>
    <p:extLst>
      <p:ext uri="{BB962C8B-B14F-4D97-AF65-F5344CB8AC3E}">
        <p14:creationId xmlns:p14="http://schemas.microsoft.com/office/powerpoint/2010/main" val="188305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89E776-1823-487C-B61E-B194965584C5}"/>
              </a:ext>
            </a:extLst>
          </p:cNvPr>
          <p:cNvPicPr>
            <a:picLocks noChangeAspect="1"/>
          </p:cNvPicPr>
          <p:nvPr/>
        </p:nvPicPr>
        <p:blipFill>
          <a:blip r:embed="rId2"/>
          <a:stretch>
            <a:fillRect/>
          </a:stretch>
        </p:blipFill>
        <p:spPr>
          <a:xfrm>
            <a:off x="154741" y="2497947"/>
            <a:ext cx="11882518" cy="1833956"/>
          </a:xfrm>
          <a:prstGeom prst="rect">
            <a:avLst/>
          </a:prstGeom>
        </p:spPr>
      </p:pic>
      <p:sp>
        <p:nvSpPr>
          <p:cNvPr id="2" name="Date Placeholder 1">
            <a:extLst>
              <a:ext uri="{FF2B5EF4-FFF2-40B4-BE49-F238E27FC236}">
                <a16:creationId xmlns:a16="http://schemas.microsoft.com/office/drawing/2014/main" id="{B4D9E843-DAD2-48CE-BAE8-9A203A81B7DA}"/>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A5DA94B3-1D55-4F2F-BE14-1DA2A1163D8D}"/>
              </a:ext>
            </a:extLst>
          </p:cNvPr>
          <p:cNvSpPr>
            <a:spLocks noGrp="1"/>
          </p:cNvSpPr>
          <p:nvPr>
            <p:ph type="sldNum" sz="quarter" idx="19"/>
          </p:nvPr>
        </p:nvSpPr>
        <p:spPr/>
        <p:txBody>
          <a:bodyPr/>
          <a:lstStyle/>
          <a:p>
            <a:pPr defTabSz="914377"/>
            <a:fld id="{B6238B5B-F19C-E947-A0BC-87BD7983F871}" type="slidenum">
              <a:rPr lang="en-US"/>
              <a:pPr defTabSz="914377"/>
              <a:t>7</a:t>
            </a:fld>
            <a:endParaRPr lang="en-US" dirty="0"/>
          </a:p>
        </p:txBody>
      </p:sp>
      <p:sp>
        <p:nvSpPr>
          <p:cNvPr id="6" name="Title 5">
            <a:extLst>
              <a:ext uri="{FF2B5EF4-FFF2-40B4-BE49-F238E27FC236}">
                <a16:creationId xmlns:a16="http://schemas.microsoft.com/office/drawing/2014/main" id="{7464816E-A3A3-4769-A1B4-230F8220176D}"/>
              </a:ext>
            </a:extLst>
          </p:cNvPr>
          <p:cNvSpPr>
            <a:spLocks noGrp="1"/>
          </p:cNvSpPr>
          <p:nvPr>
            <p:ph type="title"/>
          </p:nvPr>
        </p:nvSpPr>
        <p:spPr/>
        <p:txBody>
          <a:bodyPr/>
          <a:lstStyle/>
          <a:p>
            <a:r>
              <a:rPr lang="en-US" dirty="0"/>
              <a:t>Set “path” to Where the Sequences Are</a:t>
            </a:r>
          </a:p>
        </p:txBody>
      </p:sp>
      <p:sp>
        <p:nvSpPr>
          <p:cNvPr id="8" name="Arrow: Left 7">
            <a:extLst>
              <a:ext uri="{FF2B5EF4-FFF2-40B4-BE49-F238E27FC236}">
                <a16:creationId xmlns:a16="http://schemas.microsoft.com/office/drawing/2014/main" id="{69D6139E-9B6E-44A5-BAB1-801BDC3D7780}"/>
              </a:ext>
            </a:extLst>
          </p:cNvPr>
          <p:cNvSpPr/>
          <p:nvPr/>
        </p:nvSpPr>
        <p:spPr>
          <a:xfrm>
            <a:off x="6744670" y="2516334"/>
            <a:ext cx="2615908"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9" name="Arrow: Left 8">
            <a:extLst>
              <a:ext uri="{FF2B5EF4-FFF2-40B4-BE49-F238E27FC236}">
                <a16:creationId xmlns:a16="http://schemas.microsoft.com/office/drawing/2014/main" id="{DD43612D-4E77-44F6-B713-35074EBD54D6}"/>
              </a:ext>
            </a:extLst>
          </p:cNvPr>
          <p:cNvSpPr/>
          <p:nvPr/>
        </p:nvSpPr>
        <p:spPr>
          <a:xfrm>
            <a:off x="2961583" y="2823175"/>
            <a:ext cx="2615908" cy="274321"/>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
        <p:nvSpPr>
          <p:cNvPr id="10" name="TextBox 9">
            <a:extLst>
              <a:ext uri="{FF2B5EF4-FFF2-40B4-BE49-F238E27FC236}">
                <a16:creationId xmlns:a16="http://schemas.microsoft.com/office/drawing/2014/main" id="{91D29A32-C498-4677-BEF1-1C37B1326920}"/>
              </a:ext>
            </a:extLst>
          </p:cNvPr>
          <p:cNvSpPr txBox="1"/>
          <p:nvPr/>
        </p:nvSpPr>
        <p:spPr>
          <a:xfrm>
            <a:off x="2961583" y="1488132"/>
            <a:ext cx="3783087" cy="287323"/>
          </a:xfrm>
          <a:prstGeom prst="rect">
            <a:avLst/>
          </a:prstGeom>
          <a:noFill/>
        </p:spPr>
        <p:txBody>
          <a:bodyPr wrap="none" lIns="0" tIns="0" rIns="0" bIns="0" rtlCol="0">
            <a:spAutoFit/>
          </a:bodyPr>
          <a:lstStyle/>
          <a:p>
            <a:pPr defTabSz="914377"/>
            <a:r>
              <a:rPr lang="en-US" sz="1867" b="1" dirty="0">
                <a:solidFill>
                  <a:srgbClr val="57585B"/>
                </a:solidFill>
                <a:latin typeface="Helvetica"/>
              </a:rPr>
              <a:t>Use your own scratch folder here</a:t>
            </a:r>
          </a:p>
        </p:txBody>
      </p:sp>
      <p:sp>
        <p:nvSpPr>
          <p:cNvPr id="11" name="Arrow: Left 10">
            <a:extLst>
              <a:ext uri="{FF2B5EF4-FFF2-40B4-BE49-F238E27FC236}">
                <a16:creationId xmlns:a16="http://schemas.microsoft.com/office/drawing/2014/main" id="{CEB5D3D6-2756-4088-9D91-123C577CCB51}"/>
              </a:ext>
            </a:extLst>
          </p:cNvPr>
          <p:cNvSpPr/>
          <p:nvPr/>
        </p:nvSpPr>
        <p:spPr>
          <a:xfrm rot="16200000">
            <a:off x="3606535" y="1722832"/>
            <a:ext cx="644523" cy="905707"/>
          </a:xfrm>
          <a:prstGeom prst="leftArrow">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Helvetica"/>
            </a:endParaRPr>
          </a:p>
        </p:txBody>
      </p:sp>
    </p:spTree>
    <p:extLst>
      <p:ext uri="{BB962C8B-B14F-4D97-AF65-F5344CB8AC3E}">
        <p14:creationId xmlns:p14="http://schemas.microsoft.com/office/powerpoint/2010/main" val="181800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82B249-5028-4007-950D-30B47FB7BB1D}"/>
              </a:ext>
            </a:extLst>
          </p:cNvPr>
          <p:cNvPicPr>
            <a:picLocks noChangeAspect="1"/>
          </p:cNvPicPr>
          <p:nvPr/>
        </p:nvPicPr>
        <p:blipFill>
          <a:blip r:embed="rId2"/>
          <a:stretch>
            <a:fillRect/>
          </a:stretch>
        </p:blipFill>
        <p:spPr>
          <a:xfrm>
            <a:off x="0" y="1841613"/>
            <a:ext cx="12176921" cy="3524376"/>
          </a:xfrm>
          <a:prstGeom prst="rect">
            <a:avLst/>
          </a:prstGeom>
        </p:spPr>
      </p:pic>
      <p:sp>
        <p:nvSpPr>
          <p:cNvPr id="2" name="Date Placeholder 1">
            <a:extLst>
              <a:ext uri="{FF2B5EF4-FFF2-40B4-BE49-F238E27FC236}">
                <a16:creationId xmlns:a16="http://schemas.microsoft.com/office/drawing/2014/main" id="{B4D9E843-DAD2-48CE-BAE8-9A203A81B7DA}"/>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A5DA94B3-1D55-4F2F-BE14-1DA2A1163D8D}"/>
              </a:ext>
            </a:extLst>
          </p:cNvPr>
          <p:cNvSpPr>
            <a:spLocks noGrp="1"/>
          </p:cNvSpPr>
          <p:nvPr>
            <p:ph type="sldNum" sz="quarter" idx="19"/>
          </p:nvPr>
        </p:nvSpPr>
        <p:spPr/>
        <p:txBody>
          <a:bodyPr/>
          <a:lstStyle/>
          <a:p>
            <a:pPr defTabSz="914377"/>
            <a:fld id="{B6238B5B-F19C-E947-A0BC-87BD7983F871}" type="slidenum">
              <a:rPr lang="en-US"/>
              <a:pPr defTabSz="914377"/>
              <a:t>8</a:t>
            </a:fld>
            <a:endParaRPr lang="en-US" dirty="0"/>
          </a:p>
        </p:txBody>
      </p:sp>
      <p:sp>
        <p:nvSpPr>
          <p:cNvPr id="6" name="Title 5">
            <a:extLst>
              <a:ext uri="{FF2B5EF4-FFF2-40B4-BE49-F238E27FC236}">
                <a16:creationId xmlns:a16="http://schemas.microsoft.com/office/drawing/2014/main" id="{7464816E-A3A3-4769-A1B4-230F8220176D}"/>
              </a:ext>
            </a:extLst>
          </p:cNvPr>
          <p:cNvSpPr>
            <a:spLocks noGrp="1"/>
          </p:cNvSpPr>
          <p:nvPr>
            <p:ph type="title"/>
          </p:nvPr>
        </p:nvSpPr>
        <p:spPr/>
        <p:txBody>
          <a:bodyPr/>
          <a:lstStyle/>
          <a:p>
            <a:r>
              <a:rPr lang="en-US" dirty="0"/>
              <a:t>Have R Find and Sort Your Sequencing Files</a:t>
            </a:r>
          </a:p>
        </p:txBody>
      </p:sp>
    </p:spTree>
    <p:extLst>
      <p:ext uri="{BB962C8B-B14F-4D97-AF65-F5344CB8AC3E}">
        <p14:creationId xmlns:p14="http://schemas.microsoft.com/office/powerpoint/2010/main" val="335780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C203E1-3B9D-4BBE-9C09-A6E57F50D6E3}"/>
              </a:ext>
            </a:extLst>
          </p:cNvPr>
          <p:cNvSpPr>
            <a:spLocks noGrp="1"/>
          </p:cNvSpPr>
          <p:nvPr>
            <p:ph type="dt" sz="half" idx="18"/>
          </p:nvPr>
        </p:nvSpPr>
        <p:spPr/>
        <p:txBody>
          <a:bodyPr/>
          <a:lstStyle/>
          <a:p>
            <a:pPr defTabSz="914377"/>
            <a:fld id="{92B87C6E-9F56-9A4E-BC38-C7FEA0F12D86}" type="datetime4">
              <a:rPr lang="en-US"/>
              <a:pPr defTabSz="914377"/>
              <a:t>May 17, 2020</a:t>
            </a:fld>
            <a:endParaRPr lang="en-US" dirty="0"/>
          </a:p>
        </p:txBody>
      </p:sp>
      <p:sp>
        <p:nvSpPr>
          <p:cNvPr id="3" name="Slide Number Placeholder 2">
            <a:extLst>
              <a:ext uri="{FF2B5EF4-FFF2-40B4-BE49-F238E27FC236}">
                <a16:creationId xmlns:a16="http://schemas.microsoft.com/office/drawing/2014/main" id="{0BF847E1-640F-4EDD-9B11-836C6C8D0F25}"/>
              </a:ext>
            </a:extLst>
          </p:cNvPr>
          <p:cNvSpPr>
            <a:spLocks noGrp="1"/>
          </p:cNvSpPr>
          <p:nvPr>
            <p:ph type="sldNum" sz="quarter" idx="19"/>
          </p:nvPr>
        </p:nvSpPr>
        <p:spPr/>
        <p:txBody>
          <a:bodyPr/>
          <a:lstStyle/>
          <a:p>
            <a:pPr defTabSz="914377"/>
            <a:fld id="{B6238B5B-F19C-E947-A0BC-87BD7983F871}" type="slidenum">
              <a:rPr lang="en-US"/>
              <a:pPr defTabSz="914377"/>
              <a:t>9</a:t>
            </a:fld>
            <a:endParaRPr lang="en-US" dirty="0"/>
          </a:p>
        </p:txBody>
      </p:sp>
      <p:sp>
        <p:nvSpPr>
          <p:cNvPr id="6" name="Title 5">
            <a:extLst>
              <a:ext uri="{FF2B5EF4-FFF2-40B4-BE49-F238E27FC236}">
                <a16:creationId xmlns:a16="http://schemas.microsoft.com/office/drawing/2014/main" id="{FD9D0C86-CF56-4C44-8BAE-05147370DB47}"/>
              </a:ext>
            </a:extLst>
          </p:cNvPr>
          <p:cNvSpPr>
            <a:spLocks noGrp="1"/>
          </p:cNvSpPr>
          <p:nvPr>
            <p:ph type="title"/>
          </p:nvPr>
        </p:nvSpPr>
        <p:spPr/>
        <p:txBody>
          <a:bodyPr/>
          <a:lstStyle/>
          <a:p>
            <a:r>
              <a:rPr lang="en-US" dirty="0"/>
              <a:t>The “Official” Method</a:t>
            </a:r>
          </a:p>
        </p:txBody>
      </p:sp>
      <p:pic>
        <p:nvPicPr>
          <p:cNvPr id="7" name="Picture 6">
            <a:extLst>
              <a:ext uri="{FF2B5EF4-FFF2-40B4-BE49-F238E27FC236}">
                <a16:creationId xmlns:a16="http://schemas.microsoft.com/office/drawing/2014/main" id="{2C152D7A-182F-4FC1-9F2A-362A657DD965}"/>
              </a:ext>
            </a:extLst>
          </p:cNvPr>
          <p:cNvPicPr>
            <a:picLocks noChangeAspect="1"/>
          </p:cNvPicPr>
          <p:nvPr/>
        </p:nvPicPr>
        <p:blipFill>
          <a:blip r:embed="rId2"/>
          <a:stretch>
            <a:fillRect/>
          </a:stretch>
        </p:blipFill>
        <p:spPr>
          <a:xfrm>
            <a:off x="3511116" y="1195683"/>
            <a:ext cx="5169769" cy="5144157"/>
          </a:xfrm>
          <a:prstGeom prst="rect">
            <a:avLst/>
          </a:prstGeom>
        </p:spPr>
      </p:pic>
    </p:spTree>
    <p:extLst>
      <p:ext uri="{BB962C8B-B14F-4D97-AF65-F5344CB8AC3E}">
        <p14:creationId xmlns:p14="http://schemas.microsoft.com/office/powerpoint/2010/main" val="2998817613"/>
      </p:ext>
    </p:extLst>
  </p:cSld>
  <p:clrMapOvr>
    <a:masterClrMapping/>
  </p:clrMapOvr>
</p:sld>
</file>

<file path=ppt/theme/theme1.xml><?xml version="1.0" encoding="utf-8"?>
<a:theme xmlns:a="http://schemas.openxmlformats.org/drawingml/2006/main" name="presentation-01-light">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3E04E8B8-11FA-E649-9371-C7E26FFEAA93}" vid="{F579B5EC-11F9-A448-A60F-FC626C1FC18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A4FD7CBC1FFE42B464E7DF9FAAE381" ma:contentTypeVersion="12" ma:contentTypeDescription="Create a new document." ma:contentTypeScope="" ma:versionID="52bff7a0ccda72fa89fa79d45ee5a2a1">
  <xsd:schema xmlns:xsd="http://www.w3.org/2001/XMLSchema" xmlns:xs="http://www.w3.org/2001/XMLSchema" xmlns:p="http://schemas.microsoft.com/office/2006/metadata/properties" xmlns:ns3="9dcd2993-1b3f-4a1a-8689-2718a6dabff4" xmlns:ns4="fd13e96f-63c6-4a97-8513-eb95658fd57e" targetNamespace="http://schemas.microsoft.com/office/2006/metadata/properties" ma:root="true" ma:fieldsID="e6400d777c15a9c226a2cb93f68fa1d7" ns3:_="" ns4:_="">
    <xsd:import namespace="9dcd2993-1b3f-4a1a-8689-2718a6dabff4"/>
    <xsd:import namespace="fd13e96f-63c6-4a97-8513-eb95658fd57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d2993-1b3f-4a1a-8689-2718a6dabff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13e96f-63c6-4a97-8513-eb95658fd57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91F01B-3AF6-4286-AE87-5D9417857DAB}">
  <ds:schemaRefs>
    <ds:schemaRef ds:uri="http://schemas.microsoft.com/sharepoint/v3/contenttype/forms"/>
  </ds:schemaRefs>
</ds:datastoreItem>
</file>

<file path=customXml/itemProps2.xml><?xml version="1.0" encoding="utf-8"?>
<ds:datastoreItem xmlns:ds="http://schemas.openxmlformats.org/officeDocument/2006/customXml" ds:itemID="{CD9CEE9F-8B30-404F-91CD-1C89B24F4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d2993-1b3f-4a1a-8689-2718a6dabff4"/>
    <ds:schemaRef ds:uri="fd13e96f-63c6-4a97-8513-eb95658fd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C1AD1A-3938-46E4-BA0A-9E6F4EE1C6F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1456</TotalTime>
  <Words>417</Words>
  <Application>Microsoft Office PowerPoint</Application>
  <PresentationFormat>Widescreen</PresentationFormat>
  <Paragraphs>157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Helvetica</vt:lpstr>
      <vt:lpstr>Helvetica Regular</vt:lpstr>
      <vt:lpstr>presentation-01-light</vt:lpstr>
      <vt:lpstr>PowerPoint Presentation</vt:lpstr>
      <vt:lpstr>Getting Started</vt:lpstr>
      <vt:lpstr>Getting a Started</vt:lpstr>
      <vt:lpstr>Install BioConductor</vt:lpstr>
      <vt:lpstr>Install DADA2</vt:lpstr>
      <vt:lpstr>…it’s gonna take a while</vt:lpstr>
      <vt:lpstr>Set “path” to Where the Sequences Are</vt:lpstr>
      <vt:lpstr>Have R Find and Sort Your Sequencing Files</vt:lpstr>
      <vt:lpstr>The “Official” Method</vt:lpstr>
      <vt:lpstr>Open a New Terminal Tab/Window</vt:lpstr>
      <vt:lpstr>Open a New Terminal Tab/Window</vt:lpstr>
      <vt:lpstr>Selecting Read Trimming Parameters</vt:lpstr>
      <vt:lpstr>Selecting Read Trimming Parameters</vt:lpstr>
      <vt:lpstr>Selecting Read Trimming Parameters</vt:lpstr>
      <vt:lpstr>Selecting Read Trimming Parameters</vt:lpstr>
      <vt:lpstr>The Challenge</vt:lpstr>
      <vt:lpstr>Model Expected Error Accumulation</vt:lpstr>
      <vt:lpstr>Find An Optimal Trimming Site</vt:lpstr>
      <vt:lpstr>Return to Your Terminal Running R</vt:lpstr>
      <vt:lpstr>Prepare To Run FilterAndTrim</vt:lpstr>
      <vt:lpstr>Trim and Filter</vt:lpstr>
      <vt:lpstr>Learn Forward and Reverse Errors</vt:lpstr>
      <vt:lpstr>Visualizing the Error Models</vt:lpstr>
      <vt:lpstr>Apply the Denoising</vt:lpstr>
      <vt:lpstr>Attempt to Merge Read Pairs</vt:lpstr>
      <vt:lpstr>Inspect Our Denoised Amplicons</vt:lpstr>
      <vt:lpstr>Remove Chimeras and Examine Effect</vt:lpstr>
      <vt:lpstr>Track Our Reads</vt:lpstr>
      <vt:lpstr>Assign Taxa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Weinstein</dc:creator>
  <cp:lastModifiedBy>Michael Weinstein</cp:lastModifiedBy>
  <cp:revision>1</cp:revision>
  <dcterms:created xsi:type="dcterms:W3CDTF">2020-05-13T07:45:30Z</dcterms:created>
  <dcterms:modified xsi:type="dcterms:W3CDTF">2020-05-18T05:35:57Z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0x01010037A4FD7CBC1FFE42B464E7DF9FAAE381</vt:lpwstr>
  </property>
</Properties>
</file>