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2.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3.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2"/>
  </p:notesMasterIdLst>
  <p:sldIdLst>
    <p:sldId id="588" r:id="rId5"/>
    <p:sldId id="617" r:id="rId6"/>
    <p:sldId id="618" r:id="rId7"/>
    <p:sldId id="619" r:id="rId8"/>
    <p:sldId id="737" r:id="rId9"/>
    <p:sldId id="355" r:id="rId10"/>
    <p:sldId id="642" r:id="rId11"/>
    <p:sldId id="738" r:id="rId12"/>
    <p:sldId id="258" r:id="rId13"/>
    <p:sldId id="643" r:id="rId14"/>
    <p:sldId id="630" r:id="rId15"/>
    <p:sldId id="260" r:id="rId16"/>
    <p:sldId id="631" r:id="rId17"/>
    <p:sldId id="739" r:id="rId18"/>
    <p:sldId id="262" r:id="rId19"/>
    <p:sldId id="638" r:id="rId20"/>
    <p:sldId id="257" r:id="rId21"/>
    <p:sldId id="632" r:id="rId22"/>
    <p:sldId id="633" r:id="rId23"/>
    <p:sldId id="265" r:id="rId24"/>
    <p:sldId id="266" r:id="rId25"/>
    <p:sldId id="740" r:id="rId26"/>
    <p:sldId id="620" r:id="rId27"/>
    <p:sldId id="707" r:id="rId28"/>
    <p:sldId id="708" r:id="rId29"/>
    <p:sldId id="621" r:id="rId30"/>
    <p:sldId id="622" r:id="rId31"/>
    <p:sldId id="653" r:id="rId32"/>
    <p:sldId id="726" r:id="rId33"/>
    <p:sldId id="727" r:id="rId34"/>
    <p:sldId id="728" r:id="rId35"/>
    <p:sldId id="729" r:id="rId36"/>
    <p:sldId id="730" r:id="rId37"/>
    <p:sldId id="655" r:id="rId38"/>
    <p:sldId id="640" r:id="rId39"/>
    <p:sldId id="641" r:id="rId40"/>
    <p:sldId id="741" r:id="rId41"/>
    <p:sldId id="709" r:id="rId42"/>
    <p:sldId id="731" r:id="rId43"/>
    <p:sldId id="732" r:id="rId44"/>
    <p:sldId id="733" r:id="rId45"/>
    <p:sldId id="710" r:id="rId46"/>
    <p:sldId id="734" r:id="rId47"/>
    <p:sldId id="711" r:id="rId48"/>
    <p:sldId id="623" r:id="rId49"/>
    <p:sldId id="742" r:id="rId50"/>
    <p:sldId id="743" r:id="rId51"/>
    <p:sldId id="413" r:id="rId52"/>
    <p:sldId id="735" r:id="rId53"/>
    <p:sldId id="557" r:id="rId54"/>
    <p:sldId id="736" r:id="rId55"/>
    <p:sldId id="661" r:id="rId56"/>
    <p:sldId id="662" r:id="rId57"/>
    <p:sldId id="663" r:id="rId58"/>
    <p:sldId id="664" r:id="rId59"/>
    <p:sldId id="665" r:id="rId60"/>
    <p:sldId id="666" r:id="rId61"/>
    <p:sldId id="744" r:id="rId62"/>
    <p:sldId id="669" r:id="rId63"/>
    <p:sldId id="667" r:id="rId64"/>
    <p:sldId id="670" r:id="rId65"/>
    <p:sldId id="745" r:id="rId66"/>
    <p:sldId id="672" r:id="rId67"/>
    <p:sldId id="673" r:id="rId68"/>
    <p:sldId id="674" r:id="rId69"/>
    <p:sldId id="746" r:id="rId70"/>
    <p:sldId id="747" r:id="rId71"/>
    <p:sldId id="749" r:id="rId72"/>
    <p:sldId id="750" r:id="rId73"/>
    <p:sldId id="748" r:id="rId74"/>
    <p:sldId id="751" r:id="rId75"/>
    <p:sldId id="752" r:id="rId76"/>
    <p:sldId id="753" r:id="rId77"/>
    <p:sldId id="754" r:id="rId78"/>
    <p:sldId id="755" r:id="rId79"/>
    <p:sldId id="756" r:id="rId80"/>
    <p:sldId id="757"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ada2 Pipeline" id="{829DC9D8-8485-4124-933E-86A1AEAF7672}">
          <p14:sldIdLst>
            <p14:sldId id="588"/>
            <p14:sldId id="617"/>
            <p14:sldId id="618"/>
            <p14:sldId id="619"/>
            <p14:sldId id="737"/>
            <p14:sldId id="355"/>
            <p14:sldId id="642"/>
            <p14:sldId id="738"/>
            <p14:sldId id="258"/>
            <p14:sldId id="643"/>
            <p14:sldId id="630"/>
            <p14:sldId id="260"/>
            <p14:sldId id="631"/>
            <p14:sldId id="739"/>
            <p14:sldId id="262"/>
            <p14:sldId id="638"/>
            <p14:sldId id="257"/>
            <p14:sldId id="632"/>
            <p14:sldId id="633"/>
            <p14:sldId id="265"/>
            <p14:sldId id="266"/>
            <p14:sldId id="740"/>
            <p14:sldId id="620"/>
            <p14:sldId id="707"/>
            <p14:sldId id="708"/>
            <p14:sldId id="621"/>
            <p14:sldId id="622"/>
            <p14:sldId id="653"/>
            <p14:sldId id="726"/>
            <p14:sldId id="727"/>
            <p14:sldId id="728"/>
            <p14:sldId id="729"/>
            <p14:sldId id="730"/>
            <p14:sldId id="655"/>
            <p14:sldId id="640"/>
            <p14:sldId id="641"/>
            <p14:sldId id="741"/>
            <p14:sldId id="709"/>
            <p14:sldId id="731"/>
            <p14:sldId id="732"/>
            <p14:sldId id="733"/>
            <p14:sldId id="710"/>
            <p14:sldId id="734"/>
            <p14:sldId id="711"/>
            <p14:sldId id="623"/>
            <p14:sldId id="742"/>
            <p14:sldId id="743"/>
            <p14:sldId id="413"/>
            <p14:sldId id="735"/>
            <p14:sldId id="557"/>
            <p14:sldId id="736"/>
            <p14:sldId id="661"/>
            <p14:sldId id="662"/>
            <p14:sldId id="663"/>
            <p14:sldId id="664"/>
            <p14:sldId id="665"/>
            <p14:sldId id="666"/>
            <p14:sldId id="744"/>
            <p14:sldId id="669"/>
            <p14:sldId id="667"/>
            <p14:sldId id="670"/>
            <p14:sldId id="745"/>
            <p14:sldId id="672"/>
            <p14:sldId id="673"/>
            <p14:sldId id="674"/>
            <p14:sldId id="746"/>
            <p14:sldId id="747"/>
            <p14:sldId id="749"/>
            <p14:sldId id="750"/>
            <p14:sldId id="748"/>
            <p14:sldId id="751"/>
            <p14:sldId id="752"/>
            <p14:sldId id="753"/>
            <p14:sldId id="754"/>
            <p14:sldId id="755"/>
            <p14:sldId id="756"/>
            <p14:sldId id="75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23DF05-160F-4504-AE3F-8AA704525AC3}" v="83" dt="2020-05-14T09:53:20.2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6" autoAdjust="0"/>
    <p:restoredTop sz="94660"/>
  </p:normalViewPr>
  <p:slideViewPr>
    <p:cSldViewPr snapToGrid="0">
      <p:cViewPr varScale="1">
        <p:scale>
          <a:sx n="105" d="100"/>
          <a:sy n="105" d="100"/>
        </p:scale>
        <p:origin x="215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notesMaster" Target="notesMasters/notesMaster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Weinstein" userId="dde8f0b8-2f8d-4f82-9f5a-968ead95bb4f" providerId="ADAL" clId="{1E23DF05-160F-4504-AE3F-8AA704525AC3}"/>
    <pc:docChg chg="undo custSel addSld delSld modSld sldOrd modMainMaster modSection">
      <pc:chgData name="Michael Weinstein" userId="dde8f0b8-2f8d-4f82-9f5a-968ead95bb4f" providerId="ADAL" clId="{1E23DF05-160F-4504-AE3F-8AA704525AC3}" dt="2020-05-14T09:54:07.560" v="5708" actId="478"/>
      <pc:docMkLst>
        <pc:docMk/>
      </pc:docMkLst>
      <pc:sldChg chg="modSp add del mod">
        <pc:chgData name="Michael Weinstein" userId="dde8f0b8-2f8d-4f82-9f5a-968ead95bb4f" providerId="ADAL" clId="{1E23DF05-160F-4504-AE3F-8AA704525AC3}" dt="2020-05-14T08:33:56.799" v="88" actId="1076"/>
        <pc:sldMkLst>
          <pc:docMk/>
          <pc:sldMk cId="3265183443" sldId="257"/>
        </pc:sldMkLst>
        <pc:spChg chg="mod">
          <ac:chgData name="Michael Weinstein" userId="dde8f0b8-2f8d-4f82-9f5a-968ead95bb4f" providerId="ADAL" clId="{1E23DF05-160F-4504-AE3F-8AA704525AC3}" dt="2020-05-14T08:33:56.799" v="88" actId="1076"/>
          <ac:spMkLst>
            <pc:docMk/>
            <pc:sldMk cId="3265183443" sldId="257"/>
            <ac:spMk id="2" creationId="{00000000-0000-0000-0000-000000000000}"/>
          </ac:spMkLst>
        </pc:spChg>
      </pc:sldChg>
      <pc:sldChg chg="modSp add del mod">
        <pc:chgData name="Michael Weinstein" userId="dde8f0b8-2f8d-4f82-9f5a-968ead95bb4f" providerId="ADAL" clId="{1E23DF05-160F-4504-AE3F-8AA704525AC3}" dt="2020-05-14T08:31:50.748" v="61" actId="1076"/>
        <pc:sldMkLst>
          <pc:docMk/>
          <pc:sldMk cId="2262164195" sldId="258"/>
        </pc:sldMkLst>
        <pc:spChg chg="mod">
          <ac:chgData name="Michael Weinstein" userId="dde8f0b8-2f8d-4f82-9f5a-968ead95bb4f" providerId="ADAL" clId="{1E23DF05-160F-4504-AE3F-8AA704525AC3}" dt="2020-05-14T08:31:50.748" v="61" actId="1076"/>
          <ac:spMkLst>
            <pc:docMk/>
            <pc:sldMk cId="2262164195" sldId="258"/>
            <ac:spMk id="2" creationId="{00000000-0000-0000-0000-000000000000}"/>
          </ac:spMkLst>
        </pc:spChg>
      </pc:sldChg>
      <pc:sldChg chg="del">
        <pc:chgData name="Michael Weinstein" userId="dde8f0b8-2f8d-4f82-9f5a-968ead95bb4f" providerId="ADAL" clId="{1E23DF05-160F-4504-AE3F-8AA704525AC3}" dt="2020-05-14T08:25:25.831" v="0"/>
        <pc:sldMkLst>
          <pc:docMk/>
          <pc:sldMk cId="1529575788" sldId="259"/>
        </pc:sldMkLst>
      </pc:sldChg>
      <pc:sldChg chg="modSp add del mod">
        <pc:chgData name="Michael Weinstein" userId="dde8f0b8-2f8d-4f82-9f5a-968ead95bb4f" providerId="ADAL" clId="{1E23DF05-160F-4504-AE3F-8AA704525AC3}" dt="2020-05-14T08:32:53.378" v="75" actId="1076"/>
        <pc:sldMkLst>
          <pc:docMk/>
          <pc:sldMk cId="3498799848" sldId="260"/>
        </pc:sldMkLst>
        <pc:spChg chg="mod">
          <ac:chgData name="Michael Weinstein" userId="dde8f0b8-2f8d-4f82-9f5a-968ead95bb4f" providerId="ADAL" clId="{1E23DF05-160F-4504-AE3F-8AA704525AC3}" dt="2020-05-14T08:32:53.378" v="75" actId="1076"/>
          <ac:spMkLst>
            <pc:docMk/>
            <pc:sldMk cId="3498799848" sldId="260"/>
            <ac:spMk id="2" creationId="{00000000-0000-0000-0000-000000000000}"/>
          </ac:spMkLst>
        </pc:spChg>
      </pc:sldChg>
      <pc:sldChg chg="modSp add del mod">
        <pc:chgData name="Michael Weinstein" userId="dde8f0b8-2f8d-4f82-9f5a-968ead95bb4f" providerId="ADAL" clId="{1E23DF05-160F-4504-AE3F-8AA704525AC3}" dt="2020-05-14T08:33:20.340" v="79" actId="1076"/>
        <pc:sldMkLst>
          <pc:docMk/>
          <pc:sldMk cId="1866135307" sldId="262"/>
        </pc:sldMkLst>
        <pc:spChg chg="mod">
          <ac:chgData name="Michael Weinstein" userId="dde8f0b8-2f8d-4f82-9f5a-968ead95bb4f" providerId="ADAL" clId="{1E23DF05-160F-4504-AE3F-8AA704525AC3}" dt="2020-05-14T08:33:20.340" v="79" actId="1076"/>
          <ac:spMkLst>
            <pc:docMk/>
            <pc:sldMk cId="1866135307" sldId="262"/>
            <ac:spMk id="2" creationId="{00000000-0000-0000-0000-000000000000}"/>
          </ac:spMkLst>
        </pc:spChg>
      </pc:sldChg>
      <pc:sldChg chg="modSp add del mod">
        <pc:chgData name="Michael Weinstein" userId="dde8f0b8-2f8d-4f82-9f5a-968ead95bb4f" providerId="ADAL" clId="{1E23DF05-160F-4504-AE3F-8AA704525AC3}" dt="2020-05-14T08:34:28.614" v="102" actId="1036"/>
        <pc:sldMkLst>
          <pc:docMk/>
          <pc:sldMk cId="2125188999" sldId="265"/>
        </pc:sldMkLst>
        <pc:spChg chg="mod">
          <ac:chgData name="Michael Weinstein" userId="dde8f0b8-2f8d-4f82-9f5a-968ead95bb4f" providerId="ADAL" clId="{1E23DF05-160F-4504-AE3F-8AA704525AC3}" dt="2020-05-14T08:34:23.180" v="92" actId="1076"/>
          <ac:spMkLst>
            <pc:docMk/>
            <pc:sldMk cId="2125188999" sldId="265"/>
            <ac:spMk id="2" creationId="{00000000-0000-0000-0000-000000000000}"/>
          </ac:spMkLst>
        </pc:spChg>
        <pc:picChg chg="mod">
          <ac:chgData name="Michael Weinstein" userId="dde8f0b8-2f8d-4f82-9f5a-968ead95bb4f" providerId="ADAL" clId="{1E23DF05-160F-4504-AE3F-8AA704525AC3}" dt="2020-05-14T08:34:28.614" v="102" actId="1036"/>
          <ac:picMkLst>
            <pc:docMk/>
            <pc:sldMk cId="2125188999" sldId="265"/>
            <ac:picMk id="1030" creationId="{4A8D2548-C312-4D5D-9286-CDA686BF0A48}"/>
          </ac:picMkLst>
        </pc:picChg>
      </pc:sldChg>
      <pc:sldChg chg="addSp delSp modSp add del mod">
        <pc:chgData name="Michael Weinstein" userId="dde8f0b8-2f8d-4f82-9f5a-968ead95bb4f" providerId="ADAL" clId="{1E23DF05-160F-4504-AE3F-8AA704525AC3}" dt="2020-05-14T08:37:57.209" v="138"/>
        <pc:sldMkLst>
          <pc:docMk/>
          <pc:sldMk cId="1384518069" sldId="266"/>
        </pc:sldMkLst>
        <pc:spChg chg="mod">
          <ac:chgData name="Michael Weinstein" userId="dde8f0b8-2f8d-4f82-9f5a-968ead95bb4f" providerId="ADAL" clId="{1E23DF05-160F-4504-AE3F-8AA704525AC3}" dt="2020-05-14T08:34:39.716" v="104" actId="14100"/>
          <ac:spMkLst>
            <pc:docMk/>
            <pc:sldMk cId="1384518069" sldId="266"/>
            <ac:spMk id="2" creationId="{00000000-0000-0000-0000-000000000000}"/>
          </ac:spMkLst>
        </pc:spChg>
        <pc:spChg chg="mod">
          <ac:chgData name="Michael Weinstein" userId="dde8f0b8-2f8d-4f82-9f5a-968ead95bb4f" providerId="ADAL" clId="{1E23DF05-160F-4504-AE3F-8AA704525AC3}" dt="2020-05-14T08:37:51.531" v="137"/>
          <ac:spMkLst>
            <pc:docMk/>
            <pc:sldMk cId="1384518069" sldId="266"/>
            <ac:spMk id="7" creationId="{DDE21CA2-BD94-4B7E-AC3F-A4FC0513BEAA}"/>
          </ac:spMkLst>
        </pc:spChg>
        <pc:spChg chg="add del mod">
          <ac:chgData name="Michael Weinstein" userId="dde8f0b8-2f8d-4f82-9f5a-968ead95bb4f" providerId="ADAL" clId="{1E23DF05-160F-4504-AE3F-8AA704525AC3}" dt="2020-05-14T08:37:57.209" v="138"/>
          <ac:spMkLst>
            <pc:docMk/>
            <pc:sldMk cId="1384518069" sldId="266"/>
            <ac:spMk id="9" creationId="{1672671D-DA8B-41EE-87F4-8E422740FF0B}"/>
          </ac:spMkLst>
        </pc:spChg>
        <pc:spChg chg="add del mod">
          <ac:chgData name="Michael Weinstein" userId="dde8f0b8-2f8d-4f82-9f5a-968ead95bb4f" providerId="ADAL" clId="{1E23DF05-160F-4504-AE3F-8AA704525AC3}" dt="2020-05-14T08:37:57.209" v="138"/>
          <ac:spMkLst>
            <pc:docMk/>
            <pc:sldMk cId="1384518069" sldId="266"/>
            <ac:spMk id="10" creationId="{3DF0C663-F1A7-4300-84A2-11CF46A4F6DB}"/>
          </ac:spMkLst>
        </pc:spChg>
        <pc:spChg chg="add del mod">
          <ac:chgData name="Michael Weinstein" userId="dde8f0b8-2f8d-4f82-9f5a-968ead95bb4f" providerId="ADAL" clId="{1E23DF05-160F-4504-AE3F-8AA704525AC3}" dt="2020-05-14T08:37:57.209" v="138"/>
          <ac:spMkLst>
            <pc:docMk/>
            <pc:sldMk cId="1384518069" sldId="266"/>
            <ac:spMk id="11" creationId="{39018554-2F4D-4FA0-A515-DA18742DB3E8}"/>
          </ac:spMkLst>
        </pc:spChg>
        <pc:spChg chg="add del mod">
          <ac:chgData name="Michael Weinstein" userId="dde8f0b8-2f8d-4f82-9f5a-968ead95bb4f" providerId="ADAL" clId="{1E23DF05-160F-4504-AE3F-8AA704525AC3}" dt="2020-05-14T08:37:57.209" v="138"/>
          <ac:spMkLst>
            <pc:docMk/>
            <pc:sldMk cId="1384518069" sldId="266"/>
            <ac:spMk id="12" creationId="{CAADD7FE-9CE2-4C49-9E0C-0A22996F6649}"/>
          </ac:spMkLst>
        </pc:spChg>
        <pc:spChg chg="add del mod">
          <ac:chgData name="Michael Weinstein" userId="dde8f0b8-2f8d-4f82-9f5a-968ead95bb4f" providerId="ADAL" clId="{1E23DF05-160F-4504-AE3F-8AA704525AC3}" dt="2020-05-14T08:37:57.209" v="138"/>
          <ac:spMkLst>
            <pc:docMk/>
            <pc:sldMk cId="1384518069" sldId="266"/>
            <ac:spMk id="13" creationId="{75A04032-6EA8-4D29-A826-8761B1CB10C4}"/>
          </ac:spMkLst>
        </pc:spChg>
        <pc:spChg chg="add del mod">
          <ac:chgData name="Michael Weinstein" userId="dde8f0b8-2f8d-4f82-9f5a-968ead95bb4f" providerId="ADAL" clId="{1E23DF05-160F-4504-AE3F-8AA704525AC3}" dt="2020-05-14T08:37:57.209" v="138"/>
          <ac:spMkLst>
            <pc:docMk/>
            <pc:sldMk cId="1384518069" sldId="266"/>
            <ac:spMk id="14" creationId="{24EA1B49-A394-4A9A-8D2E-0FCFA2D47D3E}"/>
          </ac:spMkLst>
        </pc:spChg>
        <pc:spChg chg="add del mod">
          <ac:chgData name="Michael Weinstein" userId="dde8f0b8-2f8d-4f82-9f5a-968ead95bb4f" providerId="ADAL" clId="{1E23DF05-160F-4504-AE3F-8AA704525AC3}" dt="2020-05-14T08:37:57.209" v="138"/>
          <ac:spMkLst>
            <pc:docMk/>
            <pc:sldMk cId="1384518069" sldId="266"/>
            <ac:spMk id="15" creationId="{4BEE3D23-A342-498A-B14C-E0D916AE1D4C}"/>
          </ac:spMkLst>
        </pc:spChg>
        <pc:grpChg chg="add del mod">
          <ac:chgData name="Michael Weinstein" userId="dde8f0b8-2f8d-4f82-9f5a-968ead95bb4f" providerId="ADAL" clId="{1E23DF05-160F-4504-AE3F-8AA704525AC3}" dt="2020-05-14T08:37:57.209" v="138"/>
          <ac:grpSpMkLst>
            <pc:docMk/>
            <pc:sldMk cId="1384518069" sldId="266"/>
            <ac:grpSpMk id="5" creationId="{F1571B6E-4E15-4510-820A-9DE378E7428F}"/>
          </ac:grpSpMkLst>
        </pc:grpChg>
        <pc:picChg chg="mod">
          <ac:chgData name="Michael Weinstein" userId="dde8f0b8-2f8d-4f82-9f5a-968ead95bb4f" providerId="ADAL" clId="{1E23DF05-160F-4504-AE3F-8AA704525AC3}" dt="2020-05-14T08:37:51.531" v="137"/>
          <ac:picMkLst>
            <pc:docMk/>
            <pc:sldMk cId="1384518069" sldId="266"/>
            <ac:picMk id="6" creationId="{E4F6912A-2638-4F81-8854-2D3649E427DD}"/>
          </ac:picMkLst>
        </pc:picChg>
        <pc:picChg chg="add del mod">
          <ac:chgData name="Michael Weinstein" userId="dde8f0b8-2f8d-4f82-9f5a-968ead95bb4f" providerId="ADAL" clId="{1E23DF05-160F-4504-AE3F-8AA704525AC3}" dt="2020-05-14T08:37:57.209" v="138"/>
          <ac:picMkLst>
            <pc:docMk/>
            <pc:sldMk cId="1384518069" sldId="266"/>
            <ac:picMk id="8" creationId="{3F2340C6-A842-4DDF-94A5-485DF8D41F98}"/>
          </ac:picMkLst>
        </pc:picChg>
        <pc:picChg chg="mod">
          <ac:chgData name="Michael Weinstein" userId="dde8f0b8-2f8d-4f82-9f5a-968ead95bb4f" providerId="ADAL" clId="{1E23DF05-160F-4504-AE3F-8AA704525AC3}" dt="2020-05-14T08:34:44.893" v="115" actId="1036"/>
          <ac:picMkLst>
            <pc:docMk/>
            <pc:sldMk cId="1384518069" sldId="266"/>
            <ac:picMk id="1030" creationId="{4A8D2548-C312-4D5D-9286-CDA686BF0A48}"/>
          </ac:picMkLst>
        </pc:picChg>
      </pc:sldChg>
      <pc:sldChg chg="add del">
        <pc:chgData name="Michael Weinstein" userId="dde8f0b8-2f8d-4f82-9f5a-968ead95bb4f" providerId="ADAL" clId="{1E23DF05-160F-4504-AE3F-8AA704525AC3}" dt="2020-05-14T08:37:10.387" v="136"/>
        <pc:sldMkLst>
          <pc:docMk/>
          <pc:sldMk cId="0" sldId="334"/>
        </pc:sldMkLst>
      </pc:sldChg>
      <pc:sldChg chg="add del">
        <pc:chgData name="Michael Weinstein" userId="dde8f0b8-2f8d-4f82-9f5a-968ead95bb4f" providerId="ADAL" clId="{1E23DF05-160F-4504-AE3F-8AA704525AC3}" dt="2020-05-14T08:31:00.865" v="59"/>
        <pc:sldMkLst>
          <pc:docMk/>
          <pc:sldMk cId="0" sldId="355"/>
        </pc:sldMkLst>
      </pc:sldChg>
      <pc:sldChg chg="del">
        <pc:chgData name="Michael Weinstein" userId="dde8f0b8-2f8d-4f82-9f5a-968ead95bb4f" providerId="ADAL" clId="{1E23DF05-160F-4504-AE3F-8AA704525AC3}" dt="2020-05-14T08:25:25.831" v="0"/>
        <pc:sldMkLst>
          <pc:docMk/>
          <pc:sldMk cId="1798615141" sldId="377"/>
        </pc:sldMkLst>
      </pc:sldChg>
      <pc:sldChg chg="add del">
        <pc:chgData name="Michael Weinstein" userId="dde8f0b8-2f8d-4f82-9f5a-968ead95bb4f" providerId="ADAL" clId="{1E23DF05-160F-4504-AE3F-8AA704525AC3}" dt="2020-05-14T08:57:10.135" v="476"/>
        <pc:sldMkLst>
          <pc:docMk/>
          <pc:sldMk cId="1925961068" sldId="413"/>
        </pc:sldMkLst>
      </pc:sldChg>
      <pc:sldChg chg="add del">
        <pc:chgData name="Michael Weinstein" userId="dde8f0b8-2f8d-4f82-9f5a-968ead95bb4f" providerId="ADAL" clId="{1E23DF05-160F-4504-AE3F-8AA704525AC3}" dt="2020-05-14T08:36:52.289" v="130"/>
        <pc:sldMkLst>
          <pc:docMk/>
          <pc:sldMk cId="1565201518" sldId="420"/>
        </pc:sldMkLst>
      </pc:sldChg>
      <pc:sldChg chg="del">
        <pc:chgData name="Michael Weinstein" userId="dde8f0b8-2f8d-4f82-9f5a-968ead95bb4f" providerId="ADAL" clId="{1E23DF05-160F-4504-AE3F-8AA704525AC3}" dt="2020-05-14T08:25:25.831" v="0"/>
        <pc:sldMkLst>
          <pc:docMk/>
          <pc:sldMk cId="2651554041" sldId="439"/>
        </pc:sldMkLst>
      </pc:sldChg>
      <pc:sldChg chg="modSp add del mod">
        <pc:chgData name="Michael Weinstein" userId="dde8f0b8-2f8d-4f82-9f5a-968ead95bb4f" providerId="ADAL" clId="{1E23DF05-160F-4504-AE3F-8AA704525AC3}" dt="2020-05-14T08:58:40.482" v="500" actId="20577"/>
        <pc:sldMkLst>
          <pc:docMk/>
          <pc:sldMk cId="2735340085" sldId="557"/>
        </pc:sldMkLst>
        <pc:spChg chg="mod">
          <ac:chgData name="Michael Weinstein" userId="dde8f0b8-2f8d-4f82-9f5a-968ead95bb4f" providerId="ADAL" clId="{1E23DF05-160F-4504-AE3F-8AA704525AC3}" dt="2020-05-14T08:58:40.482" v="500" actId="20577"/>
          <ac:spMkLst>
            <pc:docMk/>
            <pc:sldMk cId="2735340085" sldId="557"/>
            <ac:spMk id="7" creationId="{D4418792-CD31-4D92-BC24-5AC95D3EBC3B}"/>
          </ac:spMkLst>
        </pc:spChg>
      </pc:sldChg>
      <pc:sldChg chg="del">
        <pc:chgData name="Michael Weinstein" userId="dde8f0b8-2f8d-4f82-9f5a-968ead95bb4f" providerId="ADAL" clId="{1E23DF05-160F-4504-AE3F-8AA704525AC3}" dt="2020-05-14T08:25:25.831" v="0"/>
        <pc:sldMkLst>
          <pc:docMk/>
          <pc:sldMk cId="3642273939" sldId="562"/>
        </pc:sldMkLst>
      </pc:sldChg>
      <pc:sldChg chg="del">
        <pc:chgData name="Michael Weinstein" userId="dde8f0b8-2f8d-4f82-9f5a-968ead95bb4f" providerId="ADAL" clId="{1E23DF05-160F-4504-AE3F-8AA704525AC3}" dt="2020-05-14T08:25:25.831" v="0"/>
        <pc:sldMkLst>
          <pc:docMk/>
          <pc:sldMk cId="3672460905" sldId="572"/>
        </pc:sldMkLst>
      </pc:sldChg>
      <pc:sldChg chg="modSp mod">
        <pc:chgData name="Michael Weinstein" userId="dde8f0b8-2f8d-4f82-9f5a-968ead95bb4f" providerId="ADAL" clId="{1E23DF05-160F-4504-AE3F-8AA704525AC3}" dt="2020-05-14T08:53:15.236" v="473" actId="20577"/>
        <pc:sldMkLst>
          <pc:docMk/>
          <pc:sldMk cId="3470626604" sldId="588"/>
        </pc:sldMkLst>
        <pc:spChg chg="mod">
          <ac:chgData name="Michael Weinstein" userId="dde8f0b8-2f8d-4f82-9f5a-968ead95bb4f" providerId="ADAL" clId="{1E23DF05-160F-4504-AE3F-8AA704525AC3}" dt="2020-05-14T08:53:15.236" v="473" actId="20577"/>
          <ac:spMkLst>
            <pc:docMk/>
            <pc:sldMk cId="3470626604" sldId="588"/>
            <ac:spMk id="4" creationId="{52E60921-DEF2-4D30-8B7F-4C8667E9ABA5}"/>
          </ac:spMkLst>
        </pc:spChg>
      </pc:sldChg>
      <pc:sldChg chg="del">
        <pc:chgData name="Michael Weinstein" userId="dde8f0b8-2f8d-4f82-9f5a-968ead95bb4f" providerId="ADAL" clId="{1E23DF05-160F-4504-AE3F-8AA704525AC3}" dt="2020-05-14T08:26:15.454" v="10" actId="47"/>
        <pc:sldMkLst>
          <pc:docMk/>
          <pc:sldMk cId="1961284280" sldId="589"/>
        </pc:sldMkLst>
      </pc:sldChg>
      <pc:sldChg chg="add del">
        <pc:chgData name="Michael Weinstein" userId="dde8f0b8-2f8d-4f82-9f5a-968ead95bb4f" providerId="ADAL" clId="{1E23DF05-160F-4504-AE3F-8AA704525AC3}" dt="2020-05-14T09:18:48.383" v="1025" actId="47"/>
        <pc:sldMkLst>
          <pc:docMk/>
          <pc:sldMk cId="319830597" sldId="590"/>
        </pc:sldMkLst>
      </pc:sldChg>
      <pc:sldChg chg="add del">
        <pc:chgData name="Michael Weinstein" userId="dde8f0b8-2f8d-4f82-9f5a-968ead95bb4f" providerId="ADAL" clId="{1E23DF05-160F-4504-AE3F-8AA704525AC3}" dt="2020-05-14T09:18:48.383" v="1025" actId="47"/>
        <pc:sldMkLst>
          <pc:docMk/>
          <pc:sldMk cId="4099012008" sldId="591"/>
        </pc:sldMkLst>
      </pc:sldChg>
      <pc:sldChg chg="add del">
        <pc:chgData name="Michael Weinstein" userId="dde8f0b8-2f8d-4f82-9f5a-968ead95bb4f" providerId="ADAL" clId="{1E23DF05-160F-4504-AE3F-8AA704525AC3}" dt="2020-05-14T09:18:48.383" v="1025" actId="47"/>
        <pc:sldMkLst>
          <pc:docMk/>
          <pc:sldMk cId="123101588" sldId="592"/>
        </pc:sldMkLst>
      </pc:sldChg>
      <pc:sldChg chg="add del">
        <pc:chgData name="Michael Weinstein" userId="dde8f0b8-2f8d-4f82-9f5a-968ead95bb4f" providerId="ADAL" clId="{1E23DF05-160F-4504-AE3F-8AA704525AC3}" dt="2020-05-14T09:18:48.383" v="1025" actId="47"/>
        <pc:sldMkLst>
          <pc:docMk/>
          <pc:sldMk cId="1883052931" sldId="593"/>
        </pc:sldMkLst>
      </pc:sldChg>
      <pc:sldChg chg="add del">
        <pc:chgData name="Michael Weinstein" userId="dde8f0b8-2f8d-4f82-9f5a-968ead95bb4f" providerId="ADAL" clId="{1E23DF05-160F-4504-AE3F-8AA704525AC3}" dt="2020-05-14T09:18:48.383" v="1025" actId="47"/>
        <pc:sldMkLst>
          <pc:docMk/>
          <pc:sldMk cId="1818000069" sldId="594"/>
        </pc:sldMkLst>
      </pc:sldChg>
      <pc:sldChg chg="add del">
        <pc:chgData name="Michael Weinstein" userId="dde8f0b8-2f8d-4f82-9f5a-968ead95bb4f" providerId="ADAL" clId="{1E23DF05-160F-4504-AE3F-8AA704525AC3}" dt="2020-05-14T09:18:48.383" v="1025" actId="47"/>
        <pc:sldMkLst>
          <pc:docMk/>
          <pc:sldMk cId="327419093" sldId="595"/>
        </pc:sldMkLst>
      </pc:sldChg>
      <pc:sldChg chg="add del">
        <pc:chgData name="Michael Weinstein" userId="dde8f0b8-2f8d-4f82-9f5a-968ead95bb4f" providerId="ADAL" clId="{1E23DF05-160F-4504-AE3F-8AA704525AC3}" dt="2020-05-14T09:18:48.383" v="1025" actId="47"/>
        <pc:sldMkLst>
          <pc:docMk/>
          <pc:sldMk cId="3357807192" sldId="596"/>
        </pc:sldMkLst>
      </pc:sldChg>
      <pc:sldChg chg="add del">
        <pc:chgData name="Michael Weinstein" userId="dde8f0b8-2f8d-4f82-9f5a-968ead95bb4f" providerId="ADAL" clId="{1E23DF05-160F-4504-AE3F-8AA704525AC3}" dt="2020-05-14T09:18:48.383" v="1025" actId="47"/>
        <pc:sldMkLst>
          <pc:docMk/>
          <pc:sldMk cId="3998797028" sldId="597"/>
        </pc:sldMkLst>
      </pc:sldChg>
      <pc:sldChg chg="add del">
        <pc:chgData name="Michael Weinstein" userId="dde8f0b8-2f8d-4f82-9f5a-968ead95bb4f" providerId="ADAL" clId="{1E23DF05-160F-4504-AE3F-8AA704525AC3}" dt="2020-05-14T09:18:48.383" v="1025" actId="47"/>
        <pc:sldMkLst>
          <pc:docMk/>
          <pc:sldMk cId="2998817613" sldId="598"/>
        </pc:sldMkLst>
      </pc:sldChg>
      <pc:sldChg chg="add del">
        <pc:chgData name="Michael Weinstein" userId="dde8f0b8-2f8d-4f82-9f5a-968ead95bb4f" providerId="ADAL" clId="{1E23DF05-160F-4504-AE3F-8AA704525AC3}" dt="2020-05-14T09:18:48.383" v="1025" actId="47"/>
        <pc:sldMkLst>
          <pc:docMk/>
          <pc:sldMk cId="3329201261" sldId="599"/>
        </pc:sldMkLst>
      </pc:sldChg>
      <pc:sldChg chg="add del">
        <pc:chgData name="Michael Weinstein" userId="dde8f0b8-2f8d-4f82-9f5a-968ead95bb4f" providerId="ADAL" clId="{1E23DF05-160F-4504-AE3F-8AA704525AC3}" dt="2020-05-14T09:18:48.383" v="1025" actId="47"/>
        <pc:sldMkLst>
          <pc:docMk/>
          <pc:sldMk cId="759677695" sldId="600"/>
        </pc:sldMkLst>
      </pc:sldChg>
      <pc:sldChg chg="add del">
        <pc:chgData name="Michael Weinstein" userId="dde8f0b8-2f8d-4f82-9f5a-968ead95bb4f" providerId="ADAL" clId="{1E23DF05-160F-4504-AE3F-8AA704525AC3}" dt="2020-05-14T09:18:48.383" v="1025" actId="47"/>
        <pc:sldMkLst>
          <pc:docMk/>
          <pc:sldMk cId="2275362066" sldId="601"/>
        </pc:sldMkLst>
      </pc:sldChg>
      <pc:sldChg chg="add del">
        <pc:chgData name="Michael Weinstein" userId="dde8f0b8-2f8d-4f82-9f5a-968ead95bb4f" providerId="ADAL" clId="{1E23DF05-160F-4504-AE3F-8AA704525AC3}" dt="2020-05-14T09:18:48.383" v="1025" actId="47"/>
        <pc:sldMkLst>
          <pc:docMk/>
          <pc:sldMk cId="2328596577" sldId="602"/>
        </pc:sldMkLst>
      </pc:sldChg>
      <pc:sldChg chg="add del">
        <pc:chgData name="Michael Weinstein" userId="dde8f0b8-2f8d-4f82-9f5a-968ead95bb4f" providerId="ADAL" clId="{1E23DF05-160F-4504-AE3F-8AA704525AC3}" dt="2020-05-14T09:18:48.383" v="1025" actId="47"/>
        <pc:sldMkLst>
          <pc:docMk/>
          <pc:sldMk cId="3849323301" sldId="603"/>
        </pc:sldMkLst>
      </pc:sldChg>
      <pc:sldChg chg="add del">
        <pc:chgData name="Michael Weinstein" userId="dde8f0b8-2f8d-4f82-9f5a-968ead95bb4f" providerId="ADAL" clId="{1E23DF05-160F-4504-AE3F-8AA704525AC3}" dt="2020-05-14T09:18:48.383" v="1025" actId="47"/>
        <pc:sldMkLst>
          <pc:docMk/>
          <pc:sldMk cId="3274365377" sldId="604"/>
        </pc:sldMkLst>
      </pc:sldChg>
      <pc:sldChg chg="add del">
        <pc:chgData name="Michael Weinstein" userId="dde8f0b8-2f8d-4f82-9f5a-968ead95bb4f" providerId="ADAL" clId="{1E23DF05-160F-4504-AE3F-8AA704525AC3}" dt="2020-05-14T09:18:48.383" v="1025" actId="47"/>
        <pc:sldMkLst>
          <pc:docMk/>
          <pc:sldMk cId="3197281360" sldId="605"/>
        </pc:sldMkLst>
      </pc:sldChg>
      <pc:sldChg chg="add del">
        <pc:chgData name="Michael Weinstein" userId="dde8f0b8-2f8d-4f82-9f5a-968ead95bb4f" providerId="ADAL" clId="{1E23DF05-160F-4504-AE3F-8AA704525AC3}" dt="2020-05-14T09:18:48.383" v="1025" actId="47"/>
        <pc:sldMkLst>
          <pc:docMk/>
          <pc:sldMk cId="1711104556" sldId="606"/>
        </pc:sldMkLst>
      </pc:sldChg>
      <pc:sldChg chg="add del">
        <pc:chgData name="Michael Weinstein" userId="dde8f0b8-2f8d-4f82-9f5a-968ead95bb4f" providerId="ADAL" clId="{1E23DF05-160F-4504-AE3F-8AA704525AC3}" dt="2020-05-14T09:18:48.383" v="1025" actId="47"/>
        <pc:sldMkLst>
          <pc:docMk/>
          <pc:sldMk cId="3237739948" sldId="607"/>
        </pc:sldMkLst>
      </pc:sldChg>
      <pc:sldChg chg="add del">
        <pc:chgData name="Michael Weinstein" userId="dde8f0b8-2f8d-4f82-9f5a-968ead95bb4f" providerId="ADAL" clId="{1E23DF05-160F-4504-AE3F-8AA704525AC3}" dt="2020-05-14T09:18:48.383" v="1025" actId="47"/>
        <pc:sldMkLst>
          <pc:docMk/>
          <pc:sldMk cId="4192117814" sldId="608"/>
        </pc:sldMkLst>
      </pc:sldChg>
      <pc:sldChg chg="add del">
        <pc:chgData name="Michael Weinstein" userId="dde8f0b8-2f8d-4f82-9f5a-968ead95bb4f" providerId="ADAL" clId="{1E23DF05-160F-4504-AE3F-8AA704525AC3}" dt="2020-05-14T09:18:48.383" v="1025" actId="47"/>
        <pc:sldMkLst>
          <pc:docMk/>
          <pc:sldMk cId="1841363104" sldId="609"/>
        </pc:sldMkLst>
      </pc:sldChg>
      <pc:sldChg chg="add del">
        <pc:chgData name="Michael Weinstein" userId="dde8f0b8-2f8d-4f82-9f5a-968ead95bb4f" providerId="ADAL" clId="{1E23DF05-160F-4504-AE3F-8AA704525AC3}" dt="2020-05-14T09:18:48.383" v="1025" actId="47"/>
        <pc:sldMkLst>
          <pc:docMk/>
          <pc:sldMk cId="2244161189" sldId="610"/>
        </pc:sldMkLst>
      </pc:sldChg>
      <pc:sldChg chg="add del">
        <pc:chgData name="Michael Weinstein" userId="dde8f0b8-2f8d-4f82-9f5a-968ead95bb4f" providerId="ADAL" clId="{1E23DF05-160F-4504-AE3F-8AA704525AC3}" dt="2020-05-14T09:18:48.383" v="1025" actId="47"/>
        <pc:sldMkLst>
          <pc:docMk/>
          <pc:sldMk cId="2850695350" sldId="611"/>
        </pc:sldMkLst>
      </pc:sldChg>
      <pc:sldChg chg="add del">
        <pc:chgData name="Michael Weinstein" userId="dde8f0b8-2f8d-4f82-9f5a-968ead95bb4f" providerId="ADAL" clId="{1E23DF05-160F-4504-AE3F-8AA704525AC3}" dt="2020-05-14T09:18:48.383" v="1025" actId="47"/>
        <pc:sldMkLst>
          <pc:docMk/>
          <pc:sldMk cId="2179824108" sldId="612"/>
        </pc:sldMkLst>
      </pc:sldChg>
      <pc:sldChg chg="add del">
        <pc:chgData name="Michael Weinstein" userId="dde8f0b8-2f8d-4f82-9f5a-968ead95bb4f" providerId="ADAL" clId="{1E23DF05-160F-4504-AE3F-8AA704525AC3}" dt="2020-05-14T09:18:48.383" v="1025" actId="47"/>
        <pc:sldMkLst>
          <pc:docMk/>
          <pc:sldMk cId="1317802998" sldId="613"/>
        </pc:sldMkLst>
      </pc:sldChg>
      <pc:sldChg chg="add del">
        <pc:chgData name="Michael Weinstein" userId="dde8f0b8-2f8d-4f82-9f5a-968ead95bb4f" providerId="ADAL" clId="{1E23DF05-160F-4504-AE3F-8AA704525AC3}" dt="2020-05-14T09:18:48.383" v="1025" actId="47"/>
        <pc:sldMkLst>
          <pc:docMk/>
          <pc:sldMk cId="2844274366" sldId="614"/>
        </pc:sldMkLst>
      </pc:sldChg>
      <pc:sldChg chg="add del">
        <pc:chgData name="Michael Weinstein" userId="dde8f0b8-2f8d-4f82-9f5a-968ead95bb4f" providerId="ADAL" clId="{1E23DF05-160F-4504-AE3F-8AA704525AC3}" dt="2020-05-14T09:18:48.383" v="1025" actId="47"/>
        <pc:sldMkLst>
          <pc:docMk/>
          <pc:sldMk cId="3898713053" sldId="615"/>
        </pc:sldMkLst>
      </pc:sldChg>
      <pc:sldChg chg="add del">
        <pc:chgData name="Michael Weinstein" userId="dde8f0b8-2f8d-4f82-9f5a-968ead95bb4f" providerId="ADAL" clId="{1E23DF05-160F-4504-AE3F-8AA704525AC3}" dt="2020-05-14T09:18:48.383" v="1025" actId="47"/>
        <pc:sldMkLst>
          <pc:docMk/>
          <pc:sldMk cId="1552880359" sldId="616"/>
        </pc:sldMkLst>
      </pc:sldChg>
      <pc:sldChg chg="addSp delSp modSp new mod">
        <pc:chgData name="Michael Weinstein" userId="dde8f0b8-2f8d-4f82-9f5a-968ead95bb4f" providerId="ADAL" clId="{1E23DF05-160F-4504-AE3F-8AA704525AC3}" dt="2020-05-14T08:27:20.298" v="19" actId="1076"/>
        <pc:sldMkLst>
          <pc:docMk/>
          <pc:sldMk cId="222108790" sldId="617"/>
        </pc:sldMkLst>
        <pc:spChg chg="del">
          <ac:chgData name="Michael Weinstein" userId="dde8f0b8-2f8d-4f82-9f5a-968ead95bb4f" providerId="ADAL" clId="{1E23DF05-160F-4504-AE3F-8AA704525AC3}" dt="2020-05-14T08:26:50.246" v="13" actId="478"/>
          <ac:spMkLst>
            <pc:docMk/>
            <pc:sldMk cId="222108790" sldId="617"/>
            <ac:spMk id="4" creationId="{871E7659-B368-4DC4-8DF5-A0D95D86C341}"/>
          </ac:spMkLst>
        </pc:spChg>
        <pc:spChg chg="del">
          <ac:chgData name="Michael Weinstein" userId="dde8f0b8-2f8d-4f82-9f5a-968ead95bb4f" providerId="ADAL" clId="{1E23DF05-160F-4504-AE3F-8AA704525AC3}" dt="2020-05-14T08:27:00.382" v="14" actId="478"/>
          <ac:spMkLst>
            <pc:docMk/>
            <pc:sldMk cId="222108790" sldId="617"/>
            <ac:spMk id="5" creationId="{1B1D6E30-4491-4D8C-A408-B087A231E479}"/>
          </ac:spMkLst>
        </pc:spChg>
        <pc:spChg chg="del">
          <ac:chgData name="Michael Weinstein" userId="dde8f0b8-2f8d-4f82-9f5a-968ead95bb4f" providerId="ADAL" clId="{1E23DF05-160F-4504-AE3F-8AA704525AC3}" dt="2020-05-14T08:27:06.127" v="17" actId="478"/>
          <ac:spMkLst>
            <pc:docMk/>
            <pc:sldMk cId="222108790" sldId="617"/>
            <ac:spMk id="6" creationId="{55C595E8-42CE-4D97-90F9-2413ACA48E57}"/>
          </ac:spMkLst>
        </pc:spChg>
        <pc:spChg chg="add mod">
          <ac:chgData name="Michael Weinstein" userId="dde8f0b8-2f8d-4f82-9f5a-968ead95bb4f" providerId="ADAL" clId="{1E23DF05-160F-4504-AE3F-8AA704525AC3}" dt="2020-05-14T08:27:11.472" v="18" actId="1076"/>
          <ac:spMkLst>
            <pc:docMk/>
            <pc:sldMk cId="222108790" sldId="617"/>
            <ac:spMk id="9" creationId="{A8DC4E55-5641-4996-A4E2-EF7099CD679F}"/>
          </ac:spMkLst>
        </pc:spChg>
        <pc:spChg chg="add mod">
          <ac:chgData name="Michael Weinstein" userId="dde8f0b8-2f8d-4f82-9f5a-968ead95bb4f" providerId="ADAL" clId="{1E23DF05-160F-4504-AE3F-8AA704525AC3}" dt="2020-05-14T08:27:20.298" v="19" actId="1076"/>
          <ac:spMkLst>
            <pc:docMk/>
            <pc:sldMk cId="222108790" sldId="617"/>
            <ac:spMk id="10" creationId="{197B1B41-3AC4-441F-8B87-F8ABDFA923C8}"/>
          </ac:spMkLst>
        </pc:spChg>
        <pc:spChg chg="add mod">
          <ac:chgData name="Michael Weinstein" userId="dde8f0b8-2f8d-4f82-9f5a-968ead95bb4f" providerId="ADAL" clId="{1E23DF05-160F-4504-AE3F-8AA704525AC3}" dt="2020-05-14T08:26:36.164" v="11"/>
          <ac:spMkLst>
            <pc:docMk/>
            <pc:sldMk cId="222108790" sldId="617"/>
            <ac:spMk id="12" creationId="{38E30490-FDF2-4251-8440-780A99AA08F8}"/>
          </ac:spMkLst>
        </pc:spChg>
        <pc:picChg chg="add del mod">
          <ac:chgData name="Michael Weinstein" userId="dde8f0b8-2f8d-4f82-9f5a-968ead95bb4f" providerId="ADAL" clId="{1E23DF05-160F-4504-AE3F-8AA704525AC3}" dt="2020-05-14T08:26:45.303" v="12" actId="478"/>
          <ac:picMkLst>
            <pc:docMk/>
            <pc:sldMk cId="222108790" sldId="617"/>
            <ac:picMk id="7" creationId="{7B98AD6C-972B-4CCC-8A26-64F8E6DE0C27}"/>
          </ac:picMkLst>
        </pc:picChg>
        <pc:picChg chg="add mod">
          <ac:chgData name="Michael Weinstein" userId="dde8f0b8-2f8d-4f82-9f5a-968ead95bb4f" providerId="ADAL" clId="{1E23DF05-160F-4504-AE3F-8AA704525AC3}" dt="2020-05-14T08:26:36.164" v="11"/>
          <ac:picMkLst>
            <pc:docMk/>
            <pc:sldMk cId="222108790" sldId="617"/>
            <ac:picMk id="8" creationId="{4A04B6DD-7170-424A-99E5-54CC33663B09}"/>
          </ac:picMkLst>
        </pc:picChg>
        <pc:picChg chg="add mod">
          <ac:chgData name="Michael Weinstein" userId="dde8f0b8-2f8d-4f82-9f5a-968ead95bb4f" providerId="ADAL" clId="{1E23DF05-160F-4504-AE3F-8AA704525AC3}" dt="2020-05-14T08:26:36.164" v="11"/>
          <ac:picMkLst>
            <pc:docMk/>
            <pc:sldMk cId="222108790" sldId="617"/>
            <ac:picMk id="11" creationId="{78E95639-40F3-4AAB-8CDA-7BAC2A1E1440}"/>
          </ac:picMkLst>
        </pc:picChg>
      </pc:sldChg>
      <pc:sldChg chg="new del">
        <pc:chgData name="Michael Weinstein" userId="dde8f0b8-2f8d-4f82-9f5a-968ead95bb4f" providerId="ADAL" clId="{1E23DF05-160F-4504-AE3F-8AA704525AC3}" dt="2020-05-14T08:26:05.351" v="2" actId="47"/>
        <pc:sldMkLst>
          <pc:docMk/>
          <pc:sldMk cId="1456556734" sldId="617"/>
        </pc:sldMkLst>
      </pc:sldChg>
      <pc:sldChg chg="addSp delSp modSp new mod">
        <pc:chgData name="Michael Weinstein" userId="dde8f0b8-2f8d-4f82-9f5a-968ead95bb4f" providerId="ADAL" clId="{1E23DF05-160F-4504-AE3F-8AA704525AC3}" dt="2020-05-14T08:28:34.878" v="45" actId="1038"/>
        <pc:sldMkLst>
          <pc:docMk/>
          <pc:sldMk cId="2843908164" sldId="618"/>
        </pc:sldMkLst>
        <pc:spChg chg="del">
          <ac:chgData name="Michael Weinstein" userId="dde8f0b8-2f8d-4f82-9f5a-968ead95bb4f" providerId="ADAL" clId="{1E23DF05-160F-4504-AE3F-8AA704525AC3}" dt="2020-05-14T08:27:48.014" v="20" actId="478"/>
          <ac:spMkLst>
            <pc:docMk/>
            <pc:sldMk cId="2843908164" sldId="618"/>
            <ac:spMk id="4" creationId="{7B56D9F2-0A66-464E-A9FC-DAAA461C48B5}"/>
          </ac:spMkLst>
        </pc:spChg>
        <pc:spChg chg="del">
          <ac:chgData name="Michael Weinstein" userId="dde8f0b8-2f8d-4f82-9f5a-968ead95bb4f" providerId="ADAL" clId="{1E23DF05-160F-4504-AE3F-8AA704525AC3}" dt="2020-05-14T08:27:48.014" v="20" actId="478"/>
          <ac:spMkLst>
            <pc:docMk/>
            <pc:sldMk cId="2843908164" sldId="618"/>
            <ac:spMk id="5" creationId="{2804C800-6D20-4768-9720-C82AFE986031}"/>
          </ac:spMkLst>
        </pc:spChg>
        <pc:spChg chg="del">
          <ac:chgData name="Michael Weinstein" userId="dde8f0b8-2f8d-4f82-9f5a-968ead95bb4f" providerId="ADAL" clId="{1E23DF05-160F-4504-AE3F-8AA704525AC3}" dt="2020-05-14T08:27:48.014" v="20" actId="478"/>
          <ac:spMkLst>
            <pc:docMk/>
            <pc:sldMk cId="2843908164" sldId="618"/>
            <ac:spMk id="6" creationId="{4FF092F6-2316-416F-BB37-7C4E566CC4E7}"/>
          </ac:spMkLst>
        </pc:spChg>
        <pc:spChg chg="add mod">
          <ac:chgData name="Michael Weinstein" userId="dde8f0b8-2f8d-4f82-9f5a-968ead95bb4f" providerId="ADAL" clId="{1E23DF05-160F-4504-AE3F-8AA704525AC3}" dt="2020-05-14T08:28:21.396" v="37" actId="1035"/>
          <ac:spMkLst>
            <pc:docMk/>
            <pc:sldMk cId="2843908164" sldId="618"/>
            <ac:spMk id="7" creationId="{2F659B3B-52FF-4533-8E9E-0C6BF3870E64}"/>
          </ac:spMkLst>
        </pc:spChg>
        <pc:picChg chg="add mod">
          <ac:chgData name="Michael Weinstein" userId="dde8f0b8-2f8d-4f82-9f5a-968ead95bb4f" providerId="ADAL" clId="{1E23DF05-160F-4504-AE3F-8AA704525AC3}" dt="2020-05-14T08:28:34.878" v="45" actId="1038"/>
          <ac:picMkLst>
            <pc:docMk/>
            <pc:sldMk cId="2843908164" sldId="618"/>
            <ac:picMk id="8" creationId="{D320E7BD-2392-4CBD-B8A6-40825A8F1F22}"/>
          </ac:picMkLst>
        </pc:picChg>
        <pc:picChg chg="add mod">
          <ac:chgData name="Michael Weinstein" userId="dde8f0b8-2f8d-4f82-9f5a-968ead95bb4f" providerId="ADAL" clId="{1E23DF05-160F-4504-AE3F-8AA704525AC3}" dt="2020-05-14T08:28:34.878" v="45" actId="1038"/>
          <ac:picMkLst>
            <pc:docMk/>
            <pc:sldMk cId="2843908164" sldId="618"/>
            <ac:picMk id="9" creationId="{68F0BFB3-E3A4-448C-B6D0-8CB7EFA16397}"/>
          </ac:picMkLst>
        </pc:picChg>
      </pc:sldChg>
      <pc:sldChg chg="addSp delSp modSp new mod">
        <pc:chgData name="Michael Weinstein" userId="dde8f0b8-2f8d-4f82-9f5a-968ead95bb4f" providerId="ADAL" clId="{1E23DF05-160F-4504-AE3F-8AA704525AC3}" dt="2020-05-14T08:29:59.161" v="58" actId="1076"/>
        <pc:sldMkLst>
          <pc:docMk/>
          <pc:sldMk cId="2495373300" sldId="619"/>
        </pc:sldMkLst>
        <pc:spChg chg="del">
          <ac:chgData name="Michael Weinstein" userId="dde8f0b8-2f8d-4f82-9f5a-968ead95bb4f" providerId="ADAL" clId="{1E23DF05-160F-4504-AE3F-8AA704525AC3}" dt="2020-05-14T08:28:47.302" v="46" actId="478"/>
          <ac:spMkLst>
            <pc:docMk/>
            <pc:sldMk cId="2495373300" sldId="619"/>
            <ac:spMk id="4" creationId="{14877762-1BCC-42CA-9F0A-6D3D8A62662E}"/>
          </ac:spMkLst>
        </pc:spChg>
        <pc:spChg chg="del">
          <ac:chgData name="Michael Weinstein" userId="dde8f0b8-2f8d-4f82-9f5a-968ead95bb4f" providerId="ADAL" clId="{1E23DF05-160F-4504-AE3F-8AA704525AC3}" dt="2020-05-14T08:28:47.302" v="46" actId="478"/>
          <ac:spMkLst>
            <pc:docMk/>
            <pc:sldMk cId="2495373300" sldId="619"/>
            <ac:spMk id="5" creationId="{4B2CE026-E7FB-481A-833D-16A86FB68AF9}"/>
          </ac:spMkLst>
        </pc:spChg>
        <pc:spChg chg="del">
          <ac:chgData name="Michael Weinstein" userId="dde8f0b8-2f8d-4f82-9f5a-968ead95bb4f" providerId="ADAL" clId="{1E23DF05-160F-4504-AE3F-8AA704525AC3}" dt="2020-05-14T08:28:47.302" v="46" actId="478"/>
          <ac:spMkLst>
            <pc:docMk/>
            <pc:sldMk cId="2495373300" sldId="619"/>
            <ac:spMk id="6" creationId="{472DAAA4-E95E-4181-8BDE-0D15B045C160}"/>
          </ac:spMkLst>
        </pc:spChg>
        <pc:spChg chg="add mod">
          <ac:chgData name="Michael Weinstein" userId="dde8f0b8-2f8d-4f82-9f5a-968ead95bb4f" providerId="ADAL" clId="{1E23DF05-160F-4504-AE3F-8AA704525AC3}" dt="2020-05-14T08:29:28.050" v="49" actId="1076"/>
          <ac:spMkLst>
            <pc:docMk/>
            <pc:sldMk cId="2495373300" sldId="619"/>
            <ac:spMk id="7" creationId="{7159DB4D-138B-4352-B3D1-0E18D2541A83}"/>
          </ac:spMkLst>
        </pc:spChg>
        <pc:spChg chg="add mod">
          <ac:chgData name="Michael Weinstein" userId="dde8f0b8-2f8d-4f82-9f5a-968ead95bb4f" providerId="ADAL" clId="{1E23DF05-160F-4504-AE3F-8AA704525AC3}" dt="2020-05-14T08:29:53.017" v="57" actId="404"/>
          <ac:spMkLst>
            <pc:docMk/>
            <pc:sldMk cId="2495373300" sldId="619"/>
            <ac:spMk id="8" creationId="{2EEAC8C1-6DA7-437E-BD68-3BADE10A00A3}"/>
          </ac:spMkLst>
        </pc:spChg>
        <pc:spChg chg="add mod">
          <ac:chgData name="Michael Weinstein" userId="dde8f0b8-2f8d-4f82-9f5a-968ead95bb4f" providerId="ADAL" clId="{1E23DF05-160F-4504-AE3F-8AA704525AC3}" dt="2020-05-14T08:29:59.161" v="58" actId="1076"/>
          <ac:spMkLst>
            <pc:docMk/>
            <pc:sldMk cId="2495373300" sldId="619"/>
            <ac:spMk id="9" creationId="{EB1AA285-2D99-4929-8B4A-0DC20521C3CC}"/>
          </ac:spMkLst>
        </pc:spChg>
        <pc:spChg chg="add mod">
          <ac:chgData name="Michael Weinstein" userId="dde8f0b8-2f8d-4f82-9f5a-968ead95bb4f" providerId="ADAL" clId="{1E23DF05-160F-4504-AE3F-8AA704525AC3}" dt="2020-05-14T08:29:01.650" v="47"/>
          <ac:spMkLst>
            <pc:docMk/>
            <pc:sldMk cId="2495373300" sldId="619"/>
            <ac:spMk id="13" creationId="{A538FAE4-B804-4EBD-82F1-F0579E67CA53}"/>
          </ac:spMkLst>
        </pc:spChg>
        <pc:picChg chg="add mod">
          <ac:chgData name="Michael Weinstein" userId="dde8f0b8-2f8d-4f82-9f5a-968ead95bb4f" providerId="ADAL" clId="{1E23DF05-160F-4504-AE3F-8AA704525AC3}" dt="2020-05-14T08:29:31.470" v="50" actId="1076"/>
          <ac:picMkLst>
            <pc:docMk/>
            <pc:sldMk cId="2495373300" sldId="619"/>
            <ac:picMk id="10" creationId="{89A70812-9433-4638-B449-CE534A660551}"/>
          </ac:picMkLst>
        </pc:picChg>
        <pc:picChg chg="add mod">
          <ac:chgData name="Michael Weinstein" userId="dde8f0b8-2f8d-4f82-9f5a-968ead95bb4f" providerId="ADAL" clId="{1E23DF05-160F-4504-AE3F-8AA704525AC3}" dt="2020-05-14T08:29:01.650" v="47"/>
          <ac:picMkLst>
            <pc:docMk/>
            <pc:sldMk cId="2495373300" sldId="619"/>
            <ac:picMk id="11" creationId="{C5BB847F-F190-47B2-B24C-6E8011E5C596}"/>
          </ac:picMkLst>
        </pc:picChg>
        <pc:picChg chg="add mod">
          <ac:chgData name="Michael Weinstein" userId="dde8f0b8-2f8d-4f82-9f5a-968ead95bb4f" providerId="ADAL" clId="{1E23DF05-160F-4504-AE3F-8AA704525AC3}" dt="2020-05-14T08:29:01.650" v="47"/>
          <ac:picMkLst>
            <pc:docMk/>
            <pc:sldMk cId="2495373300" sldId="619"/>
            <ac:picMk id="12" creationId="{CBDC9E21-1472-40CF-8BEB-80D956B27C60}"/>
          </ac:picMkLst>
        </pc:picChg>
      </pc:sldChg>
      <pc:sldChg chg="addSp delSp modSp new mod">
        <pc:chgData name="Michael Weinstein" userId="dde8f0b8-2f8d-4f82-9f5a-968ead95bb4f" providerId="ADAL" clId="{1E23DF05-160F-4504-AE3F-8AA704525AC3}" dt="2020-05-14T08:41:15.144" v="278" actId="478"/>
        <pc:sldMkLst>
          <pc:docMk/>
          <pc:sldMk cId="1414891236" sldId="620"/>
        </pc:sldMkLst>
        <pc:spChg chg="del">
          <ac:chgData name="Michael Weinstein" userId="dde8f0b8-2f8d-4f82-9f5a-968ead95bb4f" providerId="ADAL" clId="{1E23DF05-160F-4504-AE3F-8AA704525AC3}" dt="2020-05-14T08:38:20.912" v="141" actId="478"/>
          <ac:spMkLst>
            <pc:docMk/>
            <pc:sldMk cId="1414891236" sldId="620"/>
            <ac:spMk id="4" creationId="{D29907E7-1EF5-451A-A36E-1763DA5B683F}"/>
          </ac:spMkLst>
        </pc:spChg>
        <pc:spChg chg="del">
          <ac:chgData name="Michael Weinstein" userId="dde8f0b8-2f8d-4f82-9f5a-968ead95bb4f" providerId="ADAL" clId="{1E23DF05-160F-4504-AE3F-8AA704525AC3}" dt="2020-05-14T08:38:12.481" v="140" actId="478"/>
          <ac:spMkLst>
            <pc:docMk/>
            <pc:sldMk cId="1414891236" sldId="620"/>
            <ac:spMk id="5" creationId="{4F331136-3223-448D-AF5A-4E77CCA81F4F}"/>
          </ac:spMkLst>
        </pc:spChg>
        <pc:spChg chg="mod">
          <ac:chgData name="Michael Weinstein" userId="dde8f0b8-2f8d-4f82-9f5a-968ead95bb4f" providerId="ADAL" clId="{1E23DF05-160F-4504-AE3F-8AA704525AC3}" dt="2020-05-14T08:41:01.286" v="275" actId="20577"/>
          <ac:spMkLst>
            <pc:docMk/>
            <pc:sldMk cId="1414891236" sldId="620"/>
            <ac:spMk id="6" creationId="{0D1310A6-8CAB-41D0-B8BD-B578812298D5}"/>
          </ac:spMkLst>
        </pc:spChg>
        <pc:spChg chg="del mod">
          <ac:chgData name="Michael Weinstein" userId="dde8f0b8-2f8d-4f82-9f5a-968ead95bb4f" providerId="ADAL" clId="{1E23DF05-160F-4504-AE3F-8AA704525AC3}" dt="2020-05-14T08:41:15.144" v="278" actId="478"/>
          <ac:spMkLst>
            <pc:docMk/>
            <pc:sldMk cId="1414891236" sldId="620"/>
            <ac:spMk id="9" creationId="{012F88F0-B263-4BB9-8578-D5D187D75A13}"/>
          </ac:spMkLst>
        </pc:spChg>
        <pc:spChg chg="add mod">
          <ac:chgData name="Michael Weinstein" userId="dde8f0b8-2f8d-4f82-9f5a-968ead95bb4f" providerId="ADAL" clId="{1E23DF05-160F-4504-AE3F-8AA704525AC3}" dt="2020-05-14T08:39:11.962" v="142" actId="164"/>
          <ac:spMkLst>
            <pc:docMk/>
            <pc:sldMk cId="1414891236" sldId="620"/>
            <ac:spMk id="11" creationId="{271C04E1-FF11-46C8-8794-7E847F6BAE62}"/>
          </ac:spMkLst>
        </pc:spChg>
        <pc:spChg chg="add del mod">
          <ac:chgData name="Michael Weinstein" userId="dde8f0b8-2f8d-4f82-9f5a-968ead95bb4f" providerId="ADAL" clId="{1E23DF05-160F-4504-AE3F-8AA704525AC3}" dt="2020-05-14T08:40:07.678" v="172" actId="478"/>
          <ac:spMkLst>
            <pc:docMk/>
            <pc:sldMk cId="1414891236" sldId="620"/>
            <ac:spMk id="12" creationId="{06EA150B-2E6E-4C24-88B3-9076C48EB111}"/>
          </ac:spMkLst>
        </pc:spChg>
        <pc:spChg chg="add mod">
          <ac:chgData name="Michael Weinstein" userId="dde8f0b8-2f8d-4f82-9f5a-968ead95bb4f" providerId="ADAL" clId="{1E23DF05-160F-4504-AE3F-8AA704525AC3}" dt="2020-05-14T08:39:48.569" v="155" actId="20577"/>
          <ac:spMkLst>
            <pc:docMk/>
            <pc:sldMk cId="1414891236" sldId="620"/>
            <ac:spMk id="13" creationId="{3AE1D70C-AAB6-4AB9-AFD5-C84725FBA288}"/>
          </ac:spMkLst>
        </pc:spChg>
        <pc:spChg chg="add mod">
          <ac:chgData name="Michael Weinstein" userId="dde8f0b8-2f8d-4f82-9f5a-968ead95bb4f" providerId="ADAL" clId="{1E23DF05-160F-4504-AE3F-8AA704525AC3}" dt="2020-05-14T08:39:58.280" v="171" actId="20577"/>
          <ac:spMkLst>
            <pc:docMk/>
            <pc:sldMk cId="1414891236" sldId="620"/>
            <ac:spMk id="14" creationId="{6ADF647A-87BB-4C3B-BF56-2B478006639F}"/>
          </ac:spMkLst>
        </pc:spChg>
        <pc:spChg chg="add mod">
          <ac:chgData name="Michael Weinstein" userId="dde8f0b8-2f8d-4f82-9f5a-968ead95bb4f" providerId="ADAL" clId="{1E23DF05-160F-4504-AE3F-8AA704525AC3}" dt="2020-05-14T08:39:11.962" v="142" actId="164"/>
          <ac:spMkLst>
            <pc:docMk/>
            <pc:sldMk cId="1414891236" sldId="620"/>
            <ac:spMk id="15" creationId="{5461F490-EC93-40EA-BDD9-16DB75135E97}"/>
          </ac:spMkLst>
        </pc:spChg>
        <pc:spChg chg="add mod">
          <ac:chgData name="Michael Weinstein" userId="dde8f0b8-2f8d-4f82-9f5a-968ead95bb4f" providerId="ADAL" clId="{1E23DF05-160F-4504-AE3F-8AA704525AC3}" dt="2020-05-14T08:39:11.962" v="142" actId="164"/>
          <ac:spMkLst>
            <pc:docMk/>
            <pc:sldMk cId="1414891236" sldId="620"/>
            <ac:spMk id="16" creationId="{2CBE814A-7AC1-45B5-9F97-EFE1FA45FDB8}"/>
          </ac:spMkLst>
        </pc:spChg>
        <pc:spChg chg="add del mod">
          <ac:chgData name="Michael Weinstein" userId="dde8f0b8-2f8d-4f82-9f5a-968ead95bb4f" providerId="ADAL" clId="{1E23DF05-160F-4504-AE3F-8AA704525AC3}" dt="2020-05-14T08:41:09.231" v="276" actId="478"/>
          <ac:spMkLst>
            <pc:docMk/>
            <pc:sldMk cId="1414891236" sldId="620"/>
            <ac:spMk id="17" creationId="{31A89048-EFEE-4268-93A7-8ADE18357699}"/>
          </ac:spMkLst>
        </pc:spChg>
        <pc:grpChg chg="add del mod">
          <ac:chgData name="Michael Weinstein" userId="dde8f0b8-2f8d-4f82-9f5a-968ead95bb4f" providerId="ADAL" clId="{1E23DF05-160F-4504-AE3F-8AA704525AC3}" dt="2020-05-14T08:41:12.760" v="277" actId="478"/>
          <ac:grpSpMkLst>
            <pc:docMk/>
            <pc:sldMk cId="1414891236" sldId="620"/>
            <ac:grpSpMk id="7" creationId="{D08C0DA4-D4D6-4B05-A3E7-CAE526E04B04}"/>
          </ac:grpSpMkLst>
        </pc:grpChg>
        <pc:grpChg chg="add mod">
          <ac:chgData name="Michael Weinstein" userId="dde8f0b8-2f8d-4f82-9f5a-968ead95bb4f" providerId="ADAL" clId="{1E23DF05-160F-4504-AE3F-8AA704525AC3}" dt="2020-05-14T08:39:23.620" v="144" actId="1076"/>
          <ac:grpSpMkLst>
            <pc:docMk/>
            <pc:sldMk cId="1414891236" sldId="620"/>
            <ac:grpSpMk id="18" creationId="{68529CE3-BCE0-4E6C-BEFF-A3E464F8C7CE}"/>
          </ac:grpSpMkLst>
        </pc:grpChg>
        <pc:picChg chg="del mod">
          <ac:chgData name="Michael Weinstein" userId="dde8f0b8-2f8d-4f82-9f5a-968ead95bb4f" providerId="ADAL" clId="{1E23DF05-160F-4504-AE3F-8AA704525AC3}" dt="2020-05-14T08:41:12.760" v="277" actId="478"/>
          <ac:picMkLst>
            <pc:docMk/>
            <pc:sldMk cId="1414891236" sldId="620"/>
            <ac:picMk id="8" creationId="{C11A055E-C7D3-4D3B-BC7D-06C57293DC1B}"/>
          </ac:picMkLst>
        </pc:picChg>
        <pc:picChg chg="add mod">
          <ac:chgData name="Michael Weinstein" userId="dde8f0b8-2f8d-4f82-9f5a-968ead95bb4f" providerId="ADAL" clId="{1E23DF05-160F-4504-AE3F-8AA704525AC3}" dt="2020-05-14T08:39:11.962" v="142" actId="164"/>
          <ac:picMkLst>
            <pc:docMk/>
            <pc:sldMk cId="1414891236" sldId="620"/>
            <ac:picMk id="10" creationId="{8BE77626-A5F8-4D6D-97EF-9B4452B42FEA}"/>
          </ac:picMkLst>
        </pc:picChg>
      </pc:sldChg>
      <pc:sldChg chg="addSp delSp modSp new mod">
        <pc:chgData name="Michael Weinstein" userId="dde8f0b8-2f8d-4f82-9f5a-968ead95bb4f" providerId="ADAL" clId="{1E23DF05-160F-4504-AE3F-8AA704525AC3}" dt="2020-05-14T08:43:39.702" v="311" actId="1035"/>
        <pc:sldMkLst>
          <pc:docMk/>
          <pc:sldMk cId="823298244" sldId="621"/>
        </pc:sldMkLst>
        <pc:spChg chg="del">
          <ac:chgData name="Michael Weinstein" userId="dde8f0b8-2f8d-4f82-9f5a-968ead95bb4f" providerId="ADAL" clId="{1E23DF05-160F-4504-AE3F-8AA704525AC3}" dt="2020-05-14T08:43:02.021" v="298" actId="478"/>
          <ac:spMkLst>
            <pc:docMk/>
            <pc:sldMk cId="823298244" sldId="621"/>
            <ac:spMk id="4" creationId="{53369C6F-6B1B-488E-847E-A3CD3D5E1538}"/>
          </ac:spMkLst>
        </pc:spChg>
        <pc:spChg chg="del">
          <ac:chgData name="Michael Weinstein" userId="dde8f0b8-2f8d-4f82-9f5a-968ead95bb4f" providerId="ADAL" clId="{1E23DF05-160F-4504-AE3F-8AA704525AC3}" dt="2020-05-14T08:43:02.021" v="298" actId="478"/>
          <ac:spMkLst>
            <pc:docMk/>
            <pc:sldMk cId="823298244" sldId="621"/>
            <ac:spMk id="5" creationId="{BBEE5172-E0B0-4765-8661-1FF642B2F2EC}"/>
          </ac:spMkLst>
        </pc:spChg>
        <pc:spChg chg="del">
          <ac:chgData name="Michael Weinstein" userId="dde8f0b8-2f8d-4f82-9f5a-968ead95bb4f" providerId="ADAL" clId="{1E23DF05-160F-4504-AE3F-8AA704525AC3}" dt="2020-05-14T08:43:02.021" v="298" actId="478"/>
          <ac:spMkLst>
            <pc:docMk/>
            <pc:sldMk cId="823298244" sldId="621"/>
            <ac:spMk id="6" creationId="{A9FE335E-580E-404F-8573-2C2B87F8927E}"/>
          </ac:spMkLst>
        </pc:spChg>
        <pc:spChg chg="add mod">
          <ac:chgData name="Michael Weinstein" userId="dde8f0b8-2f8d-4f82-9f5a-968ead95bb4f" providerId="ADAL" clId="{1E23DF05-160F-4504-AE3F-8AA704525AC3}" dt="2020-05-14T08:43:11.856" v="301" actId="1076"/>
          <ac:spMkLst>
            <pc:docMk/>
            <pc:sldMk cId="823298244" sldId="621"/>
            <ac:spMk id="7" creationId="{7C43C60A-A896-4B76-83A4-2F8F20C4F26B}"/>
          </ac:spMkLst>
        </pc:spChg>
        <pc:spChg chg="add mod">
          <ac:chgData name="Michael Weinstein" userId="dde8f0b8-2f8d-4f82-9f5a-968ead95bb4f" providerId="ADAL" clId="{1E23DF05-160F-4504-AE3F-8AA704525AC3}" dt="2020-05-14T08:43:39.702" v="311" actId="1035"/>
          <ac:spMkLst>
            <pc:docMk/>
            <pc:sldMk cId="823298244" sldId="621"/>
            <ac:spMk id="9" creationId="{8F9E845F-4AD5-45DA-A7F8-0982AD7A1C6A}"/>
          </ac:spMkLst>
        </pc:spChg>
        <pc:spChg chg="add mod">
          <ac:chgData name="Michael Weinstein" userId="dde8f0b8-2f8d-4f82-9f5a-968ead95bb4f" providerId="ADAL" clId="{1E23DF05-160F-4504-AE3F-8AA704525AC3}" dt="2020-05-14T08:43:02.628" v="299"/>
          <ac:spMkLst>
            <pc:docMk/>
            <pc:sldMk cId="823298244" sldId="621"/>
            <ac:spMk id="10" creationId="{E31EF94D-C6D2-4FD4-9850-C7CCFBDF104E}"/>
          </ac:spMkLst>
        </pc:spChg>
        <pc:spChg chg="add mod">
          <ac:chgData name="Michael Weinstein" userId="dde8f0b8-2f8d-4f82-9f5a-968ead95bb4f" providerId="ADAL" clId="{1E23DF05-160F-4504-AE3F-8AA704525AC3}" dt="2020-05-14T08:43:02.628" v="299"/>
          <ac:spMkLst>
            <pc:docMk/>
            <pc:sldMk cId="823298244" sldId="621"/>
            <ac:spMk id="11" creationId="{27FECB36-1126-43AA-8EAB-9D2522078CD5}"/>
          </ac:spMkLst>
        </pc:spChg>
        <pc:picChg chg="add mod">
          <ac:chgData name="Michael Weinstein" userId="dde8f0b8-2f8d-4f82-9f5a-968ead95bb4f" providerId="ADAL" clId="{1E23DF05-160F-4504-AE3F-8AA704525AC3}" dt="2020-05-14T08:43:34.734" v="304" actId="14100"/>
          <ac:picMkLst>
            <pc:docMk/>
            <pc:sldMk cId="823298244" sldId="621"/>
            <ac:picMk id="8" creationId="{2560EE18-EB3D-4032-ACE9-5BB324AF0E63}"/>
          </ac:picMkLst>
        </pc:picChg>
      </pc:sldChg>
      <pc:sldChg chg="addSp delSp modSp new mod">
        <pc:chgData name="Michael Weinstein" userId="dde8f0b8-2f8d-4f82-9f5a-968ead95bb4f" providerId="ADAL" clId="{1E23DF05-160F-4504-AE3F-8AA704525AC3}" dt="2020-05-14T08:42:30.474" v="297" actId="1036"/>
        <pc:sldMkLst>
          <pc:docMk/>
          <pc:sldMk cId="2675022410" sldId="622"/>
        </pc:sldMkLst>
        <pc:spChg chg="del">
          <ac:chgData name="Michael Weinstein" userId="dde8f0b8-2f8d-4f82-9f5a-968ead95bb4f" providerId="ADAL" clId="{1E23DF05-160F-4504-AE3F-8AA704525AC3}" dt="2020-05-14T08:41:48.400" v="282" actId="478"/>
          <ac:spMkLst>
            <pc:docMk/>
            <pc:sldMk cId="2675022410" sldId="622"/>
            <ac:spMk id="4" creationId="{CBF9F0A2-D052-4ED6-8E48-2722FD9195F1}"/>
          </ac:spMkLst>
        </pc:spChg>
        <pc:spChg chg="del">
          <ac:chgData name="Michael Weinstein" userId="dde8f0b8-2f8d-4f82-9f5a-968ead95bb4f" providerId="ADAL" clId="{1E23DF05-160F-4504-AE3F-8AA704525AC3}" dt="2020-05-14T08:41:48.400" v="282" actId="478"/>
          <ac:spMkLst>
            <pc:docMk/>
            <pc:sldMk cId="2675022410" sldId="622"/>
            <ac:spMk id="5" creationId="{32D0B1D1-2EDC-4EA9-8E34-DE1FDB5F44B1}"/>
          </ac:spMkLst>
        </pc:spChg>
        <pc:spChg chg="del">
          <ac:chgData name="Michael Weinstein" userId="dde8f0b8-2f8d-4f82-9f5a-968ead95bb4f" providerId="ADAL" clId="{1E23DF05-160F-4504-AE3F-8AA704525AC3}" dt="2020-05-14T08:41:48.400" v="282" actId="478"/>
          <ac:spMkLst>
            <pc:docMk/>
            <pc:sldMk cId="2675022410" sldId="622"/>
            <ac:spMk id="6" creationId="{ED7C2730-1F1A-4DBF-9C4A-3DF5597D159A}"/>
          </ac:spMkLst>
        </pc:spChg>
        <pc:spChg chg="add mod">
          <ac:chgData name="Michael Weinstein" userId="dde8f0b8-2f8d-4f82-9f5a-968ead95bb4f" providerId="ADAL" clId="{1E23DF05-160F-4504-AE3F-8AA704525AC3}" dt="2020-05-14T08:42:19.300" v="285" actId="1076"/>
          <ac:spMkLst>
            <pc:docMk/>
            <pc:sldMk cId="2675022410" sldId="622"/>
            <ac:spMk id="7" creationId="{42A70CBB-33B4-4781-95CF-474414F27D95}"/>
          </ac:spMkLst>
        </pc:spChg>
        <pc:spChg chg="add mod">
          <ac:chgData name="Michael Weinstein" userId="dde8f0b8-2f8d-4f82-9f5a-968ead95bb4f" providerId="ADAL" clId="{1E23DF05-160F-4504-AE3F-8AA704525AC3}" dt="2020-05-14T08:42:03.198" v="283"/>
          <ac:spMkLst>
            <pc:docMk/>
            <pc:sldMk cId="2675022410" sldId="622"/>
            <ac:spMk id="8" creationId="{78881781-4BD3-4A73-8B99-F4640749CD10}"/>
          </ac:spMkLst>
        </pc:spChg>
        <pc:spChg chg="add mod">
          <ac:chgData name="Michael Weinstein" userId="dde8f0b8-2f8d-4f82-9f5a-968ead95bb4f" providerId="ADAL" clId="{1E23DF05-160F-4504-AE3F-8AA704525AC3}" dt="2020-05-14T08:42:30.474" v="297" actId="1036"/>
          <ac:spMkLst>
            <pc:docMk/>
            <pc:sldMk cId="2675022410" sldId="622"/>
            <ac:spMk id="9" creationId="{B1F90B7D-BE50-4477-858C-AED441AAD8F5}"/>
          </ac:spMkLst>
        </pc:spChg>
        <pc:spChg chg="add mod">
          <ac:chgData name="Michael Weinstein" userId="dde8f0b8-2f8d-4f82-9f5a-968ead95bb4f" providerId="ADAL" clId="{1E23DF05-160F-4504-AE3F-8AA704525AC3}" dt="2020-05-14T08:42:30.474" v="297" actId="1036"/>
          <ac:spMkLst>
            <pc:docMk/>
            <pc:sldMk cId="2675022410" sldId="622"/>
            <ac:spMk id="10" creationId="{6A3E9516-9378-4500-B100-D77CDFF3C33D}"/>
          </ac:spMkLst>
        </pc:spChg>
        <pc:picChg chg="add mod">
          <ac:chgData name="Michael Weinstein" userId="dde8f0b8-2f8d-4f82-9f5a-968ead95bb4f" providerId="ADAL" clId="{1E23DF05-160F-4504-AE3F-8AA704525AC3}" dt="2020-05-14T08:42:30.474" v="297" actId="1036"/>
          <ac:picMkLst>
            <pc:docMk/>
            <pc:sldMk cId="2675022410" sldId="622"/>
            <ac:picMk id="11" creationId="{F9CFFD02-CBBA-4AC2-8A07-F7558CFE81E7}"/>
          </ac:picMkLst>
        </pc:picChg>
        <pc:picChg chg="add mod">
          <ac:chgData name="Michael Weinstein" userId="dde8f0b8-2f8d-4f82-9f5a-968ead95bb4f" providerId="ADAL" clId="{1E23DF05-160F-4504-AE3F-8AA704525AC3}" dt="2020-05-14T08:42:03.198" v="283"/>
          <ac:picMkLst>
            <pc:docMk/>
            <pc:sldMk cId="2675022410" sldId="622"/>
            <ac:picMk id="12" creationId="{C558B8D2-601F-43E2-B07A-EDE9FECB4883}"/>
          </ac:picMkLst>
        </pc:picChg>
        <pc:picChg chg="add mod">
          <ac:chgData name="Michael Weinstein" userId="dde8f0b8-2f8d-4f82-9f5a-968ead95bb4f" providerId="ADAL" clId="{1E23DF05-160F-4504-AE3F-8AA704525AC3}" dt="2020-05-14T08:42:03.198" v="283"/>
          <ac:picMkLst>
            <pc:docMk/>
            <pc:sldMk cId="2675022410" sldId="622"/>
            <ac:picMk id="13" creationId="{6815684A-C5EE-49C6-BCD3-2B6657B57628}"/>
          </ac:picMkLst>
        </pc:picChg>
      </pc:sldChg>
      <pc:sldChg chg="addSp delSp modSp new mod">
        <pc:chgData name="Michael Weinstein" userId="dde8f0b8-2f8d-4f82-9f5a-968ead95bb4f" providerId="ADAL" clId="{1E23DF05-160F-4504-AE3F-8AA704525AC3}" dt="2020-05-14T08:51:39.487" v="356"/>
        <pc:sldMkLst>
          <pc:docMk/>
          <pc:sldMk cId="3363352478" sldId="623"/>
        </pc:sldMkLst>
        <pc:spChg chg="del">
          <ac:chgData name="Michael Weinstein" userId="dde8f0b8-2f8d-4f82-9f5a-968ead95bb4f" providerId="ADAL" clId="{1E23DF05-160F-4504-AE3F-8AA704525AC3}" dt="2020-05-14T08:51:38.619" v="355" actId="478"/>
          <ac:spMkLst>
            <pc:docMk/>
            <pc:sldMk cId="3363352478" sldId="623"/>
            <ac:spMk id="4" creationId="{0B969545-1014-4798-91B7-C720C5C43470}"/>
          </ac:spMkLst>
        </pc:spChg>
        <pc:spChg chg="del">
          <ac:chgData name="Michael Weinstein" userId="dde8f0b8-2f8d-4f82-9f5a-968ead95bb4f" providerId="ADAL" clId="{1E23DF05-160F-4504-AE3F-8AA704525AC3}" dt="2020-05-14T08:51:38.619" v="355" actId="478"/>
          <ac:spMkLst>
            <pc:docMk/>
            <pc:sldMk cId="3363352478" sldId="623"/>
            <ac:spMk id="5" creationId="{B74BE533-FE83-45A6-8A58-EDF1F642C424}"/>
          </ac:spMkLst>
        </pc:spChg>
        <pc:spChg chg="del">
          <ac:chgData name="Michael Weinstein" userId="dde8f0b8-2f8d-4f82-9f5a-968ead95bb4f" providerId="ADAL" clId="{1E23DF05-160F-4504-AE3F-8AA704525AC3}" dt="2020-05-14T08:51:38.619" v="355" actId="478"/>
          <ac:spMkLst>
            <pc:docMk/>
            <pc:sldMk cId="3363352478" sldId="623"/>
            <ac:spMk id="6" creationId="{26DF5CC9-D4F1-4BE9-BCED-8A4CC295CA85}"/>
          </ac:spMkLst>
        </pc:spChg>
        <pc:spChg chg="add mod">
          <ac:chgData name="Michael Weinstein" userId="dde8f0b8-2f8d-4f82-9f5a-968ead95bb4f" providerId="ADAL" clId="{1E23DF05-160F-4504-AE3F-8AA704525AC3}" dt="2020-05-14T08:51:39.487" v="356"/>
          <ac:spMkLst>
            <pc:docMk/>
            <pc:sldMk cId="3363352478" sldId="623"/>
            <ac:spMk id="7" creationId="{A3FC3DF3-4E2D-468F-A6EA-862AC63054FF}"/>
          </ac:spMkLst>
        </pc:spChg>
        <pc:spChg chg="add mod">
          <ac:chgData name="Michael Weinstein" userId="dde8f0b8-2f8d-4f82-9f5a-968ead95bb4f" providerId="ADAL" clId="{1E23DF05-160F-4504-AE3F-8AA704525AC3}" dt="2020-05-14T08:51:39.487" v="356"/>
          <ac:spMkLst>
            <pc:docMk/>
            <pc:sldMk cId="3363352478" sldId="623"/>
            <ac:spMk id="9" creationId="{878A9D42-9BAD-4E08-B709-CF2FB43C2932}"/>
          </ac:spMkLst>
        </pc:spChg>
        <pc:graphicFrameChg chg="add mod">
          <ac:chgData name="Michael Weinstein" userId="dde8f0b8-2f8d-4f82-9f5a-968ead95bb4f" providerId="ADAL" clId="{1E23DF05-160F-4504-AE3F-8AA704525AC3}" dt="2020-05-14T08:51:39.487" v="356"/>
          <ac:graphicFrameMkLst>
            <pc:docMk/>
            <pc:sldMk cId="3363352478" sldId="623"/>
            <ac:graphicFrameMk id="8" creationId="{32B137CD-CC2A-41A1-80D2-D78A757E1C96}"/>
          </ac:graphicFrameMkLst>
        </pc:graphicFrameChg>
      </pc:sldChg>
      <pc:sldChg chg="del">
        <pc:chgData name="Michael Weinstein" userId="dde8f0b8-2f8d-4f82-9f5a-968ead95bb4f" providerId="ADAL" clId="{1E23DF05-160F-4504-AE3F-8AA704525AC3}" dt="2020-05-14T08:25:25.831" v="0"/>
        <pc:sldMkLst>
          <pc:docMk/>
          <pc:sldMk cId="819352415" sldId="625"/>
        </pc:sldMkLst>
      </pc:sldChg>
      <pc:sldChg chg="del">
        <pc:chgData name="Michael Weinstein" userId="dde8f0b8-2f8d-4f82-9f5a-968ead95bb4f" providerId="ADAL" clId="{1E23DF05-160F-4504-AE3F-8AA704525AC3}" dt="2020-05-14T08:25:25.831" v="0"/>
        <pc:sldMkLst>
          <pc:docMk/>
          <pc:sldMk cId="1846271710" sldId="626"/>
        </pc:sldMkLst>
      </pc:sldChg>
      <pc:sldChg chg="del">
        <pc:chgData name="Michael Weinstein" userId="dde8f0b8-2f8d-4f82-9f5a-968ead95bb4f" providerId="ADAL" clId="{1E23DF05-160F-4504-AE3F-8AA704525AC3}" dt="2020-05-14T08:25:25.831" v="0"/>
        <pc:sldMkLst>
          <pc:docMk/>
          <pc:sldMk cId="1103165248" sldId="628"/>
        </pc:sldMkLst>
      </pc:sldChg>
      <pc:sldChg chg="modSp add del mod">
        <pc:chgData name="Michael Weinstein" userId="dde8f0b8-2f8d-4f82-9f5a-968ead95bb4f" providerId="ADAL" clId="{1E23DF05-160F-4504-AE3F-8AA704525AC3}" dt="2020-05-14T08:32:36.380" v="73" actId="1036"/>
        <pc:sldMkLst>
          <pc:docMk/>
          <pc:sldMk cId="294137994" sldId="630"/>
        </pc:sldMkLst>
        <pc:spChg chg="mod">
          <ac:chgData name="Michael Weinstein" userId="dde8f0b8-2f8d-4f82-9f5a-968ead95bb4f" providerId="ADAL" clId="{1E23DF05-160F-4504-AE3F-8AA704525AC3}" dt="2020-05-14T08:32:36.380" v="73" actId="1036"/>
          <ac:spMkLst>
            <pc:docMk/>
            <pc:sldMk cId="294137994" sldId="630"/>
            <ac:spMk id="2" creationId="{00000000-0000-0000-0000-000000000000}"/>
          </ac:spMkLst>
        </pc:spChg>
      </pc:sldChg>
      <pc:sldChg chg="modSp add del mod">
        <pc:chgData name="Michael Weinstein" userId="dde8f0b8-2f8d-4f82-9f5a-968ead95bb4f" providerId="ADAL" clId="{1E23DF05-160F-4504-AE3F-8AA704525AC3}" dt="2020-05-14T08:33:05.768" v="77" actId="1076"/>
        <pc:sldMkLst>
          <pc:docMk/>
          <pc:sldMk cId="2857589768" sldId="631"/>
        </pc:sldMkLst>
        <pc:spChg chg="mod">
          <ac:chgData name="Michael Weinstein" userId="dde8f0b8-2f8d-4f82-9f5a-968ead95bb4f" providerId="ADAL" clId="{1E23DF05-160F-4504-AE3F-8AA704525AC3}" dt="2020-05-14T08:33:05.768" v="77" actId="1076"/>
          <ac:spMkLst>
            <pc:docMk/>
            <pc:sldMk cId="2857589768" sldId="631"/>
            <ac:spMk id="2" creationId="{00000000-0000-0000-0000-000000000000}"/>
          </ac:spMkLst>
        </pc:spChg>
      </pc:sldChg>
      <pc:sldChg chg="modSp add del mod">
        <pc:chgData name="Michael Weinstein" userId="dde8f0b8-2f8d-4f82-9f5a-968ead95bb4f" providerId="ADAL" clId="{1E23DF05-160F-4504-AE3F-8AA704525AC3}" dt="2020-05-14T08:34:04.256" v="89" actId="1076"/>
        <pc:sldMkLst>
          <pc:docMk/>
          <pc:sldMk cId="746742809" sldId="632"/>
        </pc:sldMkLst>
        <pc:spChg chg="mod">
          <ac:chgData name="Michael Weinstein" userId="dde8f0b8-2f8d-4f82-9f5a-968ead95bb4f" providerId="ADAL" clId="{1E23DF05-160F-4504-AE3F-8AA704525AC3}" dt="2020-05-14T08:34:04.256" v="89" actId="1076"/>
          <ac:spMkLst>
            <pc:docMk/>
            <pc:sldMk cId="746742809" sldId="632"/>
            <ac:spMk id="2" creationId="{00000000-0000-0000-0000-000000000000}"/>
          </ac:spMkLst>
        </pc:spChg>
      </pc:sldChg>
      <pc:sldChg chg="modSp add del mod">
        <pc:chgData name="Michael Weinstein" userId="dde8f0b8-2f8d-4f82-9f5a-968ead95bb4f" providerId="ADAL" clId="{1E23DF05-160F-4504-AE3F-8AA704525AC3}" dt="2020-05-14T08:34:14.038" v="91" actId="1076"/>
        <pc:sldMkLst>
          <pc:docMk/>
          <pc:sldMk cId="346836802" sldId="633"/>
        </pc:sldMkLst>
        <pc:spChg chg="mod">
          <ac:chgData name="Michael Weinstein" userId="dde8f0b8-2f8d-4f82-9f5a-968ead95bb4f" providerId="ADAL" clId="{1E23DF05-160F-4504-AE3F-8AA704525AC3}" dt="2020-05-14T08:34:14.038" v="91" actId="1076"/>
          <ac:spMkLst>
            <pc:docMk/>
            <pc:sldMk cId="346836802" sldId="633"/>
            <ac:spMk id="2" creationId="{00000000-0000-0000-0000-000000000000}"/>
          </ac:spMkLst>
        </pc:spChg>
      </pc:sldChg>
      <pc:sldChg chg="add del">
        <pc:chgData name="Michael Weinstein" userId="dde8f0b8-2f8d-4f82-9f5a-968ead95bb4f" providerId="ADAL" clId="{1E23DF05-160F-4504-AE3F-8AA704525AC3}" dt="2020-05-14T08:41:41.368" v="281"/>
        <pc:sldMkLst>
          <pc:docMk/>
          <pc:sldMk cId="3547500054" sldId="635"/>
        </pc:sldMkLst>
      </pc:sldChg>
      <pc:sldChg chg="add del">
        <pc:chgData name="Michael Weinstein" userId="dde8f0b8-2f8d-4f82-9f5a-968ead95bb4f" providerId="ADAL" clId="{1E23DF05-160F-4504-AE3F-8AA704525AC3}" dt="2020-05-14T08:36:52.289" v="130"/>
        <pc:sldMkLst>
          <pc:docMk/>
          <pc:sldMk cId="3468794898" sldId="636"/>
        </pc:sldMkLst>
      </pc:sldChg>
      <pc:sldChg chg="modSp add del mod">
        <pc:chgData name="Michael Weinstein" userId="dde8f0b8-2f8d-4f82-9f5a-968ead95bb4f" providerId="ADAL" clId="{1E23DF05-160F-4504-AE3F-8AA704525AC3}" dt="2020-05-14T08:33:46.581" v="86" actId="1076"/>
        <pc:sldMkLst>
          <pc:docMk/>
          <pc:sldMk cId="106292589" sldId="638"/>
        </pc:sldMkLst>
        <pc:spChg chg="mod">
          <ac:chgData name="Michael Weinstein" userId="dde8f0b8-2f8d-4f82-9f5a-968ead95bb4f" providerId="ADAL" clId="{1E23DF05-160F-4504-AE3F-8AA704525AC3}" dt="2020-05-14T08:33:46.581" v="86" actId="1076"/>
          <ac:spMkLst>
            <pc:docMk/>
            <pc:sldMk cId="106292589" sldId="638"/>
            <ac:spMk id="2" creationId="{B8060C86-F139-4C0C-AD22-8505726C7AE5}"/>
          </ac:spMkLst>
        </pc:spChg>
      </pc:sldChg>
      <pc:sldChg chg="add del">
        <pc:chgData name="Michael Weinstein" userId="dde8f0b8-2f8d-4f82-9f5a-968ead95bb4f" providerId="ADAL" clId="{1E23DF05-160F-4504-AE3F-8AA704525AC3}" dt="2020-05-14T09:03:17.996" v="717" actId="47"/>
        <pc:sldMkLst>
          <pc:docMk/>
          <pc:sldMk cId="4223077011" sldId="639"/>
        </pc:sldMkLst>
      </pc:sldChg>
      <pc:sldChg chg="modSp add mod">
        <pc:chgData name="Michael Weinstein" userId="dde8f0b8-2f8d-4f82-9f5a-968ead95bb4f" providerId="ADAL" clId="{1E23DF05-160F-4504-AE3F-8AA704525AC3}" dt="2020-05-14T08:50:05.779" v="350" actId="1036"/>
        <pc:sldMkLst>
          <pc:docMk/>
          <pc:sldMk cId="1164418502" sldId="640"/>
        </pc:sldMkLst>
        <pc:spChg chg="mod">
          <ac:chgData name="Michael Weinstein" userId="dde8f0b8-2f8d-4f82-9f5a-968ead95bb4f" providerId="ADAL" clId="{1E23DF05-160F-4504-AE3F-8AA704525AC3}" dt="2020-05-14T08:49:28.683" v="343" actId="1076"/>
          <ac:spMkLst>
            <pc:docMk/>
            <pc:sldMk cId="1164418502" sldId="640"/>
            <ac:spMk id="2" creationId="{A6F916FB-538E-4211-9A3B-52CFC37E60E1}"/>
          </ac:spMkLst>
        </pc:spChg>
        <pc:graphicFrameChg chg="mod">
          <ac:chgData name="Michael Weinstein" userId="dde8f0b8-2f8d-4f82-9f5a-968ead95bb4f" providerId="ADAL" clId="{1E23DF05-160F-4504-AE3F-8AA704525AC3}" dt="2020-05-14T08:50:05.779" v="350" actId="1036"/>
          <ac:graphicFrameMkLst>
            <pc:docMk/>
            <pc:sldMk cId="1164418502" sldId="640"/>
            <ac:graphicFrameMk id="4" creationId="{A956EBFE-4C66-45CB-AEFA-CA2017DC9985}"/>
          </ac:graphicFrameMkLst>
        </pc:graphicFrameChg>
      </pc:sldChg>
      <pc:sldChg chg="modSp add mod">
        <pc:chgData name="Michael Weinstein" userId="dde8f0b8-2f8d-4f82-9f5a-968ead95bb4f" providerId="ADAL" clId="{1E23DF05-160F-4504-AE3F-8AA704525AC3}" dt="2020-05-14T08:50:18.344" v="351" actId="1076"/>
        <pc:sldMkLst>
          <pc:docMk/>
          <pc:sldMk cId="3373810169" sldId="641"/>
        </pc:sldMkLst>
        <pc:spChg chg="mod">
          <ac:chgData name="Michael Weinstein" userId="dde8f0b8-2f8d-4f82-9f5a-968ead95bb4f" providerId="ADAL" clId="{1E23DF05-160F-4504-AE3F-8AA704525AC3}" dt="2020-05-14T08:50:18.344" v="351" actId="1076"/>
          <ac:spMkLst>
            <pc:docMk/>
            <pc:sldMk cId="3373810169" sldId="641"/>
            <ac:spMk id="2" creationId="{A6F916FB-538E-4211-9A3B-52CFC37E60E1}"/>
          </ac:spMkLst>
        </pc:spChg>
        <pc:spChg chg="mod">
          <ac:chgData name="Michael Weinstein" userId="dde8f0b8-2f8d-4f82-9f5a-968ead95bb4f" providerId="ADAL" clId="{1E23DF05-160F-4504-AE3F-8AA704525AC3}" dt="2020-05-14T08:50:18.344" v="351" actId="1076"/>
          <ac:spMkLst>
            <pc:docMk/>
            <pc:sldMk cId="3373810169" sldId="641"/>
            <ac:spMk id="5" creationId="{86CBDC6E-1BA4-44B6-AFBA-8AB7F649EC2A}"/>
          </ac:spMkLst>
        </pc:spChg>
        <pc:spChg chg="mod">
          <ac:chgData name="Michael Weinstein" userId="dde8f0b8-2f8d-4f82-9f5a-968ead95bb4f" providerId="ADAL" clId="{1E23DF05-160F-4504-AE3F-8AA704525AC3}" dt="2020-05-14T08:50:18.344" v="351" actId="1076"/>
          <ac:spMkLst>
            <pc:docMk/>
            <pc:sldMk cId="3373810169" sldId="641"/>
            <ac:spMk id="6" creationId="{A23F5729-443D-4E1A-9482-ECC0512AD433}"/>
          </ac:spMkLst>
        </pc:spChg>
        <pc:spChg chg="mod">
          <ac:chgData name="Michael Weinstein" userId="dde8f0b8-2f8d-4f82-9f5a-968ead95bb4f" providerId="ADAL" clId="{1E23DF05-160F-4504-AE3F-8AA704525AC3}" dt="2020-05-14T08:50:18.344" v="351" actId="1076"/>
          <ac:spMkLst>
            <pc:docMk/>
            <pc:sldMk cId="3373810169" sldId="641"/>
            <ac:spMk id="7" creationId="{FDBA23DF-AE75-49C8-A4F1-03EDCC9D8733}"/>
          </ac:spMkLst>
        </pc:spChg>
        <pc:graphicFrameChg chg="mod">
          <ac:chgData name="Michael Weinstein" userId="dde8f0b8-2f8d-4f82-9f5a-968ead95bb4f" providerId="ADAL" clId="{1E23DF05-160F-4504-AE3F-8AA704525AC3}" dt="2020-05-14T08:50:18.344" v="351" actId="1076"/>
          <ac:graphicFrameMkLst>
            <pc:docMk/>
            <pc:sldMk cId="3373810169" sldId="641"/>
            <ac:graphicFrameMk id="4" creationId="{A956EBFE-4C66-45CB-AEFA-CA2017DC9985}"/>
          </ac:graphicFrameMkLst>
        </pc:graphicFrameChg>
      </pc:sldChg>
      <pc:sldChg chg="add del">
        <pc:chgData name="Michael Weinstein" userId="dde8f0b8-2f8d-4f82-9f5a-968ead95bb4f" providerId="ADAL" clId="{1E23DF05-160F-4504-AE3F-8AA704525AC3}" dt="2020-05-14T08:31:00.865" v="59"/>
        <pc:sldMkLst>
          <pc:docMk/>
          <pc:sldMk cId="3228208477" sldId="642"/>
        </pc:sldMkLst>
      </pc:sldChg>
      <pc:sldChg chg="modSp add del mod">
        <pc:chgData name="Michael Weinstein" userId="dde8f0b8-2f8d-4f82-9f5a-968ead95bb4f" providerId="ADAL" clId="{1E23DF05-160F-4504-AE3F-8AA704525AC3}" dt="2020-05-14T08:32:05.384" v="63" actId="1076"/>
        <pc:sldMkLst>
          <pc:docMk/>
          <pc:sldMk cId="2577709049" sldId="643"/>
        </pc:sldMkLst>
        <pc:spChg chg="mod">
          <ac:chgData name="Michael Weinstein" userId="dde8f0b8-2f8d-4f82-9f5a-968ead95bb4f" providerId="ADAL" clId="{1E23DF05-160F-4504-AE3F-8AA704525AC3}" dt="2020-05-14T08:32:05.384" v="63" actId="1076"/>
          <ac:spMkLst>
            <pc:docMk/>
            <pc:sldMk cId="2577709049" sldId="643"/>
            <ac:spMk id="2" creationId="{00000000-0000-0000-0000-000000000000}"/>
          </ac:spMkLst>
        </pc:spChg>
      </pc:sldChg>
      <pc:sldChg chg="add del">
        <pc:chgData name="Michael Weinstein" userId="dde8f0b8-2f8d-4f82-9f5a-968ead95bb4f" providerId="ADAL" clId="{1E23DF05-160F-4504-AE3F-8AA704525AC3}" dt="2020-05-14T09:04:23.049" v="815" actId="47"/>
        <pc:sldMkLst>
          <pc:docMk/>
          <pc:sldMk cId="3320507867" sldId="644"/>
        </pc:sldMkLst>
      </pc:sldChg>
      <pc:sldChg chg="add del">
        <pc:chgData name="Michael Weinstein" userId="dde8f0b8-2f8d-4f82-9f5a-968ead95bb4f" providerId="ADAL" clId="{1E23DF05-160F-4504-AE3F-8AA704525AC3}" dt="2020-05-14T08:58:03.525" v="480" actId="47"/>
        <pc:sldMkLst>
          <pc:docMk/>
          <pc:sldMk cId="891126255" sldId="649"/>
        </pc:sldMkLst>
      </pc:sldChg>
      <pc:sldChg chg="add del">
        <pc:chgData name="Michael Weinstein" userId="dde8f0b8-2f8d-4f82-9f5a-968ead95bb4f" providerId="ADAL" clId="{1E23DF05-160F-4504-AE3F-8AA704525AC3}" dt="2020-05-14T08:58:06.730" v="481" actId="47"/>
        <pc:sldMkLst>
          <pc:docMk/>
          <pc:sldMk cId="280611966" sldId="650"/>
        </pc:sldMkLst>
      </pc:sldChg>
      <pc:sldChg chg="modSp add mod">
        <pc:chgData name="Michael Weinstein" userId="dde8f0b8-2f8d-4f82-9f5a-968ead95bb4f" providerId="ADAL" clId="{1E23DF05-160F-4504-AE3F-8AA704525AC3}" dt="2020-05-14T08:47:14.188" v="325" actId="404"/>
        <pc:sldMkLst>
          <pc:docMk/>
          <pc:sldMk cId="3588857197" sldId="653"/>
        </pc:sldMkLst>
        <pc:spChg chg="mod">
          <ac:chgData name="Michael Weinstein" userId="dde8f0b8-2f8d-4f82-9f5a-968ead95bb4f" providerId="ADAL" clId="{1E23DF05-160F-4504-AE3F-8AA704525AC3}" dt="2020-05-14T08:45:49.975" v="314" actId="1076"/>
          <ac:spMkLst>
            <pc:docMk/>
            <pc:sldMk cId="3588857197" sldId="653"/>
            <ac:spMk id="2" creationId="{B48E34EC-EF51-4F51-B141-5200218E4FF1}"/>
          </ac:spMkLst>
        </pc:spChg>
        <pc:graphicFrameChg chg="modGraphic">
          <ac:chgData name="Michael Weinstein" userId="dde8f0b8-2f8d-4f82-9f5a-968ead95bb4f" providerId="ADAL" clId="{1E23DF05-160F-4504-AE3F-8AA704525AC3}" dt="2020-05-14T08:47:14.188" v="325" actId="404"/>
          <ac:graphicFrameMkLst>
            <pc:docMk/>
            <pc:sldMk cId="3588857197" sldId="653"/>
            <ac:graphicFrameMk id="5" creationId="{B68B7BE5-3A2B-450A-92C4-B18FC2B2180D}"/>
          </ac:graphicFrameMkLst>
        </pc:graphicFrameChg>
      </pc:sldChg>
      <pc:sldChg chg="modSp add mod">
        <pc:chgData name="Michael Weinstein" userId="dde8f0b8-2f8d-4f82-9f5a-968ead95bb4f" providerId="ADAL" clId="{1E23DF05-160F-4504-AE3F-8AA704525AC3}" dt="2020-05-14T08:49:17.364" v="342" actId="1076"/>
        <pc:sldMkLst>
          <pc:docMk/>
          <pc:sldMk cId="1427902334" sldId="655"/>
        </pc:sldMkLst>
        <pc:spChg chg="mod">
          <ac:chgData name="Michael Weinstein" userId="dde8f0b8-2f8d-4f82-9f5a-968ead95bb4f" providerId="ADAL" clId="{1E23DF05-160F-4504-AE3F-8AA704525AC3}" dt="2020-05-14T08:49:17.364" v="342" actId="1076"/>
          <ac:spMkLst>
            <pc:docMk/>
            <pc:sldMk cId="1427902334" sldId="655"/>
            <ac:spMk id="2" creationId="{3375A634-759B-45FC-9931-A4146C1F124D}"/>
          </ac:spMkLst>
        </pc:spChg>
        <pc:graphicFrameChg chg="modGraphic">
          <ac:chgData name="Michael Weinstein" userId="dde8f0b8-2f8d-4f82-9f5a-968ead95bb4f" providerId="ADAL" clId="{1E23DF05-160F-4504-AE3F-8AA704525AC3}" dt="2020-05-14T08:49:02.330" v="340" actId="404"/>
          <ac:graphicFrameMkLst>
            <pc:docMk/>
            <pc:sldMk cId="1427902334" sldId="655"/>
            <ac:graphicFrameMk id="5" creationId="{34DB49A8-C588-4701-AF78-3A9B1CCB6203}"/>
          </ac:graphicFrameMkLst>
        </pc:graphicFrameChg>
      </pc:sldChg>
      <pc:sldChg chg="add del">
        <pc:chgData name="Michael Weinstein" userId="dde8f0b8-2f8d-4f82-9f5a-968ead95bb4f" providerId="ADAL" clId="{1E23DF05-160F-4504-AE3F-8AA704525AC3}" dt="2020-05-14T08:58:08.183" v="482" actId="47"/>
        <pc:sldMkLst>
          <pc:docMk/>
          <pc:sldMk cId="1291284165" sldId="657"/>
        </pc:sldMkLst>
      </pc:sldChg>
      <pc:sldChg chg="add del">
        <pc:chgData name="Michael Weinstein" userId="dde8f0b8-2f8d-4f82-9f5a-968ead95bb4f" providerId="ADAL" clId="{1E23DF05-160F-4504-AE3F-8AA704525AC3}" dt="2020-05-14T08:58:10.265" v="483" actId="47"/>
        <pc:sldMkLst>
          <pc:docMk/>
          <pc:sldMk cId="2376264613" sldId="658"/>
        </pc:sldMkLst>
      </pc:sldChg>
      <pc:sldChg chg="add del">
        <pc:chgData name="Michael Weinstein" userId="dde8f0b8-2f8d-4f82-9f5a-968ead95bb4f" providerId="ADAL" clId="{1E23DF05-160F-4504-AE3F-8AA704525AC3}" dt="2020-05-14T08:58:31.042" v="484" actId="47"/>
        <pc:sldMkLst>
          <pc:docMk/>
          <pc:sldMk cId="3841283909" sldId="659"/>
        </pc:sldMkLst>
      </pc:sldChg>
      <pc:sldChg chg="add del">
        <pc:chgData name="Michael Weinstein" userId="dde8f0b8-2f8d-4f82-9f5a-968ead95bb4f" providerId="ADAL" clId="{1E23DF05-160F-4504-AE3F-8AA704525AC3}" dt="2020-05-14T09:00:20.955" v="502" actId="47"/>
        <pc:sldMkLst>
          <pc:docMk/>
          <pc:sldMk cId="515810566" sldId="660"/>
        </pc:sldMkLst>
      </pc:sldChg>
      <pc:sldChg chg="add del">
        <pc:chgData name="Michael Weinstein" userId="dde8f0b8-2f8d-4f82-9f5a-968ead95bb4f" providerId="ADAL" clId="{1E23DF05-160F-4504-AE3F-8AA704525AC3}" dt="2020-05-14T08:57:10.135" v="476"/>
        <pc:sldMkLst>
          <pc:docMk/>
          <pc:sldMk cId="43394304" sldId="661"/>
        </pc:sldMkLst>
      </pc:sldChg>
      <pc:sldChg chg="add del">
        <pc:chgData name="Michael Weinstein" userId="dde8f0b8-2f8d-4f82-9f5a-968ead95bb4f" providerId="ADAL" clId="{1E23DF05-160F-4504-AE3F-8AA704525AC3}" dt="2020-05-14T08:57:10.135" v="476"/>
        <pc:sldMkLst>
          <pc:docMk/>
          <pc:sldMk cId="2483298011" sldId="662"/>
        </pc:sldMkLst>
      </pc:sldChg>
      <pc:sldChg chg="add del">
        <pc:chgData name="Michael Weinstein" userId="dde8f0b8-2f8d-4f82-9f5a-968ead95bb4f" providerId="ADAL" clId="{1E23DF05-160F-4504-AE3F-8AA704525AC3}" dt="2020-05-14T08:57:10.135" v="476"/>
        <pc:sldMkLst>
          <pc:docMk/>
          <pc:sldMk cId="1739467139" sldId="663"/>
        </pc:sldMkLst>
      </pc:sldChg>
      <pc:sldChg chg="add del">
        <pc:chgData name="Michael Weinstein" userId="dde8f0b8-2f8d-4f82-9f5a-968ead95bb4f" providerId="ADAL" clId="{1E23DF05-160F-4504-AE3F-8AA704525AC3}" dt="2020-05-14T08:57:10.135" v="476"/>
        <pc:sldMkLst>
          <pc:docMk/>
          <pc:sldMk cId="1099411955" sldId="664"/>
        </pc:sldMkLst>
      </pc:sldChg>
      <pc:sldChg chg="add del">
        <pc:chgData name="Michael Weinstein" userId="dde8f0b8-2f8d-4f82-9f5a-968ead95bb4f" providerId="ADAL" clId="{1E23DF05-160F-4504-AE3F-8AA704525AC3}" dt="2020-05-14T08:57:10.135" v="476"/>
        <pc:sldMkLst>
          <pc:docMk/>
          <pc:sldMk cId="4200904303" sldId="665"/>
        </pc:sldMkLst>
      </pc:sldChg>
      <pc:sldChg chg="add del">
        <pc:chgData name="Michael Weinstein" userId="dde8f0b8-2f8d-4f82-9f5a-968ead95bb4f" providerId="ADAL" clId="{1E23DF05-160F-4504-AE3F-8AA704525AC3}" dt="2020-05-14T08:57:10.135" v="476"/>
        <pc:sldMkLst>
          <pc:docMk/>
          <pc:sldMk cId="1559954275" sldId="666"/>
        </pc:sldMkLst>
      </pc:sldChg>
      <pc:sldChg chg="add del">
        <pc:chgData name="Michael Weinstein" userId="dde8f0b8-2f8d-4f82-9f5a-968ead95bb4f" providerId="ADAL" clId="{1E23DF05-160F-4504-AE3F-8AA704525AC3}" dt="2020-05-14T08:57:10.135" v="476"/>
        <pc:sldMkLst>
          <pc:docMk/>
          <pc:sldMk cId="3971265730" sldId="667"/>
        </pc:sldMkLst>
      </pc:sldChg>
      <pc:sldChg chg="add del">
        <pc:chgData name="Michael Weinstein" userId="dde8f0b8-2f8d-4f82-9f5a-968ead95bb4f" providerId="ADAL" clId="{1E23DF05-160F-4504-AE3F-8AA704525AC3}" dt="2020-05-14T09:16:17.003" v="950" actId="47"/>
        <pc:sldMkLst>
          <pc:docMk/>
          <pc:sldMk cId="2032123383" sldId="668"/>
        </pc:sldMkLst>
      </pc:sldChg>
      <pc:sldChg chg="add del">
        <pc:chgData name="Michael Weinstein" userId="dde8f0b8-2f8d-4f82-9f5a-968ead95bb4f" providerId="ADAL" clId="{1E23DF05-160F-4504-AE3F-8AA704525AC3}" dt="2020-05-14T08:57:10.135" v="476"/>
        <pc:sldMkLst>
          <pc:docMk/>
          <pc:sldMk cId="1746855449" sldId="669"/>
        </pc:sldMkLst>
      </pc:sldChg>
      <pc:sldChg chg="add del">
        <pc:chgData name="Michael Weinstein" userId="dde8f0b8-2f8d-4f82-9f5a-968ead95bb4f" providerId="ADAL" clId="{1E23DF05-160F-4504-AE3F-8AA704525AC3}" dt="2020-05-14T08:57:10.135" v="476"/>
        <pc:sldMkLst>
          <pc:docMk/>
          <pc:sldMk cId="2419366726" sldId="670"/>
        </pc:sldMkLst>
      </pc:sldChg>
      <pc:sldChg chg="add del">
        <pc:chgData name="Michael Weinstein" userId="dde8f0b8-2f8d-4f82-9f5a-968ead95bb4f" providerId="ADAL" clId="{1E23DF05-160F-4504-AE3F-8AA704525AC3}" dt="2020-05-14T09:16:27.629" v="951" actId="47"/>
        <pc:sldMkLst>
          <pc:docMk/>
          <pc:sldMk cId="560355606" sldId="671"/>
        </pc:sldMkLst>
      </pc:sldChg>
      <pc:sldChg chg="modSp add del mod">
        <pc:chgData name="Michael Weinstein" userId="dde8f0b8-2f8d-4f82-9f5a-968ead95bb4f" providerId="ADAL" clId="{1E23DF05-160F-4504-AE3F-8AA704525AC3}" dt="2020-05-14T09:00:50.861" v="518" actId="20577"/>
        <pc:sldMkLst>
          <pc:docMk/>
          <pc:sldMk cId="3850672567" sldId="672"/>
        </pc:sldMkLst>
        <pc:spChg chg="mod">
          <ac:chgData name="Michael Weinstein" userId="dde8f0b8-2f8d-4f82-9f5a-968ead95bb4f" providerId="ADAL" clId="{1E23DF05-160F-4504-AE3F-8AA704525AC3}" dt="2020-05-14T09:00:50.861" v="518" actId="20577"/>
          <ac:spMkLst>
            <pc:docMk/>
            <pc:sldMk cId="3850672567" sldId="672"/>
            <ac:spMk id="7" creationId="{D4418792-CD31-4D92-BC24-5AC95D3EBC3B}"/>
          </ac:spMkLst>
        </pc:spChg>
      </pc:sldChg>
      <pc:sldChg chg="add del">
        <pc:chgData name="Michael Weinstein" userId="dde8f0b8-2f8d-4f82-9f5a-968ead95bb4f" providerId="ADAL" clId="{1E23DF05-160F-4504-AE3F-8AA704525AC3}" dt="2020-05-14T09:18:40.913" v="1024" actId="47"/>
        <pc:sldMkLst>
          <pc:docMk/>
          <pc:sldMk cId="729940689" sldId="673"/>
        </pc:sldMkLst>
      </pc:sldChg>
      <pc:sldChg chg="add del">
        <pc:chgData name="Michael Weinstein" userId="dde8f0b8-2f8d-4f82-9f5a-968ead95bb4f" providerId="ADAL" clId="{1E23DF05-160F-4504-AE3F-8AA704525AC3}" dt="2020-05-14T09:18:40.913" v="1024" actId="47"/>
        <pc:sldMkLst>
          <pc:docMk/>
          <pc:sldMk cId="567658515" sldId="674"/>
        </pc:sldMkLst>
      </pc:sldChg>
      <pc:sldChg chg="add del">
        <pc:chgData name="Michael Weinstein" userId="dde8f0b8-2f8d-4f82-9f5a-968ead95bb4f" providerId="ADAL" clId="{1E23DF05-160F-4504-AE3F-8AA704525AC3}" dt="2020-05-14T09:02:21.482" v="636" actId="47"/>
        <pc:sldMkLst>
          <pc:docMk/>
          <pc:sldMk cId="1122756881" sldId="701"/>
        </pc:sldMkLst>
      </pc:sldChg>
      <pc:sldChg chg="new add del">
        <pc:chgData name="Michael Weinstein" userId="dde8f0b8-2f8d-4f82-9f5a-968ead95bb4f" providerId="ADAL" clId="{1E23DF05-160F-4504-AE3F-8AA704525AC3}" dt="2020-05-14T09:18:48.383" v="1025" actId="47"/>
        <pc:sldMkLst>
          <pc:docMk/>
          <pc:sldMk cId="1701828773" sldId="702"/>
        </pc:sldMkLst>
      </pc:sldChg>
      <pc:sldChg chg="new add del">
        <pc:chgData name="Michael Weinstein" userId="dde8f0b8-2f8d-4f82-9f5a-968ead95bb4f" providerId="ADAL" clId="{1E23DF05-160F-4504-AE3F-8AA704525AC3}" dt="2020-05-14T09:18:48.383" v="1025" actId="47"/>
        <pc:sldMkLst>
          <pc:docMk/>
          <pc:sldMk cId="1729829533" sldId="703"/>
        </pc:sldMkLst>
      </pc:sldChg>
      <pc:sldChg chg="new add del">
        <pc:chgData name="Michael Weinstein" userId="dde8f0b8-2f8d-4f82-9f5a-968ead95bb4f" providerId="ADAL" clId="{1E23DF05-160F-4504-AE3F-8AA704525AC3}" dt="2020-05-14T09:18:48.383" v="1025" actId="47"/>
        <pc:sldMkLst>
          <pc:docMk/>
          <pc:sldMk cId="3624755850" sldId="704"/>
        </pc:sldMkLst>
      </pc:sldChg>
      <pc:sldChg chg="new add del">
        <pc:chgData name="Michael Weinstein" userId="dde8f0b8-2f8d-4f82-9f5a-968ead95bb4f" providerId="ADAL" clId="{1E23DF05-160F-4504-AE3F-8AA704525AC3}" dt="2020-05-14T09:18:48.383" v="1025" actId="47"/>
        <pc:sldMkLst>
          <pc:docMk/>
          <pc:sldMk cId="2362265387" sldId="705"/>
        </pc:sldMkLst>
      </pc:sldChg>
      <pc:sldChg chg="new add del">
        <pc:chgData name="Michael Weinstein" userId="dde8f0b8-2f8d-4f82-9f5a-968ead95bb4f" providerId="ADAL" clId="{1E23DF05-160F-4504-AE3F-8AA704525AC3}" dt="2020-05-14T09:18:48.383" v="1025" actId="47"/>
        <pc:sldMkLst>
          <pc:docMk/>
          <pc:sldMk cId="775290086" sldId="706"/>
        </pc:sldMkLst>
      </pc:sldChg>
      <pc:sldChg chg="delSp add mod">
        <pc:chgData name="Michael Weinstein" userId="dde8f0b8-2f8d-4f82-9f5a-968ead95bb4f" providerId="ADAL" clId="{1E23DF05-160F-4504-AE3F-8AA704525AC3}" dt="2020-05-14T08:41:24.471" v="279" actId="478"/>
        <pc:sldMkLst>
          <pc:docMk/>
          <pc:sldMk cId="2420006683" sldId="707"/>
        </pc:sldMkLst>
        <pc:spChg chg="del">
          <ac:chgData name="Michael Weinstein" userId="dde8f0b8-2f8d-4f82-9f5a-968ead95bb4f" providerId="ADAL" clId="{1E23DF05-160F-4504-AE3F-8AA704525AC3}" dt="2020-05-14T08:41:24.471" v="279" actId="478"/>
          <ac:spMkLst>
            <pc:docMk/>
            <pc:sldMk cId="2420006683" sldId="707"/>
            <ac:spMk id="17" creationId="{31A89048-EFEE-4268-93A7-8ADE18357699}"/>
          </ac:spMkLst>
        </pc:spChg>
      </pc:sldChg>
      <pc:sldChg chg="add">
        <pc:chgData name="Michael Weinstein" userId="dde8f0b8-2f8d-4f82-9f5a-968ead95bb4f" providerId="ADAL" clId="{1E23DF05-160F-4504-AE3F-8AA704525AC3}" dt="2020-05-14T08:40:42.942" v="236"/>
        <pc:sldMkLst>
          <pc:docMk/>
          <pc:sldMk cId="1741880686" sldId="708"/>
        </pc:sldMkLst>
      </pc:sldChg>
      <pc:sldChg chg="modSp add mod">
        <pc:chgData name="Michael Weinstein" userId="dde8f0b8-2f8d-4f82-9f5a-968ead95bb4f" providerId="ADAL" clId="{1E23DF05-160F-4504-AE3F-8AA704525AC3}" dt="2020-05-14T08:50:37.387" v="352" actId="404"/>
        <pc:sldMkLst>
          <pc:docMk/>
          <pc:sldMk cId="1395590950" sldId="709"/>
        </pc:sldMkLst>
        <pc:spChg chg="mod">
          <ac:chgData name="Michael Weinstein" userId="dde8f0b8-2f8d-4f82-9f5a-968ead95bb4f" providerId="ADAL" clId="{1E23DF05-160F-4504-AE3F-8AA704525AC3}" dt="2020-05-14T08:50:37.387" v="352" actId="404"/>
          <ac:spMkLst>
            <pc:docMk/>
            <pc:sldMk cId="1395590950" sldId="709"/>
            <ac:spMk id="12" creationId="{9E7CEC65-842D-40BD-8F89-2A196B5132A2}"/>
          </ac:spMkLst>
        </pc:spChg>
        <pc:spChg chg="mod">
          <ac:chgData name="Michael Weinstein" userId="dde8f0b8-2f8d-4f82-9f5a-968ead95bb4f" providerId="ADAL" clId="{1E23DF05-160F-4504-AE3F-8AA704525AC3}" dt="2020-05-14T08:50:37.387" v="352" actId="404"/>
          <ac:spMkLst>
            <pc:docMk/>
            <pc:sldMk cId="1395590950" sldId="709"/>
            <ac:spMk id="14" creationId="{DFC637BD-E618-4EE5-A1BA-73C052A48CF4}"/>
          </ac:spMkLst>
        </pc:spChg>
        <pc:spChg chg="mod">
          <ac:chgData name="Michael Weinstein" userId="dde8f0b8-2f8d-4f82-9f5a-968ead95bb4f" providerId="ADAL" clId="{1E23DF05-160F-4504-AE3F-8AA704525AC3}" dt="2020-05-14T08:50:37.387" v="352" actId="404"/>
          <ac:spMkLst>
            <pc:docMk/>
            <pc:sldMk cId="1395590950" sldId="709"/>
            <ac:spMk id="15" creationId="{39FAB6A3-6C67-4439-AFAE-B238FAD7D7FF}"/>
          </ac:spMkLst>
        </pc:spChg>
      </pc:sldChg>
      <pc:sldChg chg="add">
        <pc:chgData name="Michael Weinstein" userId="dde8f0b8-2f8d-4f82-9f5a-968ead95bb4f" providerId="ADAL" clId="{1E23DF05-160F-4504-AE3F-8AA704525AC3}" dt="2020-05-14T08:45:21.541" v="312"/>
        <pc:sldMkLst>
          <pc:docMk/>
          <pc:sldMk cId="3041010768" sldId="710"/>
        </pc:sldMkLst>
      </pc:sldChg>
      <pc:sldChg chg="add">
        <pc:chgData name="Michael Weinstein" userId="dde8f0b8-2f8d-4f82-9f5a-968ead95bb4f" providerId="ADAL" clId="{1E23DF05-160F-4504-AE3F-8AA704525AC3}" dt="2020-05-14T08:45:21.541" v="312"/>
        <pc:sldMkLst>
          <pc:docMk/>
          <pc:sldMk cId="3055595268" sldId="711"/>
        </pc:sldMkLst>
      </pc:sldChg>
      <pc:sldChg chg="add del">
        <pc:chgData name="Michael Weinstein" userId="dde8f0b8-2f8d-4f82-9f5a-968ead95bb4f" providerId="ADAL" clId="{1E23DF05-160F-4504-AE3F-8AA704525AC3}" dt="2020-05-14T08:57:49.444" v="478" actId="47"/>
        <pc:sldMkLst>
          <pc:docMk/>
          <pc:sldMk cId="780866382" sldId="718"/>
        </pc:sldMkLst>
      </pc:sldChg>
      <pc:sldChg chg="modSp add mod">
        <pc:chgData name="Michael Weinstein" userId="dde8f0b8-2f8d-4f82-9f5a-968ead95bb4f" providerId="ADAL" clId="{1E23DF05-160F-4504-AE3F-8AA704525AC3}" dt="2020-05-14T08:47:04.462" v="323" actId="404"/>
        <pc:sldMkLst>
          <pc:docMk/>
          <pc:sldMk cId="774980804" sldId="726"/>
        </pc:sldMkLst>
        <pc:spChg chg="mod">
          <ac:chgData name="Michael Weinstein" userId="dde8f0b8-2f8d-4f82-9f5a-968ead95bb4f" providerId="ADAL" clId="{1E23DF05-160F-4504-AE3F-8AA704525AC3}" dt="2020-05-14T08:46:06.428" v="316" actId="1076"/>
          <ac:spMkLst>
            <pc:docMk/>
            <pc:sldMk cId="774980804" sldId="726"/>
            <ac:spMk id="2" creationId="{B48E34EC-EF51-4F51-B141-5200218E4FF1}"/>
          </ac:spMkLst>
        </pc:spChg>
        <pc:spChg chg="mod">
          <ac:chgData name="Michael Weinstein" userId="dde8f0b8-2f8d-4f82-9f5a-968ead95bb4f" providerId="ADAL" clId="{1E23DF05-160F-4504-AE3F-8AA704525AC3}" dt="2020-05-14T08:46:12.745" v="317" actId="1076"/>
          <ac:spMkLst>
            <pc:docMk/>
            <pc:sldMk cId="774980804" sldId="726"/>
            <ac:spMk id="6" creationId="{C6F1B4B9-5247-4658-9704-8B58D7DDEC78}"/>
          </ac:spMkLst>
        </pc:spChg>
        <pc:graphicFrameChg chg="modGraphic">
          <ac:chgData name="Michael Weinstein" userId="dde8f0b8-2f8d-4f82-9f5a-968ead95bb4f" providerId="ADAL" clId="{1E23DF05-160F-4504-AE3F-8AA704525AC3}" dt="2020-05-14T08:47:04.462" v="323" actId="404"/>
          <ac:graphicFrameMkLst>
            <pc:docMk/>
            <pc:sldMk cId="774980804" sldId="726"/>
            <ac:graphicFrameMk id="5" creationId="{B68B7BE5-3A2B-450A-92C4-B18FC2B2180D}"/>
          </ac:graphicFrameMkLst>
        </pc:graphicFrameChg>
      </pc:sldChg>
      <pc:sldChg chg="modSp add mod">
        <pc:chgData name="Michael Weinstein" userId="dde8f0b8-2f8d-4f82-9f5a-968ead95bb4f" providerId="ADAL" clId="{1E23DF05-160F-4504-AE3F-8AA704525AC3}" dt="2020-05-14T08:46:54.593" v="321" actId="404"/>
        <pc:sldMkLst>
          <pc:docMk/>
          <pc:sldMk cId="582223159" sldId="727"/>
        </pc:sldMkLst>
        <pc:spChg chg="mod">
          <ac:chgData name="Michael Weinstein" userId="dde8f0b8-2f8d-4f82-9f5a-968ead95bb4f" providerId="ADAL" clId="{1E23DF05-160F-4504-AE3F-8AA704525AC3}" dt="2020-05-14T08:46:31.941" v="319" actId="1076"/>
          <ac:spMkLst>
            <pc:docMk/>
            <pc:sldMk cId="582223159" sldId="727"/>
            <ac:spMk id="2" creationId="{B48E34EC-EF51-4F51-B141-5200218E4FF1}"/>
          </ac:spMkLst>
        </pc:spChg>
        <pc:graphicFrameChg chg="modGraphic">
          <ac:chgData name="Michael Weinstein" userId="dde8f0b8-2f8d-4f82-9f5a-968ead95bb4f" providerId="ADAL" clId="{1E23DF05-160F-4504-AE3F-8AA704525AC3}" dt="2020-05-14T08:46:54.593" v="321" actId="404"/>
          <ac:graphicFrameMkLst>
            <pc:docMk/>
            <pc:sldMk cId="582223159" sldId="727"/>
            <ac:graphicFrameMk id="5" creationId="{B68B7BE5-3A2B-450A-92C4-B18FC2B2180D}"/>
          </ac:graphicFrameMkLst>
        </pc:graphicFrameChg>
      </pc:sldChg>
      <pc:sldChg chg="modSp add mod">
        <pc:chgData name="Michael Weinstein" userId="dde8f0b8-2f8d-4f82-9f5a-968ead95bb4f" providerId="ADAL" clId="{1E23DF05-160F-4504-AE3F-8AA704525AC3}" dt="2020-05-14T08:47:53.779" v="330" actId="1076"/>
        <pc:sldMkLst>
          <pc:docMk/>
          <pc:sldMk cId="3098838996" sldId="728"/>
        </pc:sldMkLst>
        <pc:spChg chg="mod">
          <ac:chgData name="Michael Weinstein" userId="dde8f0b8-2f8d-4f82-9f5a-968ead95bb4f" providerId="ADAL" clId="{1E23DF05-160F-4504-AE3F-8AA704525AC3}" dt="2020-05-14T08:47:48.197" v="329" actId="1076"/>
          <ac:spMkLst>
            <pc:docMk/>
            <pc:sldMk cId="3098838996" sldId="728"/>
            <ac:spMk id="2" creationId="{B48E34EC-EF51-4F51-B141-5200218E4FF1}"/>
          </ac:spMkLst>
        </pc:spChg>
        <pc:spChg chg="mod">
          <ac:chgData name="Michael Weinstein" userId="dde8f0b8-2f8d-4f82-9f5a-968ead95bb4f" providerId="ADAL" clId="{1E23DF05-160F-4504-AE3F-8AA704525AC3}" dt="2020-05-14T08:47:53.779" v="330" actId="1076"/>
          <ac:spMkLst>
            <pc:docMk/>
            <pc:sldMk cId="3098838996" sldId="728"/>
            <ac:spMk id="6" creationId="{C6F1B4B9-5247-4658-9704-8B58D7DDEC78}"/>
          </ac:spMkLst>
        </pc:spChg>
        <pc:graphicFrameChg chg="modGraphic">
          <ac:chgData name="Michael Weinstein" userId="dde8f0b8-2f8d-4f82-9f5a-968ead95bb4f" providerId="ADAL" clId="{1E23DF05-160F-4504-AE3F-8AA704525AC3}" dt="2020-05-14T08:47:28.432" v="327" actId="404"/>
          <ac:graphicFrameMkLst>
            <pc:docMk/>
            <pc:sldMk cId="3098838996" sldId="728"/>
            <ac:graphicFrameMk id="5" creationId="{B68B7BE5-3A2B-450A-92C4-B18FC2B2180D}"/>
          </ac:graphicFrameMkLst>
        </pc:graphicFrameChg>
      </pc:sldChg>
      <pc:sldChg chg="modSp add mod">
        <pc:chgData name="Michael Weinstein" userId="dde8f0b8-2f8d-4f82-9f5a-968ead95bb4f" providerId="ADAL" clId="{1E23DF05-160F-4504-AE3F-8AA704525AC3}" dt="2020-05-14T08:48:21.732" v="334" actId="404"/>
        <pc:sldMkLst>
          <pc:docMk/>
          <pc:sldMk cId="1820864553" sldId="729"/>
        </pc:sldMkLst>
        <pc:spChg chg="mod">
          <ac:chgData name="Michael Weinstein" userId="dde8f0b8-2f8d-4f82-9f5a-968ead95bb4f" providerId="ADAL" clId="{1E23DF05-160F-4504-AE3F-8AA704525AC3}" dt="2020-05-14T08:48:14.749" v="332" actId="1076"/>
          <ac:spMkLst>
            <pc:docMk/>
            <pc:sldMk cId="1820864553" sldId="729"/>
            <ac:spMk id="2" creationId="{B48E34EC-EF51-4F51-B141-5200218E4FF1}"/>
          </ac:spMkLst>
        </pc:spChg>
        <pc:graphicFrameChg chg="modGraphic">
          <ac:chgData name="Michael Weinstein" userId="dde8f0b8-2f8d-4f82-9f5a-968ead95bb4f" providerId="ADAL" clId="{1E23DF05-160F-4504-AE3F-8AA704525AC3}" dt="2020-05-14T08:48:21.732" v="334" actId="404"/>
          <ac:graphicFrameMkLst>
            <pc:docMk/>
            <pc:sldMk cId="1820864553" sldId="729"/>
            <ac:graphicFrameMk id="5" creationId="{B68B7BE5-3A2B-450A-92C4-B18FC2B2180D}"/>
          </ac:graphicFrameMkLst>
        </pc:graphicFrameChg>
      </pc:sldChg>
      <pc:sldChg chg="modSp add mod">
        <pc:chgData name="Michael Weinstein" userId="dde8f0b8-2f8d-4f82-9f5a-968ead95bb4f" providerId="ADAL" clId="{1E23DF05-160F-4504-AE3F-8AA704525AC3}" dt="2020-05-14T08:48:51.263" v="338" actId="404"/>
        <pc:sldMkLst>
          <pc:docMk/>
          <pc:sldMk cId="96641165" sldId="730"/>
        </pc:sldMkLst>
        <pc:spChg chg="mod">
          <ac:chgData name="Michael Weinstein" userId="dde8f0b8-2f8d-4f82-9f5a-968ead95bb4f" providerId="ADAL" clId="{1E23DF05-160F-4504-AE3F-8AA704525AC3}" dt="2020-05-14T08:48:45.269" v="336" actId="1076"/>
          <ac:spMkLst>
            <pc:docMk/>
            <pc:sldMk cId="96641165" sldId="730"/>
            <ac:spMk id="2" creationId="{B48E34EC-EF51-4F51-B141-5200218E4FF1}"/>
          </ac:spMkLst>
        </pc:spChg>
        <pc:graphicFrameChg chg="modGraphic">
          <ac:chgData name="Michael Weinstein" userId="dde8f0b8-2f8d-4f82-9f5a-968ead95bb4f" providerId="ADAL" clId="{1E23DF05-160F-4504-AE3F-8AA704525AC3}" dt="2020-05-14T08:48:51.263" v="338" actId="404"/>
          <ac:graphicFrameMkLst>
            <pc:docMk/>
            <pc:sldMk cId="96641165" sldId="730"/>
            <ac:graphicFrameMk id="5" creationId="{B68B7BE5-3A2B-450A-92C4-B18FC2B2180D}"/>
          </ac:graphicFrameMkLst>
        </pc:graphicFrameChg>
      </pc:sldChg>
      <pc:sldChg chg="add">
        <pc:chgData name="Michael Weinstein" userId="dde8f0b8-2f8d-4f82-9f5a-968ead95bb4f" providerId="ADAL" clId="{1E23DF05-160F-4504-AE3F-8AA704525AC3}" dt="2020-05-14T08:45:21.541" v="312"/>
        <pc:sldMkLst>
          <pc:docMk/>
          <pc:sldMk cId="870168634" sldId="731"/>
        </pc:sldMkLst>
      </pc:sldChg>
      <pc:sldChg chg="add">
        <pc:chgData name="Michael Weinstein" userId="dde8f0b8-2f8d-4f82-9f5a-968ead95bb4f" providerId="ADAL" clId="{1E23DF05-160F-4504-AE3F-8AA704525AC3}" dt="2020-05-14T08:45:21.541" v="312"/>
        <pc:sldMkLst>
          <pc:docMk/>
          <pc:sldMk cId="316027867" sldId="732"/>
        </pc:sldMkLst>
      </pc:sldChg>
      <pc:sldChg chg="add">
        <pc:chgData name="Michael Weinstein" userId="dde8f0b8-2f8d-4f82-9f5a-968ead95bb4f" providerId="ADAL" clId="{1E23DF05-160F-4504-AE3F-8AA704525AC3}" dt="2020-05-14T08:45:21.541" v="312"/>
        <pc:sldMkLst>
          <pc:docMk/>
          <pc:sldMk cId="848597519" sldId="733"/>
        </pc:sldMkLst>
      </pc:sldChg>
      <pc:sldChg chg="add">
        <pc:chgData name="Michael Weinstein" userId="dde8f0b8-2f8d-4f82-9f5a-968ead95bb4f" providerId="ADAL" clId="{1E23DF05-160F-4504-AE3F-8AA704525AC3}" dt="2020-05-14T08:45:21.541" v="312"/>
        <pc:sldMkLst>
          <pc:docMk/>
          <pc:sldMk cId="3698753305" sldId="734"/>
        </pc:sldMkLst>
      </pc:sldChg>
      <pc:sldChg chg="add del">
        <pc:chgData name="Michael Weinstein" userId="dde8f0b8-2f8d-4f82-9f5a-968ead95bb4f" providerId="ADAL" clId="{1E23DF05-160F-4504-AE3F-8AA704525AC3}" dt="2020-05-14T08:57:10.135" v="476"/>
        <pc:sldMkLst>
          <pc:docMk/>
          <pc:sldMk cId="3630517141" sldId="735"/>
        </pc:sldMkLst>
      </pc:sldChg>
      <pc:sldChg chg="add del">
        <pc:chgData name="Michael Weinstein" userId="dde8f0b8-2f8d-4f82-9f5a-968ead95bb4f" providerId="ADAL" clId="{1E23DF05-160F-4504-AE3F-8AA704525AC3}" dt="2020-05-14T08:57:10.135" v="476"/>
        <pc:sldMkLst>
          <pc:docMk/>
          <pc:sldMk cId="3861833646" sldId="736"/>
        </pc:sldMkLst>
      </pc:sldChg>
      <pc:sldChg chg="modSp new mod">
        <pc:chgData name="Michael Weinstein" userId="dde8f0b8-2f8d-4f82-9f5a-968ead95bb4f" providerId="ADAL" clId="{1E23DF05-160F-4504-AE3F-8AA704525AC3}" dt="2020-05-14T09:01:57.469" v="587" actId="20577"/>
        <pc:sldMkLst>
          <pc:docMk/>
          <pc:sldMk cId="1309946057" sldId="737"/>
        </pc:sldMkLst>
        <pc:spChg chg="mod">
          <ac:chgData name="Michael Weinstein" userId="dde8f0b8-2f8d-4f82-9f5a-968ead95bb4f" providerId="ADAL" clId="{1E23DF05-160F-4504-AE3F-8AA704525AC3}" dt="2020-05-14T09:01:57.469" v="587" actId="20577"/>
          <ac:spMkLst>
            <pc:docMk/>
            <pc:sldMk cId="1309946057" sldId="737"/>
            <ac:spMk id="4" creationId="{E2A6512E-D5D0-4F5F-9C36-ED71CFE46404}"/>
          </ac:spMkLst>
        </pc:spChg>
      </pc:sldChg>
      <pc:sldChg chg="add del">
        <pc:chgData name="Michael Weinstein" userId="dde8f0b8-2f8d-4f82-9f5a-968ead95bb4f" providerId="ADAL" clId="{1E23DF05-160F-4504-AE3F-8AA704525AC3}" dt="2020-05-14T08:57:55.691" v="479" actId="47"/>
        <pc:sldMkLst>
          <pc:docMk/>
          <pc:sldMk cId="3028864700" sldId="737"/>
        </pc:sldMkLst>
      </pc:sldChg>
      <pc:sldChg chg="modSp new mod">
        <pc:chgData name="Michael Weinstein" userId="dde8f0b8-2f8d-4f82-9f5a-968ead95bb4f" providerId="ADAL" clId="{1E23DF05-160F-4504-AE3F-8AA704525AC3}" dt="2020-05-14T09:02:18.102" v="635" actId="20577"/>
        <pc:sldMkLst>
          <pc:docMk/>
          <pc:sldMk cId="4069768188" sldId="738"/>
        </pc:sldMkLst>
        <pc:spChg chg="mod">
          <ac:chgData name="Michael Weinstein" userId="dde8f0b8-2f8d-4f82-9f5a-968ead95bb4f" providerId="ADAL" clId="{1E23DF05-160F-4504-AE3F-8AA704525AC3}" dt="2020-05-14T09:02:18.102" v="635" actId="20577"/>
          <ac:spMkLst>
            <pc:docMk/>
            <pc:sldMk cId="4069768188" sldId="738"/>
            <ac:spMk id="4" creationId="{6DA4A9BD-A1AE-4478-BC15-BC7209599203}"/>
          </ac:spMkLst>
        </pc:spChg>
      </pc:sldChg>
      <pc:sldChg chg="modSp new mod">
        <pc:chgData name="Michael Weinstein" userId="dde8f0b8-2f8d-4f82-9f5a-968ead95bb4f" providerId="ADAL" clId="{1E23DF05-160F-4504-AE3F-8AA704525AC3}" dt="2020-05-14T09:03:11.940" v="716" actId="20577"/>
        <pc:sldMkLst>
          <pc:docMk/>
          <pc:sldMk cId="234808118" sldId="739"/>
        </pc:sldMkLst>
        <pc:spChg chg="mod">
          <ac:chgData name="Michael Weinstein" userId="dde8f0b8-2f8d-4f82-9f5a-968ead95bb4f" providerId="ADAL" clId="{1E23DF05-160F-4504-AE3F-8AA704525AC3}" dt="2020-05-14T09:03:11.940" v="716" actId="20577"/>
          <ac:spMkLst>
            <pc:docMk/>
            <pc:sldMk cId="234808118" sldId="739"/>
            <ac:spMk id="4" creationId="{C36BC27C-8AB3-4263-ABE9-138C30EDC950}"/>
          </ac:spMkLst>
        </pc:spChg>
      </pc:sldChg>
      <pc:sldChg chg="modSp new mod">
        <pc:chgData name="Michael Weinstein" userId="dde8f0b8-2f8d-4f82-9f5a-968ead95bb4f" providerId="ADAL" clId="{1E23DF05-160F-4504-AE3F-8AA704525AC3}" dt="2020-05-14T09:03:49.645" v="780" actId="20577"/>
        <pc:sldMkLst>
          <pc:docMk/>
          <pc:sldMk cId="1080625166" sldId="740"/>
        </pc:sldMkLst>
        <pc:spChg chg="mod">
          <ac:chgData name="Michael Weinstein" userId="dde8f0b8-2f8d-4f82-9f5a-968ead95bb4f" providerId="ADAL" clId="{1E23DF05-160F-4504-AE3F-8AA704525AC3}" dt="2020-05-14T09:03:49.645" v="780" actId="20577"/>
          <ac:spMkLst>
            <pc:docMk/>
            <pc:sldMk cId="1080625166" sldId="740"/>
            <ac:spMk id="4" creationId="{32CFDC2D-BADD-4653-B90B-6E556F69C7EC}"/>
          </ac:spMkLst>
        </pc:spChg>
      </pc:sldChg>
      <pc:sldChg chg="modSp new mod">
        <pc:chgData name="Michael Weinstein" userId="dde8f0b8-2f8d-4f82-9f5a-968ead95bb4f" providerId="ADAL" clId="{1E23DF05-160F-4504-AE3F-8AA704525AC3}" dt="2020-05-14T09:04:20.188" v="814" actId="20577"/>
        <pc:sldMkLst>
          <pc:docMk/>
          <pc:sldMk cId="292265666" sldId="741"/>
        </pc:sldMkLst>
        <pc:spChg chg="mod">
          <ac:chgData name="Michael Weinstein" userId="dde8f0b8-2f8d-4f82-9f5a-968ead95bb4f" providerId="ADAL" clId="{1E23DF05-160F-4504-AE3F-8AA704525AC3}" dt="2020-05-14T09:04:20.188" v="814" actId="20577"/>
          <ac:spMkLst>
            <pc:docMk/>
            <pc:sldMk cId="292265666" sldId="741"/>
            <ac:spMk id="4" creationId="{F174DECC-055C-477A-AB3D-415391EF47AB}"/>
          </ac:spMkLst>
        </pc:spChg>
      </pc:sldChg>
      <pc:sldChg chg="modSp new mod">
        <pc:chgData name="Michael Weinstein" userId="dde8f0b8-2f8d-4f82-9f5a-968ead95bb4f" providerId="ADAL" clId="{1E23DF05-160F-4504-AE3F-8AA704525AC3}" dt="2020-05-14T09:05:21.252" v="850" actId="20577"/>
        <pc:sldMkLst>
          <pc:docMk/>
          <pc:sldMk cId="3620284390" sldId="742"/>
        </pc:sldMkLst>
        <pc:spChg chg="mod">
          <ac:chgData name="Michael Weinstein" userId="dde8f0b8-2f8d-4f82-9f5a-968ead95bb4f" providerId="ADAL" clId="{1E23DF05-160F-4504-AE3F-8AA704525AC3}" dt="2020-05-14T09:05:21.252" v="850" actId="20577"/>
          <ac:spMkLst>
            <pc:docMk/>
            <pc:sldMk cId="3620284390" sldId="742"/>
            <ac:spMk id="4" creationId="{F85AD4BB-B18E-41DC-8832-F82C5B9BC9DF}"/>
          </ac:spMkLst>
        </pc:spChg>
      </pc:sldChg>
      <pc:sldChg chg="new del">
        <pc:chgData name="Michael Weinstein" userId="dde8f0b8-2f8d-4f82-9f5a-968ead95bb4f" providerId="ADAL" clId="{1E23DF05-160F-4504-AE3F-8AA704525AC3}" dt="2020-05-14T09:13:47.337" v="852" actId="47"/>
        <pc:sldMkLst>
          <pc:docMk/>
          <pc:sldMk cId="1223000625" sldId="743"/>
        </pc:sldMkLst>
      </pc:sldChg>
      <pc:sldChg chg="addSp delSp modSp new mod ord">
        <pc:chgData name="Michael Weinstein" userId="dde8f0b8-2f8d-4f82-9f5a-968ead95bb4f" providerId="ADAL" clId="{1E23DF05-160F-4504-AE3F-8AA704525AC3}" dt="2020-05-14T09:14:41.992" v="893" actId="1076"/>
        <pc:sldMkLst>
          <pc:docMk/>
          <pc:sldMk cId="4247292386" sldId="743"/>
        </pc:sldMkLst>
        <pc:spChg chg="mod">
          <ac:chgData name="Michael Weinstein" userId="dde8f0b8-2f8d-4f82-9f5a-968ead95bb4f" providerId="ADAL" clId="{1E23DF05-160F-4504-AE3F-8AA704525AC3}" dt="2020-05-14T09:14:14.282" v="884" actId="1076"/>
          <ac:spMkLst>
            <pc:docMk/>
            <pc:sldMk cId="4247292386" sldId="743"/>
            <ac:spMk id="2" creationId="{C6504599-C776-4E28-96B2-77C11F570CA3}"/>
          </ac:spMkLst>
        </pc:spChg>
        <pc:spChg chg="del">
          <ac:chgData name="Michael Weinstein" userId="dde8f0b8-2f8d-4f82-9f5a-968ead95bb4f" providerId="ADAL" clId="{1E23DF05-160F-4504-AE3F-8AA704525AC3}" dt="2020-05-14T09:14:17.202" v="885" actId="478"/>
          <ac:spMkLst>
            <pc:docMk/>
            <pc:sldMk cId="4247292386" sldId="743"/>
            <ac:spMk id="3" creationId="{085499B4-3FFF-4839-9F42-528B90D4A775}"/>
          </ac:spMkLst>
        </pc:spChg>
        <pc:spChg chg="del">
          <ac:chgData name="Michael Weinstein" userId="dde8f0b8-2f8d-4f82-9f5a-968ead95bb4f" providerId="ADAL" clId="{1E23DF05-160F-4504-AE3F-8AA704525AC3}" dt="2020-05-14T09:14:19.498" v="886" actId="478"/>
          <ac:spMkLst>
            <pc:docMk/>
            <pc:sldMk cId="4247292386" sldId="743"/>
            <ac:spMk id="4" creationId="{D8A398D6-DACE-4E94-948F-BEBEBE7628BD}"/>
          </ac:spMkLst>
        </pc:spChg>
        <pc:picChg chg="add mod">
          <ac:chgData name="Michael Weinstein" userId="dde8f0b8-2f8d-4f82-9f5a-968ead95bb4f" providerId="ADAL" clId="{1E23DF05-160F-4504-AE3F-8AA704525AC3}" dt="2020-05-14T09:14:41.992" v="893" actId="1076"/>
          <ac:picMkLst>
            <pc:docMk/>
            <pc:sldMk cId="4247292386" sldId="743"/>
            <ac:picMk id="6" creationId="{11FCEB23-CB39-4B9F-8247-D08A8496AD6E}"/>
          </ac:picMkLst>
        </pc:picChg>
      </pc:sldChg>
      <pc:sldChg chg="modSp new mod">
        <pc:chgData name="Michael Weinstein" userId="dde8f0b8-2f8d-4f82-9f5a-968ead95bb4f" providerId="ADAL" clId="{1E23DF05-160F-4504-AE3F-8AA704525AC3}" dt="2020-05-14T09:16:10.571" v="949" actId="20577"/>
        <pc:sldMkLst>
          <pc:docMk/>
          <pc:sldMk cId="582211343" sldId="744"/>
        </pc:sldMkLst>
        <pc:spChg chg="mod">
          <ac:chgData name="Michael Weinstein" userId="dde8f0b8-2f8d-4f82-9f5a-968ead95bb4f" providerId="ADAL" clId="{1E23DF05-160F-4504-AE3F-8AA704525AC3}" dt="2020-05-14T09:16:10.571" v="949" actId="20577"/>
          <ac:spMkLst>
            <pc:docMk/>
            <pc:sldMk cId="582211343" sldId="744"/>
            <ac:spMk id="4" creationId="{888D14C7-7211-4116-8304-17A0E063635C}"/>
          </ac:spMkLst>
        </pc:spChg>
      </pc:sldChg>
      <pc:sldChg chg="modSp new mod">
        <pc:chgData name="Michael Weinstein" userId="dde8f0b8-2f8d-4f82-9f5a-968ead95bb4f" providerId="ADAL" clId="{1E23DF05-160F-4504-AE3F-8AA704525AC3}" dt="2020-05-14T09:16:51.338" v="1022" actId="20577"/>
        <pc:sldMkLst>
          <pc:docMk/>
          <pc:sldMk cId="3679361914" sldId="745"/>
        </pc:sldMkLst>
        <pc:spChg chg="mod">
          <ac:chgData name="Michael Weinstein" userId="dde8f0b8-2f8d-4f82-9f5a-968ead95bb4f" providerId="ADAL" clId="{1E23DF05-160F-4504-AE3F-8AA704525AC3}" dt="2020-05-14T09:16:51.338" v="1022" actId="20577"/>
          <ac:spMkLst>
            <pc:docMk/>
            <pc:sldMk cId="3679361914" sldId="745"/>
            <ac:spMk id="4" creationId="{23318B3A-95B2-400D-BF4D-5355B5A69C9A}"/>
          </ac:spMkLst>
        </pc:spChg>
      </pc:sldChg>
      <pc:sldChg chg="modSp new mod">
        <pc:chgData name="Michael Weinstein" userId="dde8f0b8-2f8d-4f82-9f5a-968ead95bb4f" providerId="ADAL" clId="{1E23DF05-160F-4504-AE3F-8AA704525AC3}" dt="2020-05-14T09:19:25.098" v="1075" actId="20577"/>
        <pc:sldMkLst>
          <pc:docMk/>
          <pc:sldMk cId="2802755541" sldId="746"/>
        </pc:sldMkLst>
        <pc:spChg chg="mod">
          <ac:chgData name="Michael Weinstein" userId="dde8f0b8-2f8d-4f82-9f5a-968ead95bb4f" providerId="ADAL" clId="{1E23DF05-160F-4504-AE3F-8AA704525AC3}" dt="2020-05-14T09:19:25.098" v="1075" actId="20577"/>
          <ac:spMkLst>
            <pc:docMk/>
            <pc:sldMk cId="2802755541" sldId="746"/>
            <ac:spMk id="4" creationId="{5F2CE1F7-B041-4383-8FC5-35F90B2EF651}"/>
          </ac:spMkLst>
        </pc:spChg>
      </pc:sldChg>
      <pc:sldChg chg="new del">
        <pc:chgData name="Michael Weinstein" userId="dde8f0b8-2f8d-4f82-9f5a-968ead95bb4f" providerId="ADAL" clId="{1E23DF05-160F-4504-AE3F-8AA704525AC3}" dt="2020-05-14T09:19:31.816" v="1077" actId="47"/>
        <pc:sldMkLst>
          <pc:docMk/>
          <pc:sldMk cId="301458790" sldId="747"/>
        </pc:sldMkLst>
      </pc:sldChg>
      <pc:sldChg chg="modSp new mod">
        <pc:chgData name="Michael Weinstein" userId="dde8f0b8-2f8d-4f82-9f5a-968ead95bb4f" providerId="ADAL" clId="{1E23DF05-160F-4504-AE3F-8AA704525AC3}" dt="2020-05-14T09:28:55.218" v="2221" actId="20577"/>
        <pc:sldMkLst>
          <pc:docMk/>
          <pc:sldMk cId="1101664282" sldId="747"/>
        </pc:sldMkLst>
        <pc:spChg chg="mod">
          <ac:chgData name="Michael Weinstein" userId="dde8f0b8-2f8d-4f82-9f5a-968ead95bb4f" providerId="ADAL" clId="{1E23DF05-160F-4504-AE3F-8AA704525AC3}" dt="2020-05-14T09:21:06.906" v="1275" actId="20577"/>
          <ac:spMkLst>
            <pc:docMk/>
            <pc:sldMk cId="1101664282" sldId="747"/>
            <ac:spMk id="2" creationId="{E14CEBCE-C0F7-40DB-8830-F022C0DD1A5C}"/>
          </ac:spMkLst>
        </pc:spChg>
        <pc:spChg chg="mod">
          <ac:chgData name="Michael Weinstein" userId="dde8f0b8-2f8d-4f82-9f5a-968ead95bb4f" providerId="ADAL" clId="{1E23DF05-160F-4504-AE3F-8AA704525AC3}" dt="2020-05-14T09:20:26.842" v="1175" actId="20577"/>
          <ac:spMkLst>
            <pc:docMk/>
            <pc:sldMk cId="1101664282" sldId="747"/>
            <ac:spMk id="3" creationId="{41DD43FA-EC8E-41F1-AE5B-7089D300A908}"/>
          </ac:spMkLst>
        </pc:spChg>
        <pc:spChg chg="mod">
          <ac:chgData name="Michael Weinstein" userId="dde8f0b8-2f8d-4f82-9f5a-968ead95bb4f" providerId="ADAL" clId="{1E23DF05-160F-4504-AE3F-8AA704525AC3}" dt="2020-05-14T09:19:56.184" v="1114" actId="20577"/>
          <ac:spMkLst>
            <pc:docMk/>
            <pc:sldMk cId="1101664282" sldId="747"/>
            <ac:spMk id="6" creationId="{73066942-5349-4492-96E3-712D589F0732}"/>
          </ac:spMkLst>
        </pc:spChg>
        <pc:spChg chg="mod">
          <ac:chgData name="Michael Weinstein" userId="dde8f0b8-2f8d-4f82-9f5a-968ead95bb4f" providerId="ADAL" clId="{1E23DF05-160F-4504-AE3F-8AA704525AC3}" dt="2020-05-14T09:28:55.218" v="2221" actId="20577"/>
          <ac:spMkLst>
            <pc:docMk/>
            <pc:sldMk cId="1101664282" sldId="747"/>
            <ac:spMk id="7" creationId="{7D179E37-3167-4FB6-9120-4F36DD44F285}"/>
          </ac:spMkLst>
        </pc:spChg>
      </pc:sldChg>
      <pc:sldChg chg="modSp add mod ord">
        <pc:chgData name="Michael Weinstein" userId="dde8f0b8-2f8d-4f82-9f5a-968ead95bb4f" providerId="ADAL" clId="{1E23DF05-160F-4504-AE3F-8AA704525AC3}" dt="2020-05-14T09:34:19.699" v="2828" actId="20577"/>
        <pc:sldMkLst>
          <pc:docMk/>
          <pc:sldMk cId="415286994" sldId="748"/>
        </pc:sldMkLst>
        <pc:spChg chg="mod">
          <ac:chgData name="Michael Weinstein" userId="dde8f0b8-2f8d-4f82-9f5a-968ead95bb4f" providerId="ADAL" clId="{1E23DF05-160F-4504-AE3F-8AA704525AC3}" dt="2020-05-14T09:34:19.699" v="2828" actId="20577"/>
          <ac:spMkLst>
            <pc:docMk/>
            <pc:sldMk cId="415286994" sldId="748"/>
            <ac:spMk id="7" creationId="{7D179E37-3167-4FB6-9120-4F36DD44F285}"/>
          </ac:spMkLst>
        </pc:spChg>
      </pc:sldChg>
      <pc:sldChg chg="add del">
        <pc:chgData name="Michael Weinstein" userId="dde8f0b8-2f8d-4f82-9f5a-968ead95bb4f" providerId="ADAL" clId="{1E23DF05-160F-4504-AE3F-8AA704525AC3}" dt="2020-05-14T09:29:00.142" v="2222" actId="47"/>
        <pc:sldMkLst>
          <pc:docMk/>
          <pc:sldMk cId="1982867228" sldId="748"/>
        </pc:sldMkLst>
      </pc:sldChg>
      <pc:sldChg chg="modSp add mod">
        <pc:chgData name="Michael Weinstein" userId="dde8f0b8-2f8d-4f82-9f5a-968ead95bb4f" providerId="ADAL" clId="{1E23DF05-160F-4504-AE3F-8AA704525AC3}" dt="2020-05-14T09:29:30.521" v="2273" actId="20577"/>
        <pc:sldMkLst>
          <pc:docMk/>
          <pc:sldMk cId="3025824743" sldId="749"/>
        </pc:sldMkLst>
        <pc:spChg chg="mod">
          <ac:chgData name="Michael Weinstein" userId="dde8f0b8-2f8d-4f82-9f5a-968ead95bb4f" providerId="ADAL" clId="{1E23DF05-160F-4504-AE3F-8AA704525AC3}" dt="2020-05-14T09:29:30.521" v="2273" actId="20577"/>
          <ac:spMkLst>
            <pc:docMk/>
            <pc:sldMk cId="3025824743" sldId="749"/>
            <ac:spMk id="7" creationId="{7D179E37-3167-4FB6-9120-4F36DD44F285}"/>
          </ac:spMkLst>
        </pc:spChg>
      </pc:sldChg>
      <pc:sldChg chg="add del">
        <pc:chgData name="Michael Weinstein" userId="dde8f0b8-2f8d-4f82-9f5a-968ead95bb4f" providerId="ADAL" clId="{1E23DF05-160F-4504-AE3F-8AA704525AC3}" dt="2020-05-14T09:29:00.142" v="2222" actId="47"/>
        <pc:sldMkLst>
          <pc:docMk/>
          <pc:sldMk cId="3202311194" sldId="749"/>
        </pc:sldMkLst>
      </pc:sldChg>
      <pc:sldChg chg="modSp add mod">
        <pc:chgData name="Michael Weinstein" userId="dde8f0b8-2f8d-4f82-9f5a-968ead95bb4f" providerId="ADAL" clId="{1E23DF05-160F-4504-AE3F-8AA704525AC3}" dt="2020-05-14T09:31:34.339" v="2616" actId="20577"/>
        <pc:sldMkLst>
          <pc:docMk/>
          <pc:sldMk cId="2556731610" sldId="750"/>
        </pc:sldMkLst>
        <pc:spChg chg="mod">
          <ac:chgData name="Michael Weinstein" userId="dde8f0b8-2f8d-4f82-9f5a-968ead95bb4f" providerId="ADAL" clId="{1E23DF05-160F-4504-AE3F-8AA704525AC3}" dt="2020-05-14T09:31:34.339" v="2616" actId="20577"/>
          <ac:spMkLst>
            <pc:docMk/>
            <pc:sldMk cId="2556731610" sldId="750"/>
            <ac:spMk id="7" creationId="{7D179E37-3167-4FB6-9120-4F36DD44F285}"/>
          </ac:spMkLst>
        </pc:spChg>
      </pc:sldChg>
      <pc:sldChg chg="modSp new mod">
        <pc:chgData name="Michael Weinstein" userId="dde8f0b8-2f8d-4f82-9f5a-968ead95bb4f" providerId="ADAL" clId="{1E23DF05-160F-4504-AE3F-8AA704525AC3}" dt="2020-05-14T09:38:52.695" v="3769" actId="20577"/>
        <pc:sldMkLst>
          <pc:docMk/>
          <pc:sldMk cId="1329094166" sldId="751"/>
        </pc:sldMkLst>
        <pc:spChg chg="mod">
          <ac:chgData name="Michael Weinstein" userId="dde8f0b8-2f8d-4f82-9f5a-968ead95bb4f" providerId="ADAL" clId="{1E23DF05-160F-4504-AE3F-8AA704525AC3}" dt="2020-05-14T09:35:12.191" v="2983" actId="20577"/>
          <ac:spMkLst>
            <pc:docMk/>
            <pc:sldMk cId="1329094166" sldId="751"/>
            <ac:spMk id="2" creationId="{391BBAE0-2AB4-450A-AD0E-EB28B98D33D8}"/>
          </ac:spMkLst>
        </pc:spChg>
        <pc:spChg chg="mod">
          <ac:chgData name="Michael Weinstein" userId="dde8f0b8-2f8d-4f82-9f5a-968ead95bb4f" providerId="ADAL" clId="{1E23DF05-160F-4504-AE3F-8AA704525AC3}" dt="2020-05-14T09:35:00.568" v="2946" actId="20577"/>
          <ac:spMkLst>
            <pc:docMk/>
            <pc:sldMk cId="1329094166" sldId="751"/>
            <ac:spMk id="3" creationId="{ED44BCE0-D6E4-41ED-94DF-2AF5B548F000}"/>
          </ac:spMkLst>
        </pc:spChg>
        <pc:spChg chg="mod">
          <ac:chgData name="Michael Weinstein" userId="dde8f0b8-2f8d-4f82-9f5a-968ead95bb4f" providerId="ADAL" clId="{1E23DF05-160F-4504-AE3F-8AA704525AC3}" dt="2020-05-14T09:34:47.089" v="2887" actId="20577"/>
          <ac:spMkLst>
            <pc:docMk/>
            <pc:sldMk cId="1329094166" sldId="751"/>
            <ac:spMk id="6" creationId="{7F1BDED2-4BA6-4FE7-B6DC-A54826BAC69B}"/>
          </ac:spMkLst>
        </pc:spChg>
        <pc:spChg chg="mod">
          <ac:chgData name="Michael Weinstein" userId="dde8f0b8-2f8d-4f82-9f5a-968ead95bb4f" providerId="ADAL" clId="{1E23DF05-160F-4504-AE3F-8AA704525AC3}" dt="2020-05-14T09:38:52.695" v="3769" actId="20577"/>
          <ac:spMkLst>
            <pc:docMk/>
            <pc:sldMk cId="1329094166" sldId="751"/>
            <ac:spMk id="7" creationId="{39E74922-68AF-4169-9631-357E95AF2245}"/>
          </ac:spMkLst>
        </pc:spChg>
      </pc:sldChg>
      <pc:sldChg chg="modSp new mod">
        <pc:chgData name="Michael Weinstein" userId="dde8f0b8-2f8d-4f82-9f5a-968ead95bb4f" providerId="ADAL" clId="{1E23DF05-160F-4504-AE3F-8AA704525AC3}" dt="2020-05-14T09:44:13.058" v="4667" actId="20577"/>
        <pc:sldMkLst>
          <pc:docMk/>
          <pc:sldMk cId="2699252719" sldId="752"/>
        </pc:sldMkLst>
        <pc:spChg chg="mod">
          <ac:chgData name="Michael Weinstein" userId="dde8f0b8-2f8d-4f82-9f5a-968ead95bb4f" providerId="ADAL" clId="{1E23DF05-160F-4504-AE3F-8AA704525AC3}" dt="2020-05-14T09:40:20.957" v="3943" actId="20577"/>
          <ac:spMkLst>
            <pc:docMk/>
            <pc:sldMk cId="2699252719" sldId="752"/>
            <ac:spMk id="2" creationId="{1FAFCDE9-CD91-4728-86A9-DD200549D88C}"/>
          </ac:spMkLst>
        </pc:spChg>
        <pc:spChg chg="mod">
          <ac:chgData name="Michael Weinstein" userId="dde8f0b8-2f8d-4f82-9f5a-968ead95bb4f" providerId="ADAL" clId="{1E23DF05-160F-4504-AE3F-8AA704525AC3}" dt="2020-05-14T09:40:00.177" v="3874" actId="20577"/>
          <ac:spMkLst>
            <pc:docMk/>
            <pc:sldMk cId="2699252719" sldId="752"/>
            <ac:spMk id="3" creationId="{A084F723-06CC-47D6-A2F9-155F8E7D6CEE}"/>
          </ac:spMkLst>
        </pc:spChg>
        <pc:spChg chg="mod">
          <ac:chgData name="Michael Weinstein" userId="dde8f0b8-2f8d-4f82-9f5a-968ead95bb4f" providerId="ADAL" clId="{1E23DF05-160F-4504-AE3F-8AA704525AC3}" dt="2020-05-14T09:39:45.673" v="3819" actId="20577"/>
          <ac:spMkLst>
            <pc:docMk/>
            <pc:sldMk cId="2699252719" sldId="752"/>
            <ac:spMk id="6" creationId="{BEAA459A-B0CB-4A74-8DD9-8983558521CE}"/>
          </ac:spMkLst>
        </pc:spChg>
        <pc:spChg chg="mod">
          <ac:chgData name="Michael Weinstein" userId="dde8f0b8-2f8d-4f82-9f5a-968ead95bb4f" providerId="ADAL" clId="{1E23DF05-160F-4504-AE3F-8AA704525AC3}" dt="2020-05-14T09:44:13.058" v="4667" actId="20577"/>
          <ac:spMkLst>
            <pc:docMk/>
            <pc:sldMk cId="2699252719" sldId="752"/>
            <ac:spMk id="7" creationId="{A8F7F312-68D0-4054-BF71-1025C9BBBDAF}"/>
          </ac:spMkLst>
        </pc:spChg>
      </pc:sldChg>
      <pc:sldChg chg="modSp new mod">
        <pc:chgData name="Michael Weinstein" userId="dde8f0b8-2f8d-4f82-9f5a-968ead95bb4f" providerId="ADAL" clId="{1E23DF05-160F-4504-AE3F-8AA704525AC3}" dt="2020-05-14T09:46:31.520" v="4685" actId="20577"/>
        <pc:sldMkLst>
          <pc:docMk/>
          <pc:sldMk cId="4121315413" sldId="753"/>
        </pc:sldMkLst>
        <pc:spChg chg="mod">
          <ac:chgData name="Michael Weinstein" userId="dde8f0b8-2f8d-4f82-9f5a-968ead95bb4f" providerId="ADAL" clId="{1E23DF05-160F-4504-AE3F-8AA704525AC3}" dt="2020-05-14T09:46:31.520" v="4685" actId="20577"/>
          <ac:spMkLst>
            <pc:docMk/>
            <pc:sldMk cId="4121315413" sldId="753"/>
            <ac:spMk id="4" creationId="{5F0CC8FC-CEE8-48FE-92B5-32EEE212609B}"/>
          </ac:spMkLst>
        </pc:spChg>
      </pc:sldChg>
      <pc:sldChg chg="new del">
        <pc:chgData name="Michael Weinstein" userId="dde8f0b8-2f8d-4f82-9f5a-968ead95bb4f" providerId="ADAL" clId="{1E23DF05-160F-4504-AE3F-8AA704525AC3}" dt="2020-05-14T09:46:37.797" v="4687" actId="47"/>
        <pc:sldMkLst>
          <pc:docMk/>
          <pc:sldMk cId="2458987738" sldId="754"/>
        </pc:sldMkLst>
      </pc:sldChg>
      <pc:sldChg chg="addSp delSp modSp new mod">
        <pc:chgData name="Michael Weinstein" userId="dde8f0b8-2f8d-4f82-9f5a-968ead95bb4f" providerId="ADAL" clId="{1E23DF05-160F-4504-AE3F-8AA704525AC3}" dt="2020-05-14T09:50:56.333" v="5246" actId="20577"/>
        <pc:sldMkLst>
          <pc:docMk/>
          <pc:sldMk cId="3278281934" sldId="754"/>
        </pc:sldMkLst>
        <pc:spChg chg="del">
          <ac:chgData name="Michael Weinstein" userId="dde8f0b8-2f8d-4f82-9f5a-968ead95bb4f" providerId="ADAL" clId="{1E23DF05-160F-4504-AE3F-8AA704525AC3}" dt="2020-05-14T09:46:56.440" v="4705" actId="478"/>
          <ac:spMkLst>
            <pc:docMk/>
            <pc:sldMk cId="3278281934" sldId="754"/>
            <ac:spMk id="2" creationId="{0EF13A75-65CB-4134-BB3F-CF6C1953EDF6}"/>
          </ac:spMkLst>
        </pc:spChg>
        <pc:spChg chg="del">
          <ac:chgData name="Michael Weinstein" userId="dde8f0b8-2f8d-4f82-9f5a-968ead95bb4f" providerId="ADAL" clId="{1E23DF05-160F-4504-AE3F-8AA704525AC3}" dt="2020-05-14T09:46:55.166" v="4704" actId="478"/>
          <ac:spMkLst>
            <pc:docMk/>
            <pc:sldMk cId="3278281934" sldId="754"/>
            <ac:spMk id="3" creationId="{8472F6C7-E423-410E-9C1D-AB9A9B1388C6}"/>
          </ac:spMkLst>
        </pc:spChg>
        <pc:spChg chg="mod">
          <ac:chgData name="Michael Weinstein" userId="dde8f0b8-2f8d-4f82-9f5a-968ead95bb4f" providerId="ADAL" clId="{1E23DF05-160F-4504-AE3F-8AA704525AC3}" dt="2020-05-14T09:46:52.120" v="4703" actId="20577"/>
          <ac:spMkLst>
            <pc:docMk/>
            <pc:sldMk cId="3278281934" sldId="754"/>
            <ac:spMk id="6" creationId="{E5634351-33CA-491E-AFE3-BF098C2D6822}"/>
          </ac:spMkLst>
        </pc:spChg>
        <pc:spChg chg="mod">
          <ac:chgData name="Michael Weinstein" userId="dde8f0b8-2f8d-4f82-9f5a-968ead95bb4f" providerId="ADAL" clId="{1E23DF05-160F-4504-AE3F-8AA704525AC3}" dt="2020-05-14T09:50:56.333" v="5246" actId="20577"/>
          <ac:spMkLst>
            <pc:docMk/>
            <pc:sldMk cId="3278281934" sldId="754"/>
            <ac:spMk id="7" creationId="{7C369800-B01F-49F4-9682-C34131B4696A}"/>
          </ac:spMkLst>
        </pc:spChg>
        <pc:picChg chg="add mod">
          <ac:chgData name="Michael Weinstein" userId="dde8f0b8-2f8d-4f82-9f5a-968ead95bb4f" providerId="ADAL" clId="{1E23DF05-160F-4504-AE3F-8AA704525AC3}" dt="2020-05-14T09:47:17.194" v="4711" actId="14100"/>
          <ac:picMkLst>
            <pc:docMk/>
            <pc:sldMk cId="3278281934" sldId="754"/>
            <ac:picMk id="1026" creationId="{45F6FA35-39DB-4A1C-9D20-B695D9FDEB5D}"/>
          </ac:picMkLst>
        </pc:picChg>
      </pc:sldChg>
      <pc:sldChg chg="modSp add mod">
        <pc:chgData name="Michael Weinstein" userId="dde8f0b8-2f8d-4f82-9f5a-968ead95bb4f" providerId="ADAL" clId="{1E23DF05-160F-4504-AE3F-8AA704525AC3}" dt="2020-05-14T09:53:04.827" v="5609" actId="20577"/>
        <pc:sldMkLst>
          <pc:docMk/>
          <pc:sldMk cId="2936651226" sldId="755"/>
        </pc:sldMkLst>
        <pc:spChg chg="mod">
          <ac:chgData name="Michael Weinstein" userId="dde8f0b8-2f8d-4f82-9f5a-968ead95bb4f" providerId="ADAL" clId="{1E23DF05-160F-4504-AE3F-8AA704525AC3}" dt="2020-05-14T09:53:04.827" v="5609" actId="20577"/>
          <ac:spMkLst>
            <pc:docMk/>
            <pc:sldMk cId="2936651226" sldId="755"/>
            <ac:spMk id="7" creationId="{7C369800-B01F-49F4-9682-C34131B4696A}"/>
          </ac:spMkLst>
        </pc:spChg>
      </pc:sldChg>
      <pc:sldChg chg="modSp add mod">
        <pc:chgData name="Michael Weinstein" userId="dde8f0b8-2f8d-4f82-9f5a-968ead95bb4f" providerId="ADAL" clId="{1E23DF05-160F-4504-AE3F-8AA704525AC3}" dt="2020-05-14T09:53:51.090" v="5696" actId="20577"/>
        <pc:sldMkLst>
          <pc:docMk/>
          <pc:sldMk cId="1775759088" sldId="756"/>
        </pc:sldMkLst>
        <pc:spChg chg="mod">
          <ac:chgData name="Michael Weinstein" userId="dde8f0b8-2f8d-4f82-9f5a-968ead95bb4f" providerId="ADAL" clId="{1E23DF05-160F-4504-AE3F-8AA704525AC3}" dt="2020-05-14T09:53:51.090" v="5696" actId="20577"/>
          <ac:spMkLst>
            <pc:docMk/>
            <pc:sldMk cId="1775759088" sldId="756"/>
            <ac:spMk id="7" creationId="{7C369800-B01F-49F4-9682-C34131B4696A}"/>
          </ac:spMkLst>
        </pc:spChg>
      </pc:sldChg>
      <pc:sldChg chg="delSp modSp new mod">
        <pc:chgData name="Michael Weinstein" userId="dde8f0b8-2f8d-4f82-9f5a-968ead95bb4f" providerId="ADAL" clId="{1E23DF05-160F-4504-AE3F-8AA704525AC3}" dt="2020-05-14T09:54:07.560" v="5708" actId="478"/>
        <pc:sldMkLst>
          <pc:docMk/>
          <pc:sldMk cId="2246228222" sldId="757"/>
        </pc:sldMkLst>
        <pc:spChg chg="del">
          <ac:chgData name="Michael Weinstein" userId="dde8f0b8-2f8d-4f82-9f5a-968ead95bb4f" providerId="ADAL" clId="{1E23DF05-160F-4504-AE3F-8AA704525AC3}" dt="2020-05-14T09:54:07.560" v="5708" actId="478"/>
          <ac:spMkLst>
            <pc:docMk/>
            <pc:sldMk cId="2246228222" sldId="757"/>
            <ac:spMk id="2" creationId="{695FA17E-F3D0-446B-92AE-1BDC57609179}"/>
          </ac:spMkLst>
        </pc:spChg>
        <pc:spChg chg="del">
          <ac:chgData name="Michael Weinstein" userId="dde8f0b8-2f8d-4f82-9f5a-968ead95bb4f" providerId="ADAL" clId="{1E23DF05-160F-4504-AE3F-8AA704525AC3}" dt="2020-05-14T09:54:07.560" v="5708" actId="478"/>
          <ac:spMkLst>
            <pc:docMk/>
            <pc:sldMk cId="2246228222" sldId="757"/>
            <ac:spMk id="3" creationId="{1F694391-4DB4-461A-8B3E-BE09EEED5B36}"/>
          </ac:spMkLst>
        </pc:spChg>
        <pc:spChg chg="mod">
          <ac:chgData name="Michael Weinstein" userId="dde8f0b8-2f8d-4f82-9f5a-968ead95bb4f" providerId="ADAL" clId="{1E23DF05-160F-4504-AE3F-8AA704525AC3}" dt="2020-05-14T09:54:02.921" v="5707" actId="20577"/>
          <ac:spMkLst>
            <pc:docMk/>
            <pc:sldMk cId="2246228222" sldId="757"/>
            <ac:spMk id="6" creationId="{29DFB7D3-5763-40EC-9638-F2972E42DC99}"/>
          </ac:spMkLst>
        </pc:spChg>
        <pc:spChg chg="del">
          <ac:chgData name="Michael Weinstein" userId="dde8f0b8-2f8d-4f82-9f5a-968ead95bb4f" providerId="ADAL" clId="{1E23DF05-160F-4504-AE3F-8AA704525AC3}" dt="2020-05-14T09:54:07.560" v="5708" actId="478"/>
          <ac:spMkLst>
            <pc:docMk/>
            <pc:sldMk cId="2246228222" sldId="757"/>
            <ac:spMk id="7" creationId="{7C45D342-ADCE-4F17-B9E0-3F7CC0A92AD7}"/>
          </ac:spMkLst>
        </pc:spChg>
      </pc:sldChg>
      <pc:sldMasterChg chg="delSldLayout modSldLayout">
        <pc:chgData name="Michael Weinstein" userId="dde8f0b8-2f8d-4f82-9f5a-968ead95bb4f" providerId="ADAL" clId="{1E23DF05-160F-4504-AE3F-8AA704525AC3}" dt="2020-05-14T08:59:37.098" v="501" actId="478"/>
        <pc:sldMasterMkLst>
          <pc:docMk/>
          <pc:sldMasterMk cId="937274732" sldId="2147483660"/>
        </pc:sldMasterMkLst>
        <pc:sldLayoutChg chg="del">
          <pc:chgData name="Michael Weinstein" userId="dde8f0b8-2f8d-4f82-9f5a-968ead95bb4f" providerId="ADAL" clId="{1E23DF05-160F-4504-AE3F-8AA704525AC3}" dt="2020-05-14T08:57:55.691" v="479" actId="47"/>
          <pc:sldLayoutMkLst>
            <pc:docMk/>
            <pc:sldMasterMk cId="937274732" sldId="2147483660"/>
            <pc:sldLayoutMk cId="3071318957" sldId="2147483679"/>
          </pc:sldLayoutMkLst>
        </pc:sldLayoutChg>
        <pc:sldLayoutChg chg="delSp mod">
          <pc:chgData name="Michael Weinstein" userId="dde8f0b8-2f8d-4f82-9f5a-968ead95bb4f" providerId="ADAL" clId="{1E23DF05-160F-4504-AE3F-8AA704525AC3}" dt="2020-05-14T08:59:37.098" v="501" actId="478"/>
          <pc:sldLayoutMkLst>
            <pc:docMk/>
            <pc:sldMasterMk cId="937274732" sldId="2147483660"/>
            <pc:sldLayoutMk cId="2142263162" sldId="2147483680"/>
          </pc:sldLayoutMkLst>
          <pc:picChg chg="del">
            <ac:chgData name="Michael Weinstein" userId="dde8f0b8-2f8d-4f82-9f5a-968ead95bb4f" providerId="ADAL" clId="{1E23DF05-160F-4504-AE3F-8AA704525AC3}" dt="2020-05-14T08:59:37.098" v="501" actId="478"/>
            <ac:picMkLst>
              <pc:docMk/>
              <pc:sldMasterMk cId="937274732" sldId="2147483660"/>
              <pc:sldLayoutMk cId="2142263162" sldId="2147483680"/>
              <ac:picMk id="9" creationId="{00000000-0000-0000-0000-000000000000}"/>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4"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Book4"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Book4"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2.xml"/></Relationships>
</file>

<file path=ppt/charts/_rels/chart12.xml.rels><?xml version="1.0" encoding="UTF-8" standalone="yes"?>
<Relationships xmlns="http://schemas.openxmlformats.org/package/2006/relationships"><Relationship Id="rId3" Type="http://schemas.openxmlformats.org/officeDocument/2006/relationships/oleObject" Target="Book4"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embeddings/oleObject6.bin"/><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https://zymoresearch-my.sharepoint.com/personal/mweinstein_zymoresearch_com/Documents/Lysis%20Study%20Data%20and%20Figures/chemical%20and%20thermal.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Book4"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https://zymoresearch-my.sharepoint.com/personal/mweinstein_zymoresearch_com/Documents/Lysis%20Study%20Data%20and%20Figures/bead%20size%20density%20and%20hardness.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https://zymoresearch-my.sharepoint.com/personal/mweinstein_zymoresearch_com/Documents/Lysis%20Study%20Data%20and%20Figures/bead%20size%20density%20and%20hardness.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https://zymoresearch-my.sharepoint.com/personal/mweinstein_zymoresearch_com/Documents/Lysis%20Study%20Data%20and%20Figures/beadBeaters.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https://zymoresearch-my.sharepoint.com/personal/mweinstein_zymoresearch_com/Documents/Lysis%20Study%20Data%20and%20Figures/beadBeaters.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https://zymoresearch-my.sharepoint.com/personal/mweinstein_zymoresearch_com/Documents/Lysis%20Study%20Data%20and%20Figures/beadBeaters.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https://zymoresearch-my.sharepoint.com/personal/mweinstein_zymoresearch_com/Documents/Lysis%20Study%20Data%20and%20Figures/beadBeaters.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https://zymoresearch-my.sharepoint.com/personal/mweinstein_zymoresearch_com/Documents/Lysis%20Study%20Data%20and%20Figures/beadBeaters.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https://zymoresearch-my.sharepoint.com/personal/mweinstein_zymoresearch_com/Documents/Lysis%20Study%20Data%20and%20Figures/beadBeaters.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https://zymoresearch-my.sharepoint.com/personal/mweinstein_zymoresearch_com/Documents/Lysis%20Study%20Data%20and%20Figures/FB%20ratio%20bead%20study.xlsx" TargetMode="External"/><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oleObject" Target="Book4"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4"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4"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4"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4"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Book4"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Book4"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16S Data Example (Good)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Sheet1!$B$2:$B$9</c:f>
              <c:numCache>
                <c:formatCode>General</c:formatCode>
                <c:ptCount val="8"/>
                <c:pt idx="0">
                  <c:v>17.399999999999999</c:v>
                </c:pt>
                <c:pt idx="1">
                  <c:v>10.1</c:v>
                </c:pt>
                <c:pt idx="2">
                  <c:v>9.9</c:v>
                </c:pt>
                <c:pt idx="3">
                  <c:v>18.399999999999999</c:v>
                </c:pt>
                <c:pt idx="4">
                  <c:v>14.1</c:v>
                </c:pt>
                <c:pt idx="5">
                  <c:v>4.2</c:v>
                </c:pt>
                <c:pt idx="6">
                  <c:v>15.5</c:v>
                </c:pt>
                <c:pt idx="7">
                  <c:v>10.4</c:v>
                </c:pt>
              </c:numCache>
            </c:numRef>
          </c:xVal>
          <c:yVal>
            <c:numRef>
              <c:f>Sheet1!$E$2:$E$9</c:f>
              <c:numCache>
                <c:formatCode>General</c:formatCode>
                <c:ptCount val="8"/>
                <c:pt idx="0">
                  <c:v>21.495246698498701</c:v>
                </c:pt>
                <c:pt idx="1">
                  <c:v>10.775583946315599</c:v>
                </c:pt>
                <c:pt idx="2">
                  <c:v>11.900460274444001</c:v>
                </c:pt>
                <c:pt idx="3">
                  <c:v>12.365036348776099</c:v>
                </c:pt>
                <c:pt idx="4">
                  <c:v>14.160967006495399</c:v>
                </c:pt>
                <c:pt idx="5">
                  <c:v>3.4327009936766002</c:v>
                </c:pt>
                <c:pt idx="6">
                  <c:v>16.305329719963801</c:v>
                </c:pt>
                <c:pt idx="7">
                  <c:v>9.5646750118294808</c:v>
                </c:pt>
              </c:numCache>
            </c:numRef>
          </c:yVal>
          <c:smooth val="0"/>
          <c:extLst>
            <c:ext xmlns:c16="http://schemas.microsoft.com/office/drawing/2014/chart" uri="{C3380CC4-5D6E-409C-BE32-E72D297353CC}">
              <c16:uniqueId val="{00000000-25E9-4104-93E7-4A295DD4D7F9}"/>
            </c:ext>
          </c:extLst>
        </c:ser>
        <c:ser>
          <c:idx val="1"/>
          <c:order val="1"/>
          <c:spPr>
            <a:ln w="25400" cap="rnd">
              <a:noFill/>
              <a:round/>
            </a:ln>
            <a:effectLst/>
          </c:spPr>
          <c:marker>
            <c:symbol val="circle"/>
            <c:size val="5"/>
            <c:spPr>
              <a:noFill/>
              <a:ln w="9525">
                <a:noFill/>
              </a:ln>
              <a:effectLst/>
            </c:spPr>
          </c:marker>
          <c:trendline>
            <c:spPr>
              <a:ln w="19050" cap="rnd">
                <a:solidFill>
                  <a:schemeClr val="tx1"/>
                </a:solidFill>
                <a:prstDash val="sysDot"/>
              </a:ln>
              <a:effectLst/>
            </c:spPr>
            <c:trendlineType val="linear"/>
            <c:dispRSqr val="0"/>
            <c:dispEq val="0"/>
          </c:trendline>
          <c:xVal>
            <c:numRef>
              <c:f>Sheet1!$A$21:$A$22</c:f>
              <c:numCache>
                <c:formatCode>General</c:formatCode>
                <c:ptCount val="2"/>
                <c:pt idx="0">
                  <c:v>0</c:v>
                </c:pt>
                <c:pt idx="1">
                  <c:v>100</c:v>
                </c:pt>
              </c:numCache>
            </c:numRef>
          </c:xVal>
          <c:yVal>
            <c:numRef>
              <c:f>Sheet1!$B$21:$B$22</c:f>
              <c:numCache>
                <c:formatCode>General</c:formatCode>
                <c:ptCount val="2"/>
                <c:pt idx="0">
                  <c:v>0</c:v>
                </c:pt>
                <c:pt idx="1">
                  <c:v>100</c:v>
                </c:pt>
              </c:numCache>
            </c:numRef>
          </c:yVal>
          <c:smooth val="0"/>
          <c:extLst>
            <c:ext xmlns:c16="http://schemas.microsoft.com/office/drawing/2014/chart" uri="{C3380CC4-5D6E-409C-BE32-E72D297353CC}">
              <c16:uniqueId val="{00000002-25E9-4104-93E7-4A295DD4D7F9}"/>
            </c:ext>
          </c:extLst>
        </c:ser>
        <c:dLbls>
          <c:showLegendKey val="0"/>
          <c:showVal val="0"/>
          <c:showCatName val="0"/>
          <c:showSerName val="0"/>
          <c:showPercent val="0"/>
          <c:showBubbleSize val="0"/>
        </c:dLbls>
        <c:axId val="689829776"/>
        <c:axId val="689829120"/>
      </c:scatterChart>
      <c:valAx>
        <c:axId val="689829776"/>
        <c:scaling>
          <c:orientation val="minMax"/>
          <c:max val="2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Expected (Relative Abundance)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9829120"/>
        <c:crosses val="autoZero"/>
        <c:crossBetween val="midCat"/>
      </c:valAx>
      <c:valAx>
        <c:axId val="689829120"/>
        <c:scaling>
          <c:orientation val="minMax"/>
          <c:max val="25"/>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Observed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982977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16S Data Example (Bad)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Sheet1!$L$11:$L$18</c:f>
              <c:numCache>
                <c:formatCode>General</c:formatCode>
                <c:ptCount val="8"/>
                <c:pt idx="0">
                  <c:v>1</c:v>
                </c:pt>
                <c:pt idx="1">
                  <c:v>2</c:v>
                </c:pt>
                <c:pt idx="2">
                  <c:v>3</c:v>
                </c:pt>
                <c:pt idx="3">
                  <c:v>4</c:v>
                </c:pt>
                <c:pt idx="4">
                  <c:v>5</c:v>
                </c:pt>
                <c:pt idx="5">
                  <c:v>6</c:v>
                </c:pt>
                <c:pt idx="6">
                  <c:v>7</c:v>
                </c:pt>
                <c:pt idx="7">
                  <c:v>8</c:v>
                </c:pt>
              </c:numCache>
            </c:numRef>
          </c:xVal>
          <c:yVal>
            <c:numRef>
              <c:f>Sheet1!$M$11:$M$18</c:f>
              <c:numCache>
                <c:formatCode>General</c:formatCode>
                <c:ptCount val="8"/>
                <c:pt idx="0">
                  <c:v>54.08363371409046</c:v>
                </c:pt>
                <c:pt idx="1">
                  <c:v>235.96556111245843</c:v>
                </c:pt>
                <c:pt idx="2">
                  <c:v>142.96173691570405</c:v>
                </c:pt>
                <c:pt idx="3">
                  <c:v>25.303087943166414</c:v>
                </c:pt>
                <c:pt idx="4">
                  <c:v>47.17909295470816</c:v>
                </c:pt>
                <c:pt idx="5">
                  <c:v>196.25163703406474</c:v>
                </c:pt>
                <c:pt idx="6">
                  <c:v>67.674990564481291</c:v>
                </c:pt>
                <c:pt idx="7">
                  <c:v>216.95674543897309</c:v>
                </c:pt>
              </c:numCache>
            </c:numRef>
          </c:yVal>
          <c:smooth val="0"/>
          <c:extLst>
            <c:ext xmlns:c16="http://schemas.microsoft.com/office/drawing/2014/chart" uri="{C3380CC4-5D6E-409C-BE32-E72D297353CC}">
              <c16:uniqueId val="{00000000-1746-4050-8873-AE214BA10E48}"/>
            </c:ext>
          </c:extLst>
        </c:ser>
        <c:ser>
          <c:idx val="1"/>
          <c:order val="1"/>
          <c:spPr>
            <a:ln w="25400" cap="rnd">
              <a:solidFill>
                <a:schemeClr val="tx1"/>
              </a:solidFill>
              <a:round/>
            </a:ln>
            <a:effectLst/>
          </c:spPr>
          <c:marker>
            <c:symbol val="circle"/>
            <c:size val="5"/>
            <c:spPr>
              <a:noFill/>
              <a:ln w="9525">
                <a:noFill/>
              </a:ln>
              <a:effectLst/>
            </c:spPr>
          </c:marker>
          <c:xVal>
            <c:numRef>
              <c:f>Sheet1!$D$21:$D$22</c:f>
              <c:numCache>
                <c:formatCode>General</c:formatCode>
                <c:ptCount val="2"/>
                <c:pt idx="0">
                  <c:v>0</c:v>
                </c:pt>
                <c:pt idx="1">
                  <c:v>100</c:v>
                </c:pt>
              </c:numCache>
            </c:numRef>
          </c:xVal>
          <c:yVal>
            <c:numRef>
              <c:f>Sheet1!$E$21:$E$22</c:f>
              <c:numCache>
                <c:formatCode>General</c:formatCode>
                <c:ptCount val="2"/>
                <c:pt idx="0">
                  <c:v>100</c:v>
                </c:pt>
                <c:pt idx="1">
                  <c:v>100</c:v>
                </c:pt>
              </c:numCache>
            </c:numRef>
          </c:yVal>
          <c:smooth val="0"/>
          <c:extLst>
            <c:ext xmlns:c16="http://schemas.microsoft.com/office/drawing/2014/chart" uri="{C3380CC4-5D6E-409C-BE32-E72D297353CC}">
              <c16:uniqueId val="{00000001-1746-4050-8873-AE214BA10E48}"/>
            </c:ext>
          </c:extLst>
        </c:ser>
        <c:ser>
          <c:idx val="2"/>
          <c:order val="2"/>
          <c:spPr>
            <a:ln w="12700" cap="rnd">
              <a:solidFill>
                <a:schemeClr val="accent1"/>
              </a:solidFill>
              <a:round/>
            </a:ln>
            <a:effectLst/>
          </c:spPr>
          <c:marker>
            <c:symbol val="circle"/>
            <c:size val="5"/>
            <c:spPr>
              <a:noFill/>
              <a:ln w="9525">
                <a:noFill/>
              </a:ln>
              <a:effectLst/>
            </c:spPr>
          </c:marker>
          <c:xVal>
            <c:numRef>
              <c:f>Sheet1!$D$23:$D$24</c:f>
              <c:numCache>
                <c:formatCode>General</c:formatCode>
                <c:ptCount val="2"/>
                <c:pt idx="0">
                  <c:v>0</c:v>
                </c:pt>
                <c:pt idx="1">
                  <c:v>100</c:v>
                </c:pt>
              </c:numCache>
            </c:numRef>
          </c:xVal>
          <c:yVal>
            <c:numRef>
              <c:f>Sheet1!$E$23:$E$24</c:f>
              <c:numCache>
                <c:formatCode>General</c:formatCode>
                <c:ptCount val="2"/>
                <c:pt idx="0">
                  <c:v>85</c:v>
                </c:pt>
                <c:pt idx="1">
                  <c:v>85</c:v>
                </c:pt>
              </c:numCache>
            </c:numRef>
          </c:yVal>
          <c:smooth val="0"/>
          <c:extLst>
            <c:ext xmlns:c16="http://schemas.microsoft.com/office/drawing/2014/chart" uri="{C3380CC4-5D6E-409C-BE32-E72D297353CC}">
              <c16:uniqueId val="{00000002-1746-4050-8873-AE214BA10E48}"/>
            </c:ext>
          </c:extLst>
        </c:ser>
        <c:ser>
          <c:idx val="3"/>
          <c:order val="3"/>
          <c:spPr>
            <a:ln w="12700" cap="rnd">
              <a:solidFill>
                <a:schemeClr val="accent1"/>
              </a:solidFill>
              <a:round/>
            </a:ln>
            <a:effectLst/>
          </c:spPr>
          <c:marker>
            <c:symbol val="circle"/>
            <c:size val="5"/>
            <c:spPr>
              <a:noFill/>
              <a:ln w="9525">
                <a:noFill/>
              </a:ln>
              <a:effectLst/>
            </c:spPr>
          </c:marker>
          <c:xVal>
            <c:numRef>
              <c:f>Sheet1!$D$25:$D$26</c:f>
              <c:numCache>
                <c:formatCode>General</c:formatCode>
                <c:ptCount val="2"/>
                <c:pt idx="0">
                  <c:v>0</c:v>
                </c:pt>
                <c:pt idx="1">
                  <c:v>100</c:v>
                </c:pt>
              </c:numCache>
            </c:numRef>
          </c:xVal>
          <c:yVal>
            <c:numRef>
              <c:f>Sheet1!$E$25:$E$26</c:f>
              <c:numCache>
                <c:formatCode>General</c:formatCode>
                <c:ptCount val="2"/>
                <c:pt idx="0">
                  <c:v>115</c:v>
                </c:pt>
                <c:pt idx="1">
                  <c:v>115</c:v>
                </c:pt>
              </c:numCache>
            </c:numRef>
          </c:yVal>
          <c:smooth val="0"/>
          <c:extLst>
            <c:ext xmlns:c16="http://schemas.microsoft.com/office/drawing/2014/chart" uri="{C3380CC4-5D6E-409C-BE32-E72D297353CC}">
              <c16:uniqueId val="{00000003-1746-4050-8873-AE214BA10E48}"/>
            </c:ext>
          </c:extLst>
        </c:ser>
        <c:dLbls>
          <c:showLegendKey val="0"/>
          <c:showVal val="0"/>
          <c:showCatName val="0"/>
          <c:showSerName val="0"/>
          <c:showPercent val="0"/>
          <c:showBubbleSize val="0"/>
        </c:dLbls>
        <c:axId val="447912808"/>
        <c:axId val="447915432"/>
      </c:scatterChart>
      <c:valAx>
        <c:axId val="447912808"/>
        <c:scaling>
          <c:orientation val="minMax"/>
          <c:max val="9"/>
        </c:scaling>
        <c:delete val="1"/>
        <c:axPos val="b"/>
        <c:numFmt formatCode="General" sourceLinked="1"/>
        <c:majorTickMark val="out"/>
        <c:minorTickMark val="none"/>
        <c:tickLblPos val="nextTo"/>
        <c:crossAx val="447915432"/>
        <c:crosses val="autoZero"/>
        <c:crossBetween val="midCat"/>
      </c:valAx>
      <c:valAx>
        <c:axId val="447915432"/>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791280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16S Data Example (Good)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xVal>
            <c:numRef>
              <c:f>Sheet1!$L$11:$L$18</c:f>
              <c:numCache>
                <c:formatCode>General</c:formatCode>
                <c:ptCount val="8"/>
                <c:pt idx="0">
                  <c:v>1</c:v>
                </c:pt>
                <c:pt idx="1">
                  <c:v>2</c:v>
                </c:pt>
                <c:pt idx="2">
                  <c:v>3</c:v>
                </c:pt>
                <c:pt idx="3">
                  <c:v>4</c:v>
                </c:pt>
                <c:pt idx="4">
                  <c:v>5</c:v>
                </c:pt>
                <c:pt idx="5">
                  <c:v>6</c:v>
                </c:pt>
                <c:pt idx="6">
                  <c:v>7</c:v>
                </c:pt>
                <c:pt idx="7">
                  <c:v>8</c:v>
                </c:pt>
              </c:numCache>
            </c:numRef>
          </c:xVal>
          <c:yVal>
            <c:numRef>
              <c:f>Sheet1!$M$2:$M$9</c:f>
              <c:numCache>
                <c:formatCode>General</c:formatCode>
                <c:ptCount val="8"/>
                <c:pt idx="0">
                  <c:v>123.53590056608451</c:v>
                </c:pt>
                <c:pt idx="1">
                  <c:v>106.68894996352078</c:v>
                </c:pt>
                <c:pt idx="2">
                  <c:v>120.2066694388283</c:v>
                </c:pt>
                <c:pt idx="3">
                  <c:v>67.201284504217938</c:v>
                </c:pt>
                <c:pt idx="4">
                  <c:v>100.43239011698866</c:v>
                </c:pt>
                <c:pt idx="5">
                  <c:v>81.730976039919042</c:v>
                </c:pt>
                <c:pt idx="6">
                  <c:v>105.19567561266969</c:v>
                </c:pt>
                <c:pt idx="7">
                  <c:v>91.968028959898845</c:v>
                </c:pt>
              </c:numCache>
            </c:numRef>
          </c:yVal>
          <c:smooth val="0"/>
          <c:extLst>
            <c:ext xmlns:c16="http://schemas.microsoft.com/office/drawing/2014/chart" uri="{C3380CC4-5D6E-409C-BE32-E72D297353CC}">
              <c16:uniqueId val="{00000000-C014-44D1-BD6D-1AB8FC8E10F2}"/>
            </c:ext>
          </c:extLst>
        </c:ser>
        <c:ser>
          <c:idx val="1"/>
          <c:order val="1"/>
          <c:spPr>
            <a:ln w="25400" cap="rnd">
              <a:solidFill>
                <a:schemeClr val="tx1"/>
              </a:solidFill>
              <a:round/>
            </a:ln>
            <a:effectLst/>
          </c:spPr>
          <c:marker>
            <c:symbol val="circle"/>
            <c:size val="5"/>
            <c:spPr>
              <a:noFill/>
              <a:ln w="9525">
                <a:noFill/>
              </a:ln>
              <a:effectLst/>
            </c:spPr>
          </c:marker>
          <c:xVal>
            <c:numRef>
              <c:f>Sheet1!$D$21:$D$22</c:f>
              <c:numCache>
                <c:formatCode>General</c:formatCode>
                <c:ptCount val="2"/>
                <c:pt idx="0">
                  <c:v>0</c:v>
                </c:pt>
                <c:pt idx="1">
                  <c:v>100</c:v>
                </c:pt>
              </c:numCache>
            </c:numRef>
          </c:xVal>
          <c:yVal>
            <c:numRef>
              <c:f>Sheet1!$E$21:$E$22</c:f>
              <c:numCache>
                <c:formatCode>General</c:formatCode>
                <c:ptCount val="2"/>
                <c:pt idx="0">
                  <c:v>100</c:v>
                </c:pt>
                <c:pt idx="1">
                  <c:v>100</c:v>
                </c:pt>
              </c:numCache>
            </c:numRef>
          </c:yVal>
          <c:smooth val="0"/>
          <c:extLst>
            <c:ext xmlns:c16="http://schemas.microsoft.com/office/drawing/2014/chart" uri="{C3380CC4-5D6E-409C-BE32-E72D297353CC}">
              <c16:uniqueId val="{00000001-C014-44D1-BD6D-1AB8FC8E10F2}"/>
            </c:ext>
          </c:extLst>
        </c:ser>
        <c:ser>
          <c:idx val="2"/>
          <c:order val="2"/>
          <c:spPr>
            <a:ln w="12700" cap="rnd">
              <a:solidFill>
                <a:schemeClr val="accent1"/>
              </a:solidFill>
              <a:round/>
            </a:ln>
            <a:effectLst/>
          </c:spPr>
          <c:marker>
            <c:symbol val="circle"/>
            <c:size val="5"/>
            <c:spPr>
              <a:noFill/>
              <a:ln w="9525">
                <a:noFill/>
              </a:ln>
              <a:effectLst/>
            </c:spPr>
          </c:marker>
          <c:xVal>
            <c:numRef>
              <c:f>Sheet1!$D$23:$D$24</c:f>
              <c:numCache>
                <c:formatCode>General</c:formatCode>
                <c:ptCount val="2"/>
                <c:pt idx="0">
                  <c:v>0</c:v>
                </c:pt>
                <c:pt idx="1">
                  <c:v>100</c:v>
                </c:pt>
              </c:numCache>
            </c:numRef>
          </c:xVal>
          <c:yVal>
            <c:numRef>
              <c:f>Sheet1!$E$23:$E$24</c:f>
              <c:numCache>
                <c:formatCode>General</c:formatCode>
                <c:ptCount val="2"/>
                <c:pt idx="0">
                  <c:v>85</c:v>
                </c:pt>
                <c:pt idx="1">
                  <c:v>85</c:v>
                </c:pt>
              </c:numCache>
            </c:numRef>
          </c:yVal>
          <c:smooth val="0"/>
          <c:extLst>
            <c:ext xmlns:c16="http://schemas.microsoft.com/office/drawing/2014/chart" uri="{C3380CC4-5D6E-409C-BE32-E72D297353CC}">
              <c16:uniqueId val="{00000002-C014-44D1-BD6D-1AB8FC8E10F2}"/>
            </c:ext>
          </c:extLst>
        </c:ser>
        <c:ser>
          <c:idx val="3"/>
          <c:order val="3"/>
          <c:spPr>
            <a:ln w="12700" cap="rnd">
              <a:solidFill>
                <a:schemeClr val="accent1"/>
              </a:solidFill>
              <a:round/>
            </a:ln>
            <a:effectLst/>
          </c:spPr>
          <c:marker>
            <c:symbol val="circle"/>
            <c:size val="5"/>
            <c:spPr>
              <a:noFill/>
              <a:ln w="9525">
                <a:noFill/>
              </a:ln>
              <a:effectLst/>
            </c:spPr>
          </c:marker>
          <c:xVal>
            <c:numRef>
              <c:f>Sheet1!$D$25:$D$26</c:f>
              <c:numCache>
                <c:formatCode>General</c:formatCode>
                <c:ptCount val="2"/>
                <c:pt idx="0">
                  <c:v>0</c:v>
                </c:pt>
                <c:pt idx="1">
                  <c:v>100</c:v>
                </c:pt>
              </c:numCache>
            </c:numRef>
          </c:xVal>
          <c:yVal>
            <c:numRef>
              <c:f>Sheet1!$E$25:$E$26</c:f>
              <c:numCache>
                <c:formatCode>General</c:formatCode>
                <c:ptCount val="2"/>
                <c:pt idx="0">
                  <c:v>115</c:v>
                </c:pt>
                <c:pt idx="1">
                  <c:v>115</c:v>
                </c:pt>
              </c:numCache>
            </c:numRef>
          </c:yVal>
          <c:smooth val="0"/>
          <c:extLst>
            <c:ext xmlns:c16="http://schemas.microsoft.com/office/drawing/2014/chart" uri="{C3380CC4-5D6E-409C-BE32-E72D297353CC}">
              <c16:uniqueId val="{00000003-C014-44D1-BD6D-1AB8FC8E10F2}"/>
            </c:ext>
          </c:extLst>
        </c:ser>
        <c:dLbls>
          <c:showLegendKey val="0"/>
          <c:showVal val="0"/>
          <c:showCatName val="0"/>
          <c:showSerName val="0"/>
          <c:showPercent val="0"/>
          <c:showBubbleSize val="0"/>
        </c:dLbls>
        <c:axId val="447912808"/>
        <c:axId val="447915432"/>
      </c:scatterChart>
      <c:valAx>
        <c:axId val="447912808"/>
        <c:scaling>
          <c:orientation val="minMax"/>
          <c:max val="9"/>
        </c:scaling>
        <c:delete val="1"/>
        <c:axPos val="b"/>
        <c:numFmt formatCode="General" sourceLinked="1"/>
        <c:majorTickMark val="out"/>
        <c:minorTickMark val="none"/>
        <c:tickLblPos val="nextTo"/>
        <c:crossAx val="447915432"/>
        <c:crosses val="autoZero"/>
        <c:crossBetween val="midCat"/>
      </c:valAx>
      <c:valAx>
        <c:axId val="447915432"/>
        <c:scaling>
          <c:orientation val="minMax"/>
          <c:max val="250"/>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791280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16S Data Example (Bad)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Sheet1!$L$11:$L$18</c:f>
              <c:numCache>
                <c:formatCode>General</c:formatCode>
                <c:ptCount val="8"/>
                <c:pt idx="0">
                  <c:v>1</c:v>
                </c:pt>
                <c:pt idx="1">
                  <c:v>2</c:v>
                </c:pt>
                <c:pt idx="2">
                  <c:v>3</c:v>
                </c:pt>
                <c:pt idx="3">
                  <c:v>4</c:v>
                </c:pt>
                <c:pt idx="4">
                  <c:v>5</c:v>
                </c:pt>
                <c:pt idx="5">
                  <c:v>6</c:v>
                </c:pt>
                <c:pt idx="6">
                  <c:v>7</c:v>
                </c:pt>
                <c:pt idx="7">
                  <c:v>8</c:v>
                </c:pt>
              </c:numCache>
            </c:numRef>
          </c:xVal>
          <c:yVal>
            <c:numRef>
              <c:f>Sheet1!$M$11:$M$18</c:f>
              <c:numCache>
                <c:formatCode>General</c:formatCode>
                <c:ptCount val="8"/>
                <c:pt idx="0">
                  <c:v>54.08363371409046</c:v>
                </c:pt>
                <c:pt idx="1">
                  <c:v>235.96556111245843</c:v>
                </c:pt>
                <c:pt idx="2">
                  <c:v>142.96173691570405</c:v>
                </c:pt>
                <c:pt idx="3">
                  <c:v>25.303087943166414</c:v>
                </c:pt>
                <c:pt idx="4">
                  <c:v>47.17909295470816</c:v>
                </c:pt>
                <c:pt idx="5">
                  <c:v>196.25163703406474</c:v>
                </c:pt>
                <c:pt idx="6">
                  <c:v>67.674990564481291</c:v>
                </c:pt>
                <c:pt idx="7">
                  <c:v>216.95674543897309</c:v>
                </c:pt>
              </c:numCache>
            </c:numRef>
          </c:yVal>
          <c:smooth val="0"/>
          <c:extLst>
            <c:ext xmlns:c16="http://schemas.microsoft.com/office/drawing/2014/chart" uri="{C3380CC4-5D6E-409C-BE32-E72D297353CC}">
              <c16:uniqueId val="{00000000-1746-4050-8873-AE214BA10E48}"/>
            </c:ext>
          </c:extLst>
        </c:ser>
        <c:ser>
          <c:idx val="1"/>
          <c:order val="1"/>
          <c:spPr>
            <a:ln w="25400" cap="rnd">
              <a:solidFill>
                <a:schemeClr val="tx1"/>
              </a:solidFill>
              <a:round/>
            </a:ln>
            <a:effectLst/>
          </c:spPr>
          <c:marker>
            <c:symbol val="circle"/>
            <c:size val="5"/>
            <c:spPr>
              <a:noFill/>
              <a:ln w="9525">
                <a:noFill/>
              </a:ln>
              <a:effectLst/>
            </c:spPr>
          </c:marker>
          <c:xVal>
            <c:numRef>
              <c:f>Sheet1!$D$21:$D$22</c:f>
              <c:numCache>
                <c:formatCode>General</c:formatCode>
                <c:ptCount val="2"/>
                <c:pt idx="0">
                  <c:v>0</c:v>
                </c:pt>
                <c:pt idx="1">
                  <c:v>100</c:v>
                </c:pt>
              </c:numCache>
            </c:numRef>
          </c:xVal>
          <c:yVal>
            <c:numRef>
              <c:f>Sheet1!$E$21:$E$22</c:f>
              <c:numCache>
                <c:formatCode>General</c:formatCode>
                <c:ptCount val="2"/>
                <c:pt idx="0">
                  <c:v>100</c:v>
                </c:pt>
                <c:pt idx="1">
                  <c:v>100</c:v>
                </c:pt>
              </c:numCache>
            </c:numRef>
          </c:yVal>
          <c:smooth val="0"/>
          <c:extLst>
            <c:ext xmlns:c16="http://schemas.microsoft.com/office/drawing/2014/chart" uri="{C3380CC4-5D6E-409C-BE32-E72D297353CC}">
              <c16:uniqueId val="{00000001-1746-4050-8873-AE214BA10E48}"/>
            </c:ext>
          </c:extLst>
        </c:ser>
        <c:ser>
          <c:idx val="2"/>
          <c:order val="2"/>
          <c:spPr>
            <a:ln w="12700" cap="rnd">
              <a:solidFill>
                <a:schemeClr val="accent1"/>
              </a:solidFill>
              <a:round/>
            </a:ln>
            <a:effectLst/>
          </c:spPr>
          <c:marker>
            <c:symbol val="circle"/>
            <c:size val="5"/>
            <c:spPr>
              <a:noFill/>
              <a:ln w="9525">
                <a:noFill/>
              </a:ln>
              <a:effectLst/>
            </c:spPr>
          </c:marker>
          <c:xVal>
            <c:numRef>
              <c:f>Sheet1!$D$23:$D$24</c:f>
              <c:numCache>
                <c:formatCode>General</c:formatCode>
                <c:ptCount val="2"/>
                <c:pt idx="0">
                  <c:v>0</c:v>
                </c:pt>
                <c:pt idx="1">
                  <c:v>100</c:v>
                </c:pt>
              </c:numCache>
            </c:numRef>
          </c:xVal>
          <c:yVal>
            <c:numRef>
              <c:f>Sheet1!$E$23:$E$24</c:f>
              <c:numCache>
                <c:formatCode>General</c:formatCode>
                <c:ptCount val="2"/>
                <c:pt idx="0">
                  <c:v>85</c:v>
                </c:pt>
                <c:pt idx="1">
                  <c:v>85</c:v>
                </c:pt>
              </c:numCache>
            </c:numRef>
          </c:yVal>
          <c:smooth val="0"/>
          <c:extLst>
            <c:ext xmlns:c16="http://schemas.microsoft.com/office/drawing/2014/chart" uri="{C3380CC4-5D6E-409C-BE32-E72D297353CC}">
              <c16:uniqueId val="{00000002-1746-4050-8873-AE214BA10E48}"/>
            </c:ext>
          </c:extLst>
        </c:ser>
        <c:ser>
          <c:idx val="3"/>
          <c:order val="3"/>
          <c:spPr>
            <a:ln w="12700" cap="rnd">
              <a:solidFill>
                <a:schemeClr val="accent1"/>
              </a:solidFill>
              <a:round/>
            </a:ln>
            <a:effectLst/>
          </c:spPr>
          <c:marker>
            <c:symbol val="circle"/>
            <c:size val="5"/>
            <c:spPr>
              <a:noFill/>
              <a:ln w="9525">
                <a:noFill/>
              </a:ln>
              <a:effectLst/>
            </c:spPr>
          </c:marker>
          <c:xVal>
            <c:numRef>
              <c:f>Sheet1!$D$25:$D$26</c:f>
              <c:numCache>
                <c:formatCode>General</c:formatCode>
                <c:ptCount val="2"/>
                <c:pt idx="0">
                  <c:v>0</c:v>
                </c:pt>
                <c:pt idx="1">
                  <c:v>100</c:v>
                </c:pt>
              </c:numCache>
            </c:numRef>
          </c:xVal>
          <c:yVal>
            <c:numRef>
              <c:f>Sheet1!$E$25:$E$26</c:f>
              <c:numCache>
                <c:formatCode>General</c:formatCode>
                <c:ptCount val="2"/>
                <c:pt idx="0">
                  <c:v>115</c:v>
                </c:pt>
                <c:pt idx="1">
                  <c:v>115</c:v>
                </c:pt>
              </c:numCache>
            </c:numRef>
          </c:yVal>
          <c:smooth val="0"/>
          <c:extLst>
            <c:ext xmlns:c16="http://schemas.microsoft.com/office/drawing/2014/chart" uri="{C3380CC4-5D6E-409C-BE32-E72D297353CC}">
              <c16:uniqueId val="{00000003-1746-4050-8873-AE214BA10E48}"/>
            </c:ext>
          </c:extLst>
        </c:ser>
        <c:dLbls>
          <c:showLegendKey val="0"/>
          <c:showVal val="0"/>
          <c:showCatName val="0"/>
          <c:showSerName val="0"/>
          <c:showPercent val="0"/>
          <c:showBubbleSize val="0"/>
        </c:dLbls>
        <c:axId val="447912808"/>
        <c:axId val="447915432"/>
      </c:scatterChart>
      <c:valAx>
        <c:axId val="447912808"/>
        <c:scaling>
          <c:orientation val="minMax"/>
          <c:max val="9"/>
        </c:scaling>
        <c:delete val="1"/>
        <c:axPos val="b"/>
        <c:numFmt formatCode="General" sourceLinked="1"/>
        <c:majorTickMark val="out"/>
        <c:minorTickMark val="none"/>
        <c:tickLblPos val="nextTo"/>
        <c:crossAx val="447915432"/>
        <c:crosses val="autoZero"/>
        <c:crossBetween val="midCat"/>
      </c:valAx>
      <c:valAx>
        <c:axId val="447915432"/>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791280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425750441244474E-2"/>
          <c:y val="5.1382594487268757E-2"/>
          <c:w val="0.91749286417322851"/>
          <c:h val="0.89723481102546254"/>
        </c:manualLayout>
      </c:layout>
      <c:barChart>
        <c:barDir val="col"/>
        <c:grouping val="clustered"/>
        <c:varyColors val="0"/>
        <c:ser>
          <c:idx val="0"/>
          <c:order val="0"/>
          <c:spPr>
            <a:solidFill>
              <a:schemeClr val="bg1">
                <a:lumMod val="75000"/>
              </a:schemeClr>
            </a:solidFill>
            <a:ln w="19050">
              <a:solidFill>
                <a:schemeClr val="tx1"/>
              </a:solidFill>
            </a:ln>
            <a:effectLst/>
          </c:spPr>
          <c:invertIfNegative val="0"/>
          <c:errBars>
            <c:errBarType val="both"/>
            <c:errValType val="cust"/>
            <c:noEndCap val="0"/>
            <c:plus>
              <c:numRef>
                <c:f>'[chemical and thermal.xlsx]Metapolyzyme and Beads Plot'!$G$34:$G$42</c:f>
                <c:numCache>
                  <c:formatCode>General</c:formatCode>
                  <c:ptCount val="9"/>
                  <c:pt idx="0">
                    <c:v>2.4633333333333312</c:v>
                  </c:pt>
                  <c:pt idx="1">
                    <c:v>0.86000000000000654</c:v>
                  </c:pt>
                  <c:pt idx="2">
                    <c:v>1.0300000000000011</c:v>
                  </c:pt>
                  <c:pt idx="3">
                    <c:v>3.4866666666666646</c:v>
                  </c:pt>
                  <c:pt idx="4">
                    <c:v>1.1233333333333348</c:v>
                  </c:pt>
                  <c:pt idx="5">
                    <c:v>1.0866666666666731</c:v>
                  </c:pt>
                  <c:pt idx="6">
                    <c:v>0.57666666666665378</c:v>
                  </c:pt>
                  <c:pt idx="7">
                    <c:v>0.64000000000000057</c:v>
                  </c:pt>
                  <c:pt idx="8">
                    <c:v>0.64999999999999147</c:v>
                  </c:pt>
                </c:numCache>
              </c:numRef>
            </c:plus>
            <c:minus>
              <c:numRef>
                <c:f>'[chemical and thermal.xlsx]Metapolyzyme and Beads Plot'!$F$34:$F$42</c:f>
                <c:numCache>
                  <c:formatCode>General</c:formatCode>
                  <c:ptCount val="9"/>
                  <c:pt idx="0">
                    <c:v>1.6166666666666707</c:v>
                  </c:pt>
                  <c:pt idx="1">
                    <c:v>0.50999999999999091</c:v>
                  </c:pt>
                  <c:pt idx="2">
                    <c:v>1.009999999999998</c:v>
                  </c:pt>
                  <c:pt idx="3">
                    <c:v>3.6233333333333277</c:v>
                  </c:pt>
                  <c:pt idx="4">
                    <c:v>0.93666666666666742</c:v>
                  </c:pt>
                  <c:pt idx="5">
                    <c:v>1.3433333333333195</c:v>
                  </c:pt>
                  <c:pt idx="6">
                    <c:v>0.33333333333334281</c:v>
                  </c:pt>
                  <c:pt idx="7">
                    <c:v>0.55999999999998806</c:v>
                  </c:pt>
                  <c:pt idx="8">
                    <c:v>0.51000000000000512</c:v>
                  </c:pt>
                </c:numCache>
              </c:numRef>
            </c:minus>
            <c:spPr>
              <a:noFill/>
              <a:ln w="9525" cap="flat" cmpd="sng" algn="ctr">
                <a:solidFill>
                  <a:schemeClr val="tx1">
                    <a:lumMod val="65000"/>
                    <a:lumOff val="35000"/>
                  </a:schemeClr>
                </a:solidFill>
                <a:round/>
              </a:ln>
              <a:effectLst/>
            </c:spPr>
          </c:errBars>
          <c:cat>
            <c:strRef>
              <c:f>'[chemical and thermal.xlsx]Metapolyzyme and Beads Plot'!$B$34:$B$42</c:f>
              <c:strCache>
                <c:ptCount val="9"/>
                <c:pt idx="0">
                  <c:v>Metapolyzmye Protocol with no Enzyme and no Bead Beating 2</c:v>
                </c:pt>
                <c:pt idx="1">
                  <c:v>Metapolyzmye Protocol with Enzyme and no Bead Beating 2</c:v>
                </c:pt>
                <c:pt idx="2">
                  <c:v>Metapolyzme Protocol with No Enzyme plus Solid Tissue Buffer and PK and no Bead Beating 2</c:v>
                </c:pt>
                <c:pt idx="3">
                  <c:v>Metapolyzme Protocol with Enzyme plus Solid Tissue Buffer and PK and no Bead Beating 2</c:v>
                </c:pt>
                <c:pt idx="4">
                  <c:v>Metapolyzme Protocol with no Enzyme followed by Bead Beating 2</c:v>
                </c:pt>
                <c:pt idx="5">
                  <c:v>Metapolyzme Protocol with Enzyme followed by Bead Beating 2</c:v>
                </c:pt>
                <c:pt idx="6">
                  <c:v>Bead Beating followed by Metapolyzme Protocol with no Enzyme 2</c:v>
                </c:pt>
                <c:pt idx="7">
                  <c:v>Bead Beating followed by Metapolyzme Protocol with Enzyme 2</c:v>
                </c:pt>
                <c:pt idx="8">
                  <c:v>Standard Bead Beating ZymoBIOMICS Miniprep 2</c:v>
                </c:pt>
              </c:strCache>
            </c:strRef>
          </c:cat>
          <c:val>
            <c:numRef>
              <c:f>'[chemical and thermal.xlsx]Metapolyzyme and Beads Plot'!$C$34:$C$42</c:f>
              <c:numCache>
                <c:formatCode>General</c:formatCode>
                <c:ptCount val="9"/>
                <c:pt idx="0">
                  <c:v>23.99666666666667</c:v>
                </c:pt>
                <c:pt idx="1">
                  <c:v>54.329999999999991</c:v>
                </c:pt>
                <c:pt idx="2">
                  <c:v>29.419999999999998</c:v>
                </c:pt>
                <c:pt idx="3">
                  <c:v>64.75333333333333</c:v>
                </c:pt>
                <c:pt idx="4">
                  <c:v>96.126666666666665</c:v>
                </c:pt>
                <c:pt idx="5">
                  <c:v>96.773333333333326</c:v>
                </c:pt>
                <c:pt idx="6">
                  <c:v>93.223333333333343</c:v>
                </c:pt>
                <c:pt idx="7">
                  <c:v>93.179999999999993</c:v>
                </c:pt>
                <c:pt idx="8">
                  <c:v>92.18</c:v>
                </c:pt>
              </c:numCache>
            </c:numRef>
          </c:val>
          <c:extLst>
            <c:ext xmlns:c16="http://schemas.microsoft.com/office/drawing/2014/chart" uri="{C3380CC4-5D6E-409C-BE32-E72D297353CC}">
              <c16:uniqueId val="{00000000-78AF-4175-9996-65B62CA6D4AE}"/>
            </c:ext>
          </c:extLst>
        </c:ser>
        <c:dLbls>
          <c:showLegendKey val="0"/>
          <c:showVal val="0"/>
          <c:showCatName val="0"/>
          <c:showSerName val="0"/>
          <c:showPercent val="0"/>
          <c:showBubbleSize val="0"/>
        </c:dLbls>
        <c:gapWidth val="219"/>
        <c:overlap val="-27"/>
        <c:axId val="970737696"/>
        <c:axId val="970739336"/>
      </c:barChart>
      <c:catAx>
        <c:axId val="970737696"/>
        <c:scaling>
          <c:orientation val="minMax"/>
        </c:scaling>
        <c:delete val="0"/>
        <c:axPos val="b"/>
        <c:numFmt formatCode="General" sourceLinked="1"/>
        <c:majorTickMark val="out"/>
        <c:minorTickMark val="none"/>
        <c:tickLblPos val="none"/>
        <c:spPr>
          <a:noFill/>
          <a:ln w="254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0739336"/>
        <c:crosses val="autoZero"/>
        <c:auto val="1"/>
        <c:lblAlgn val="ctr"/>
        <c:lblOffset val="100"/>
        <c:noMultiLvlLbl val="0"/>
      </c:catAx>
      <c:valAx>
        <c:axId val="970739336"/>
        <c:scaling>
          <c:orientation val="minMax"/>
          <c:max val="100"/>
        </c:scaling>
        <c:delete val="0"/>
        <c:axPos val="l"/>
        <c:title>
          <c:tx>
            <c:rich>
              <a:bodyPr rot="-54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r>
                  <a:rPr lang="en-US" sz="2800" b="1" dirty="0"/>
                  <a:t>MIQ</a:t>
                </a:r>
              </a:p>
            </c:rich>
          </c:tx>
          <c:overlay val="0"/>
          <c:spPr>
            <a:noFill/>
            <a:ln>
              <a:noFill/>
            </a:ln>
            <a:effectLst/>
          </c:spPr>
          <c:txPr>
            <a:bodyPr rot="-54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970737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425750441244474E-2"/>
          <c:y val="5.1382594487268757E-2"/>
          <c:w val="0.91749286417322851"/>
          <c:h val="0.89723481102546254"/>
        </c:manualLayout>
      </c:layout>
      <c:barChart>
        <c:barDir val="col"/>
        <c:grouping val="clustered"/>
        <c:varyColors val="0"/>
        <c:ser>
          <c:idx val="0"/>
          <c:order val="0"/>
          <c:spPr>
            <a:solidFill>
              <a:schemeClr val="bg1">
                <a:lumMod val="75000"/>
              </a:schemeClr>
            </a:solidFill>
            <a:ln w="19050">
              <a:solidFill>
                <a:schemeClr val="tx1"/>
              </a:solidFill>
            </a:ln>
            <a:effectLst/>
          </c:spPr>
          <c:invertIfNegative val="0"/>
          <c:errBars>
            <c:errBarType val="both"/>
            <c:errValType val="cust"/>
            <c:noEndCap val="0"/>
            <c:plus>
              <c:numRef>
                <c:f>'[chemical and thermal.xlsx]Metapolyzyme and Beads Plot'!$G$34:$G$42</c:f>
                <c:numCache>
                  <c:formatCode>General</c:formatCode>
                  <c:ptCount val="9"/>
                  <c:pt idx="0">
                    <c:v>2.4633333333333312</c:v>
                  </c:pt>
                  <c:pt idx="1">
                    <c:v>0.86000000000000654</c:v>
                  </c:pt>
                  <c:pt idx="2">
                    <c:v>1.0300000000000011</c:v>
                  </c:pt>
                  <c:pt idx="3">
                    <c:v>3.4866666666666646</c:v>
                  </c:pt>
                  <c:pt idx="4">
                    <c:v>1.1233333333333348</c:v>
                  </c:pt>
                  <c:pt idx="5">
                    <c:v>1.0866666666666731</c:v>
                  </c:pt>
                  <c:pt idx="6">
                    <c:v>0.57666666666665378</c:v>
                  </c:pt>
                  <c:pt idx="7">
                    <c:v>0.64000000000000057</c:v>
                  </c:pt>
                  <c:pt idx="8">
                    <c:v>0.64999999999999147</c:v>
                  </c:pt>
                </c:numCache>
              </c:numRef>
            </c:plus>
            <c:minus>
              <c:numRef>
                <c:f>'[chemical and thermal.xlsx]Metapolyzyme and Beads Plot'!$F$34:$F$42</c:f>
                <c:numCache>
                  <c:formatCode>General</c:formatCode>
                  <c:ptCount val="9"/>
                  <c:pt idx="0">
                    <c:v>1.6166666666666707</c:v>
                  </c:pt>
                  <c:pt idx="1">
                    <c:v>0.50999999999999091</c:v>
                  </c:pt>
                  <c:pt idx="2">
                    <c:v>1.009999999999998</c:v>
                  </c:pt>
                  <c:pt idx="3">
                    <c:v>3.6233333333333277</c:v>
                  </c:pt>
                  <c:pt idx="4">
                    <c:v>0.93666666666666742</c:v>
                  </c:pt>
                  <c:pt idx="5">
                    <c:v>1.3433333333333195</c:v>
                  </c:pt>
                  <c:pt idx="6">
                    <c:v>0.33333333333334281</c:v>
                  </c:pt>
                  <c:pt idx="7">
                    <c:v>0.55999999999998806</c:v>
                  </c:pt>
                  <c:pt idx="8">
                    <c:v>0.51000000000000512</c:v>
                  </c:pt>
                </c:numCache>
              </c:numRef>
            </c:minus>
            <c:spPr>
              <a:noFill/>
              <a:ln w="9525" cap="flat" cmpd="sng" algn="ctr">
                <a:solidFill>
                  <a:schemeClr val="tx1">
                    <a:lumMod val="65000"/>
                    <a:lumOff val="35000"/>
                  </a:schemeClr>
                </a:solidFill>
                <a:round/>
              </a:ln>
              <a:effectLst/>
            </c:spPr>
          </c:errBars>
          <c:cat>
            <c:strRef>
              <c:f>'[chemical and thermal.xlsx]Metapolyzyme and Beads Plot'!$B$34:$B$42</c:f>
              <c:strCache>
                <c:ptCount val="9"/>
                <c:pt idx="0">
                  <c:v>Metapolyzmye Protocol with no Enzyme and no Bead Beating 2</c:v>
                </c:pt>
                <c:pt idx="1">
                  <c:v>Metapolyzmye Protocol with Enzyme and no Bead Beating 2</c:v>
                </c:pt>
                <c:pt idx="2">
                  <c:v>Metapolyzme Protocol with No Enzyme plus Solid Tissue Buffer and PK and no Bead Beating 2</c:v>
                </c:pt>
                <c:pt idx="3">
                  <c:v>Metapolyzme Protocol with Enzyme plus Solid Tissue Buffer and PK and no Bead Beating 2</c:v>
                </c:pt>
                <c:pt idx="4">
                  <c:v>Metapolyzme Protocol with no Enzyme followed by Bead Beating 2</c:v>
                </c:pt>
                <c:pt idx="5">
                  <c:v>Metapolyzme Protocol with Enzyme followed by Bead Beating 2</c:v>
                </c:pt>
                <c:pt idx="6">
                  <c:v>Bead Beating followed by Metapolyzme Protocol with no Enzyme 2</c:v>
                </c:pt>
                <c:pt idx="7">
                  <c:v>Bead Beating followed by Metapolyzme Protocol with Enzyme 2</c:v>
                </c:pt>
                <c:pt idx="8">
                  <c:v>Standard Bead Beating ZymoBIOMICS Miniprep 2</c:v>
                </c:pt>
              </c:strCache>
            </c:strRef>
          </c:cat>
          <c:val>
            <c:numRef>
              <c:f>'[chemical and thermal.xlsx]Metapolyzyme and Beads Plot'!$C$34:$C$42</c:f>
              <c:numCache>
                <c:formatCode>General</c:formatCode>
                <c:ptCount val="9"/>
                <c:pt idx="0">
                  <c:v>23.99666666666667</c:v>
                </c:pt>
                <c:pt idx="1">
                  <c:v>54.329999999999991</c:v>
                </c:pt>
                <c:pt idx="2">
                  <c:v>29.419999999999998</c:v>
                </c:pt>
                <c:pt idx="3">
                  <c:v>64.75333333333333</c:v>
                </c:pt>
                <c:pt idx="4">
                  <c:v>96.126666666666665</c:v>
                </c:pt>
                <c:pt idx="5">
                  <c:v>96.773333333333326</c:v>
                </c:pt>
                <c:pt idx="6">
                  <c:v>93.223333333333343</c:v>
                </c:pt>
                <c:pt idx="7">
                  <c:v>93.179999999999993</c:v>
                </c:pt>
                <c:pt idx="8">
                  <c:v>92.18</c:v>
                </c:pt>
              </c:numCache>
            </c:numRef>
          </c:val>
          <c:extLst>
            <c:ext xmlns:c16="http://schemas.microsoft.com/office/drawing/2014/chart" uri="{C3380CC4-5D6E-409C-BE32-E72D297353CC}">
              <c16:uniqueId val="{00000000-78AF-4175-9996-65B62CA6D4AE}"/>
            </c:ext>
          </c:extLst>
        </c:ser>
        <c:dLbls>
          <c:showLegendKey val="0"/>
          <c:showVal val="0"/>
          <c:showCatName val="0"/>
          <c:showSerName val="0"/>
          <c:showPercent val="0"/>
          <c:showBubbleSize val="0"/>
        </c:dLbls>
        <c:gapWidth val="219"/>
        <c:overlap val="-27"/>
        <c:axId val="970737696"/>
        <c:axId val="970739336"/>
      </c:barChart>
      <c:catAx>
        <c:axId val="970737696"/>
        <c:scaling>
          <c:orientation val="minMax"/>
        </c:scaling>
        <c:delete val="0"/>
        <c:axPos val="b"/>
        <c:numFmt formatCode="General" sourceLinked="1"/>
        <c:majorTickMark val="out"/>
        <c:minorTickMark val="none"/>
        <c:tickLblPos val="none"/>
        <c:spPr>
          <a:noFill/>
          <a:ln w="254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0739336"/>
        <c:crosses val="autoZero"/>
        <c:auto val="1"/>
        <c:lblAlgn val="ctr"/>
        <c:lblOffset val="100"/>
        <c:noMultiLvlLbl val="0"/>
      </c:catAx>
      <c:valAx>
        <c:axId val="970739336"/>
        <c:scaling>
          <c:orientation val="minMax"/>
          <c:max val="100"/>
        </c:scaling>
        <c:delete val="0"/>
        <c:axPos val="l"/>
        <c:title>
          <c:tx>
            <c:rich>
              <a:bodyPr rot="-54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r>
                  <a:rPr lang="en-US" sz="2800" b="1" dirty="0"/>
                  <a:t>MIQ</a:t>
                </a:r>
              </a:p>
            </c:rich>
          </c:tx>
          <c:overlay val="0"/>
          <c:spPr>
            <a:noFill/>
            <a:ln>
              <a:noFill/>
            </a:ln>
            <a:effectLst/>
          </c:spPr>
          <c:txPr>
            <a:bodyPr rot="-54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970737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425750441244474E-2"/>
          <c:y val="5.1382594487268757E-2"/>
          <c:w val="0.91749286417322851"/>
          <c:h val="0.89723481102546254"/>
        </c:manualLayout>
      </c:layout>
      <c:barChart>
        <c:barDir val="col"/>
        <c:grouping val="clustered"/>
        <c:varyColors val="0"/>
        <c:ser>
          <c:idx val="0"/>
          <c:order val="0"/>
          <c:spPr>
            <a:solidFill>
              <a:schemeClr val="bg1">
                <a:lumMod val="75000"/>
              </a:schemeClr>
            </a:solidFill>
            <a:ln w="19050">
              <a:solidFill>
                <a:schemeClr val="tx1"/>
              </a:solidFill>
            </a:ln>
            <a:effectLst/>
          </c:spPr>
          <c:invertIfNegative val="0"/>
          <c:errBars>
            <c:errBarType val="both"/>
            <c:errValType val="cust"/>
            <c:noEndCap val="0"/>
            <c:plus>
              <c:numRef>
                <c:f>'[chemical and thermal.xlsx]Metapolyzyme and Beads Plot'!$G$34:$G$42</c:f>
                <c:numCache>
                  <c:formatCode>General</c:formatCode>
                  <c:ptCount val="9"/>
                  <c:pt idx="0">
                    <c:v>2.4633333333333312</c:v>
                  </c:pt>
                  <c:pt idx="1">
                    <c:v>0.86000000000000654</c:v>
                  </c:pt>
                  <c:pt idx="2">
                    <c:v>1.0300000000000011</c:v>
                  </c:pt>
                  <c:pt idx="3">
                    <c:v>3.4866666666666646</c:v>
                  </c:pt>
                  <c:pt idx="4">
                    <c:v>1.1233333333333348</c:v>
                  </c:pt>
                  <c:pt idx="5">
                    <c:v>1.0866666666666731</c:v>
                  </c:pt>
                  <c:pt idx="6">
                    <c:v>0.57666666666665378</c:v>
                  </c:pt>
                  <c:pt idx="7">
                    <c:v>0.64000000000000057</c:v>
                  </c:pt>
                  <c:pt idx="8">
                    <c:v>0.64999999999999147</c:v>
                  </c:pt>
                </c:numCache>
              </c:numRef>
            </c:plus>
            <c:minus>
              <c:numRef>
                <c:f>'[chemical and thermal.xlsx]Metapolyzyme and Beads Plot'!$F$34:$F$42</c:f>
                <c:numCache>
                  <c:formatCode>General</c:formatCode>
                  <c:ptCount val="9"/>
                  <c:pt idx="0">
                    <c:v>1.6166666666666707</c:v>
                  </c:pt>
                  <c:pt idx="1">
                    <c:v>0.50999999999999091</c:v>
                  </c:pt>
                  <c:pt idx="2">
                    <c:v>1.009999999999998</c:v>
                  </c:pt>
                  <c:pt idx="3">
                    <c:v>3.6233333333333277</c:v>
                  </c:pt>
                  <c:pt idx="4">
                    <c:v>0.93666666666666742</c:v>
                  </c:pt>
                  <c:pt idx="5">
                    <c:v>1.3433333333333195</c:v>
                  </c:pt>
                  <c:pt idx="6">
                    <c:v>0.33333333333334281</c:v>
                  </c:pt>
                  <c:pt idx="7">
                    <c:v>0.55999999999998806</c:v>
                  </c:pt>
                  <c:pt idx="8">
                    <c:v>0.51000000000000512</c:v>
                  </c:pt>
                </c:numCache>
              </c:numRef>
            </c:minus>
            <c:spPr>
              <a:noFill/>
              <a:ln w="9525" cap="flat" cmpd="sng" algn="ctr">
                <a:solidFill>
                  <a:schemeClr val="tx1">
                    <a:lumMod val="65000"/>
                    <a:lumOff val="35000"/>
                  </a:schemeClr>
                </a:solidFill>
                <a:round/>
              </a:ln>
              <a:effectLst/>
            </c:spPr>
          </c:errBars>
          <c:cat>
            <c:strRef>
              <c:f>'[chemical and thermal.xlsx]Metapolyzyme and Beads Plot'!$B$34:$B$42</c:f>
              <c:strCache>
                <c:ptCount val="9"/>
                <c:pt idx="0">
                  <c:v>Metapolyzmye Protocol with no Enzyme and no Bead Beating 2</c:v>
                </c:pt>
                <c:pt idx="1">
                  <c:v>Metapolyzmye Protocol with Enzyme and no Bead Beating 2</c:v>
                </c:pt>
                <c:pt idx="2">
                  <c:v>Metapolyzme Protocol with No Enzyme plus Solid Tissue Buffer and PK and no Bead Beating 2</c:v>
                </c:pt>
                <c:pt idx="3">
                  <c:v>Metapolyzme Protocol with Enzyme plus Solid Tissue Buffer and PK and no Bead Beating 2</c:v>
                </c:pt>
                <c:pt idx="4">
                  <c:v>Metapolyzme Protocol with no Enzyme followed by Bead Beating 2</c:v>
                </c:pt>
                <c:pt idx="5">
                  <c:v>Metapolyzme Protocol with Enzyme followed by Bead Beating 2</c:v>
                </c:pt>
                <c:pt idx="6">
                  <c:v>Bead Beating followed by Metapolyzme Protocol with no Enzyme 2</c:v>
                </c:pt>
                <c:pt idx="7">
                  <c:v>Bead Beating followed by Metapolyzme Protocol with Enzyme 2</c:v>
                </c:pt>
                <c:pt idx="8">
                  <c:v>Standard Bead Beating ZymoBIOMICS Miniprep 2</c:v>
                </c:pt>
              </c:strCache>
            </c:strRef>
          </c:cat>
          <c:val>
            <c:numRef>
              <c:f>'[chemical and thermal.xlsx]Metapolyzyme and Beads Plot'!$C$34:$C$42</c:f>
              <c:numCache>
                <c:formatCode>General</c:formatCode>
                <c:ptCount val="9"/>
                <c:pt idx="0">
                  <c:v>23.99666666666667</c:v>
                </c:pt>
                <c:pt idx="1">
                  <c:v>54.329999999999991</c:v>
                </c:pt>
                <c:pt idx="2">
                  <c:v>29.419999999999998</c:v>
                </c:pt>
                <c:pt idx="3">
                  <c:v>64.75333333333333</c:v>
                </c:pt>
                <c:pt idx="4">
                  <c:v>96.126666666666665</c:v>
                </c:pt>
                <c:pt idx="5">
                  <c:v>96.773333333333326</c:v>
                </c:pt>
                <c:pt idx="6">
                  <c:v>93.223333333333343</c:v>
                </c:pt>
                <c:pt idx="7">
                  <c:v>93.179999999999993</c:v>
                </c:pt>
                <c:pt idx="8">
                  <c:v>92.18</c:v>
                </c:pt>
              </c:numCache>
            </c:numRef>
          </c:val>
          <c:extLst>
            <c:ext xmlns:c16="http://schemas.microsoft.com/office/drawing/2014/chart" uri="{C3380CC4-5D6E-409C-BE32-E72D297353CC}">
              <c16:uniqueId val="{00000000-78AF-4175-9996-65B62CA6D4AE}"/>
            </c:ext>
          </c:extLst>
        </c:ser>
        <c:dLbls>
          <c:showLegendKey val="0"/>
          <c:showVal val="0"/>
          <c:showCatName val="0"/>
          <c:showSerName val="0"/>
          <c:showPercent val="0"/>
          <c:showBubbleSize val="0"/>
        </c:dLbls>
        <c:gapWidth val="219"/>
        <c:overlap val="-27"/>
        <c:axId val="970737696"/>
        <c:axId val="970739336"/>
      </c:barChart>
      <c:catAx>
        <c:axId val="970737696"/>
        <c:scaling>
          <c:orientation val="minMax"/>
        </c:scaling>
        <c:delete val="0"/>
        <c:axPos val="b"/>
        <c:numFmt formatCode="General" sourceLinked="1"/>
        <c:majorTickMark val="out"/>
        <c:minorTickMark val="none"/>
        <c:tickLblPos val="none"/>
        <c:spPr>
          <a:noFill/>
          <a:ln w="254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0739336"/>
        <c:crosses val="autoZero"/>
        <c:auto val="1"/>
        <c:lblAlgn val="ctr"/>
        <c:lblOffset val="100"/>
        <c:noMultiLvlLbl val="0"/>
      </c:catAx>
      <c:valAx>
        <c:axId val="970739336"/>
        <c:scaling>
          <c:orientation val="minMax"/>
          <c:max val="100"/>
        </c:scaling>
        <c:delete val="0"/>
        <c:axPos val="l"/>
        <c:title>
          <c:tx>
            <c:rich>
              <a:bodyPr rot="-54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r>
                  <a:rPr lang="en-US" sz="2800" b="1" dirty="0"/>
                  <a:t>MIQ</a:t>
                </a:r>
              </a:p>
            </c:rich>
          </c:tx>
          <c:overlay val="0"/>
          <c:spPr>
            <a:noFill/>
            <a:ln>
              <a:noFill/>
            </a:ln>
            <a:effectLst/>
          </c:spPr>
          <c:txPr>
            <a:bodyPr rot="-54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970737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425750441244474E-2"/>
          <c:y val="5.1382594487268757E-2"/>
          <c:w val="0.91749286417322851"/>
          <c:h val="0.89723481102546254"/>
        </c:manualLayout>
      </c:layout>
      <c:barChart>
        <c:barDir val="col"/>
        <c:grouping val="clustered"/>
        <c:varyColors val="0"/>
        <c:ser>
          <c:idx val="0"/>
          <c:order val="0"/>
          <c:spPr>
            <a:solidFill>
              <a:schemeClr val="bg1">
                <a:lumMod val="75000"/>
              </a:schemeClr>
            </a:solidFill>
            <a:ln w="19050">
              <a:solidFill>
                <a:schemeClr val="tx1"/>
              </a:solidFill>
            </a:ln>
            <a:effectLst/>
          </c:spPr>
          <c:invertIfNegative val="0"/>
          <c:errBars>
            <c:errBarType val="both"/>
            <c:errValType val="cust"/>
            <c:noEndCap val="0"/>
            <c:plus>
              <c:numRef>
                <c:f>'[chemical and thermal.xlsx]Metapolyzyme and Beads Plot'!$G$34:$G$42</c:f>
                <c:numCache>
                  <c:formatCode>General</c:formatCode>
                  <c:ptCount val="9"/>
                  <c:pt idx="0">
                    <c:v>2.4633333333333312</c:v>
                  </c:pt>
                  <c:pt idx="1">
                    <c:v>0.86000000000000654</c:v>
                  </c:pt>
                  <c:pt idx="2">
                    <c:v>1.0300000000000011</c:v>
                  </c:pt>
                  <c:pt idx="3">
                    <c:v>3.4866666666666646</c:v>
                  </c:pt>
                  <c:pt idx="4">
                    <c:v>1.1233333333333348</c:v>
                  </c:pt>
                  <c:pt idx="5">
                    <c:v>1.0866666666666731</c:v>
                  </c:pt>
                  <c:pt idx="6">
                    <c:v>0.57666666666665378</c:v>
                  </c:pt>
                  <c:pt idx="7">
                    <c:v>0.64000000000000057</c:v>
                  </c:pt>
                  <c:pt idx="8">
                    <c:v>0.64999999999999147</c:v>
                  </c:pt>
                </c:numCache>
              </c:numRef>
            </c:plus>
            <c:minus>
              <c:numRef>
                <c:f>'[chemical and thermal.xlsx]Metapolyzyme and Beads Plot'!$F$34:$F$42</c:f>
                <c:numCache>
                  <c:formatCode>General</c:formatCode>
                  <c:ptCount val="9"/>
                  <c:pt idx="0">
                    <c:v>1.6166666666666707</c:v>
                  </c:pt>
                  <c:pt idx="1">
                    <c:v>0.50999999999999091</c:v>
                  </c:pt>
                  <c:pt idx="2">
                    <c:v>1.009999999999998</c:v>
                  </c:pt>
                  <c:pt idx="3">
                    <c:v>3.6233333333333277</c:v>
                  </c:pt>
                  <c:pt idx="4">
                    <c:v>0.93666666666666742</c:v>
                  </c:pt>
                  <c:pt idx="5">
                    <c:v>1.3433333333333195</c:v>
                  </c:pt>
                  <c:pt idx="6">
                    <c:v>0.33333333333334281</c:v>
                  </c:pt>
                  <c:pt idx="7">
                    <c:v>0.55999999999998806</c:v>
                  </c:pt>
                  <c:pt idx="8">
                    <c:v>0.51000000000000512</c:v>
                  </c:pt>
                </c:numCache>
              </c:numRef>
            </c:minus>
            <c:spPr>
              <a:noFill/>
              <a:ln w="9525" cap="flat" cmpd="sng" algn="ctr">
                <a:solidFill>
                  <a:schemeClr val="tx1">
                    <a:lumMod val="65000"/>
                    <a:lumOff val="35000"/>
                  </a:schemeClr>
                </a:solidFill>
                <a:round/>
              </a:ln>
              <a:effectLst/>
            </c:spPr>
          </c:errBars>
          <c:cat>
            <c:strRef>
              <c:f>'[chemical and thermal.xlsx]Metapolyzyme and Beads Plot'!$B$34:$B$42</c:f>
              <c:strCache>
                <c:ptCount val="9"/>
                <c:pt idx="0">
                  <c:v>Metapolyzmye Protocol with no Enzyme and no Bead Beating 2</c:v>
                </c:pt>
                <c:pt idx="1">
                  <c:v>Metapolyzmye Protocol with Enzyme and no Bead Beating 2</c:v>
                </c:pt>
                <c:pt idx="2">
                  <c:v>Metapolyzme Protocol with No Enzyme plus Solid Tissue Buffer and PK and no Bead Beating 2</c:v>
                </c:pt>
                <c:pt idx="3">
                  <c:v>Metapolyzme Protocol with Enzyme plus Solid Tissue Buffer and PK and no Bead Beating 2</c:v>
                </c:pt>
                <c:pt idx="4">
                  <c:v>Metapolyzme Protocol with no Enzyme followed by Bead Beating 2</c:v>
                </c:pt>
                <c:pt idx="5">
                  <c:v>Metapolyzme Protocol with Enzyme followed by Bead Beating 2</c:v>
                </c:pt>
                <c:pt idx="6">
                  <c:v>Bead Beating followed by Metapolyzme Protocol with no Enzyme 2</c:v>
                </c:pt>
                <c:pt idx="7">
                  <c:v>Bead Beating followed by Metapolyzme Protocol with Enzyme 2</c:v>
                </c:pt>
                <c:pt idx="8">
                  <c:v>Standard Bead Beating ZymoBIOMICS Miniprep 2</c:v>
                </c:pt>
              </c:strCache>
            </c:strRef>
          </c:cat>
          <c:val>
            <c:numRef>
              <c:f>'[chemical and thermal.xlsx]Metapolyzyme and Beads Plot'!$C$34:$C$42</c:f>
              <c:numCache>
                <c:formatCode>General</c:formatCode>
                <c:ptCount val="9"/>
                <c:pt idx="0">
                  <c:v>23.99666666666667</c:v>
                </c:pt>
                <c:pt idx="1">
                  <c:v>54.329999999999991</c:v>
                </c:pt>
                <c:pt idx="2">
                  <c:v>29.419999999999998</c:v>
                </c:pt>
                <c:pt idx="3">
                  <c:v>64.75333333333333</c:v>
                </c:pt>
                <c:pt idx="4">
                  <c:v>96.126666666666665</c:v>
                </c:pt>
                <c:pt idx="5">
                  <c:v>96.773333333333326</c:v>
                </c:pt>
                <c:pt idx="6">
                  <c:v>93.223333333333343</c:v>
                </c:pt>
                <c:pt idx="7">
                  <c:v>93.179999999999993</c:v>
                </c:pt>
                <c:pt idx="8">
                  <c:v>92.18</c:v>
                </c:pt>
              </c:numCache>
            </c:numRef>
          </c:val>
          <c:extLst>
            <c:ext xmlns:c16="http://schemas.microsoft.com/office/drawing/2014/chart" uri="{C3380CC4-5D6E-409C-BE32-E72D297353CC}">
              <c16:uniqueId val="{00000000-78AF-4175-9996-65B62CA6D4AE}"/>
            </c:ext>
          </c:extLst>
        </c:ser>
        <c:dLbls>
          <c:showLegendKey val="0"/>
          <c:showVal val="0"/>
          <c:showCatName val="0"/>
          <c:showSerName val="0"/>
          <c:showPercent val="0"/>
          <c:showBubbleSize val="0"/>
        </c:dLbls>
        <c:gapWidth val="219"/>
        <c:overlap val="-27"/>
        <c:axId val="970737696"/>
        <c:axId val="970739336"/>
      </c:barChart>
      <c:catAx>
        <c:axId val="970737696"/>
        <c:scaling>
          <c:orientation val="minMax"/>
        </c:scaling>
        <c:delete val="0"/>
        <c:axPos val="b"/>
        <c:numFmt formatCode="General" sourceLinked="1"/>
        <c:majorTickMark val="out"/>
        <c:minorTickMark val="none"/>
        <c:tickLblPos val="none"/>
        <c:spPr>
          <a:noFill/>
          <a:ln w="254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0739336"/>
        <c:crosses val="autoZero"/>
        <c:auto val="1"/>
        <c:lblAlgn val="ctr"/>
        <c:lblOffset val="100"/>
        <c:noMultiLvlLbl val="0"/>
      </c:catAx>
      <c:valAx>
        <c:axId val="970739336"/>
        <c:scaling>
          <c:orientation val="minMax"/>
          <c:max val="100"/>
        </c:scaling>
        <c:delete val="0"/>
        <c:axPos val="l"/>
        <c:title>
          <c:tx>
            <c:rich>
              <a:bodyPr rot="-54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r>
                  <a:rPr lang="en-US" sz="2800" b="1" dirty="0"/>
                  <a:t>MIQ</a:t>
                </a:r>
              </a:p>
            </c:rich>
          </c:tx>
          <c:overlay val="0"/>
          <c:spPr>
            <a:noFill/>
            <a:ln>
              <a:noFill/>
            </a:ln>
            <a:effectLst/>
          </c:spPr>
          <c:txPr>
            <a:bodyPr rot="-54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970737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425750441244474E-2"/>
          <c:y val="5.1382594487268757E-2"/>
          <c:w val="0.91749286417322851"/>
          <c:h val="0.89723481102546254"/>
        </c:manualLayout>
      </c:layout>
      <c:barChart>
        <c:barDir val="col"/>
        <c:grouping val="clustered"/>
        <c:varyColors val="0"/>
        <c:ser>
          <c:idx val="0"/>
          <c:order val="0"/>
          <c:spPr>
            <a:solidFill>
              <a:schemeClr val="bg1">
                <a:lumMod val="75000"/>
              </a:schemeClr>
            </a:solidFill>
            <a:ln w="19050">
              <a:solidFill>
                <a:schemeClr val="tx1"/>
              </a:solidFill>
            </a:ln>
            <a:effectLst/>
          </c:spPr>
          <c:invertIfNegative val="0"/>
          <c:errBars>
            <c:errBarType val="both"/>
            <c:errValType val="cust"/>
            <c:noEndCap val="0"/>
            <c:plus>
              <c:numRef>
                <c:f>'[chemical and thermal.xlsx]Metapolyzyme and Beads Plot'!$G$34:$G$42</c:f>
                <c:numCache>
                  <c:formatCode>General</c:formatCode>
                  <c:ptCount val="9"/>
                  <c:pt idx="0">
                    <c:v>2.4633333333333312</c:v>
                  </c:pt>
                  <c:pt idx="1">
                    <c:v>0.86000000000000654</c:v>
                  </c:pt>
                  <c:pt idx="2">
                    <c:v>1.0300000000000011</c:v>
                  </c:pt>
                  <c:pt idx="3">
                    <c:v>3.4866666666666646</c:v>
                  </c:pt>
                  <c:pt idx="4">
                    <c:v>1.1233333333333348</c:v>
                  </c:pt>
                  <c:pt idx="5">
                    <c:v>1.0866666666666731</c:v>
                  </c:pt>
                  <c:pt idx="6">
                    <c:v>0.57666666666665378</c:v>
                  </c:pt>
                  <c:pt idx="7">
                    <c:v>0.64000000000000057</c:v>
                  </c:pt>
                  <c:pt idx="8">
                    <c:v>0.64999999999999147</c:v>
                  </c:pt>
                </c:numCache>
              </c:numRef>
            </c:plus>
            <c:minus>
              <c:numRef>
                <c:f>'[chemical and thermal.xlsx]Metapolyzyme and Beads Plot'!$F$34:$F$42</c:f>
                <c:numCache>
                  <c:formatCode>General</c:formatCode>
                  <c:ptCount val="9"/>
                  <c:pt idx="0">
                    <c:v>1.6166666666666707</c:v>
                  </c:pt>
                  <c:pt idx="1">
                    <c:v>0.50999999999999091</c:v>
                  </c:pt>
                  <c:pt idx="2">
                    <c:v>1.009999999999998</c:v>
                  </c:pt>
                  <c:pt idx="3">
                    <c:v>3.6233333333333277</c:v>
                  </c:pt>
                  <c:pt idx="4">
                    <c:v>0.93666666666666742</c:v>
                  </c:pt>
                  <c:pt idx="5">
                    <c:v>1.3433333333333195</c:v>
                  </c:pt>
                  <c:pt idx="6">
                    <c:v>0.33333333333334281</c:v>
                  </c:pt>
                  <c:pt idx="7">
                    <c:v>0.55999999999998806</c:v>
                  </c:pt>
                  <c:pt idx="8">
                    <c:v>0.51000000000000512</c:v>
                  </c:pt>
                </c:numCache>
              </c:numRef>
            </c:minus>
            <c:spPr>
              <a:noFill/>
              <a:ln w="9525" cap="flat" cmpd="sng" algn="ctr">
                <a:solidFill>
                  <a:schemeClr val="tx1">
                    <a:lumMod val="65000"/>
                    <a:lumOff val="35000"/>
                  </a:schemeClr>
                </a:solidFill>
                <a:round/>
              </a:ln>
              <a:effectLst/>
            </c:spPr>
          </c:errBars>
          <c:cat>
            <c:strRef>
              <c:f>'[chemical and thermal.xlsx]Metapolyzyme and Beads Plot'!$B$34:$B$42</c:f>
              <c:strCache>
                <c:ptCount val="9"/>
                <c:pt idx="0">
                  <c:v>Metapolyzmye Protocol with no Enzyme and no Bead Beating 2</c:v>
                </c:pt>
                <c:pt idx="1">
                  <c:v>Metapolyzmye Protocol with Enzyme and no Bead Beating 2</c:v>
                </c:pt>
                <c:pt idx="2">
                  <c:v>Metapolyzme Protocol with No Enzyme plus Solid Tissue Buffer and PK and no Bead Beating 2</c:v>
                </c:pt>
                <c:pt idx="3">
                  <c:v>Metapolyzme Protocol with Enzyme plus Solid Tissue Buffer and PK and no Bead Beating 2</c:v>
                </c:pt>
                <c:pt idx="4">
                  <c:v>Metapolyzme Protocol with no Enzyme followed by Bead Beating 2</c:v>
                </c:pt>
                <c:pt idx="5">
                  <c:v>Metapolyzme Protocol with Enzyme followed by Bead Beating 2</c:v>
                </c:pt>
                <c:pt idx="6">
                  <c:v>Bead Beating followed by Metapolyzme Protocol with no Enzyme 2</c:v>
                </c:pt>
                <c:pt idx="7">
                  <c:v>Bead Beating followed by Metapolyzme Protocol with Enzyme 2</c:v>
                </c:pt>
                <c:pt idx="8">
                  <c:v>Standard Bead Beating ZymoBIOMICS Miniprep 2</c:v>
                </c:pt>
              </c:strCache>
            </c:strRef>
          </c:cat>
          <c:val>
            <c:numRef>
              <c:f>'[chemical and thermal.xlsx]Metapolyzyme and Beads Plot'!$C$34:$C$42</c:f>
              <c:numCache>
                <c:formatCode>General</c:formatCode>
                <c:ptCount val="9"/>
                <c:pt idx="0">
                  <c:v>23.99666666666667</c:v>
                </c:pt>
                <c:pt idx="1">
                  <c:v>54.329999999999991</c:v>
                </c:pt>
                <c:pt idx="2">
                  <c:v>29.419999999999998</c:v>
                </c:pt>
                <c:pt idx="3">
                  <c:v>64.75333333333333</c:v>
                </c:pt>
                <c:pt idx="4">
                  <c:v>96.126666666666665</c:v>
                </c:pt>
                <c:pt idx="5">
                  <c:v>96.773333333333326</c:v>
                </c:pt>
                <c:pt idx="6">
                  <c:v>93.223333333333343</c:v>
                </c:pt>
                <c:pt idx="7">
                  <c:v>93.179999999999993</c:v>
                </c:pt>
                <c:pt idx="8">
                  <c:v>92.18</c:v>
                </c:pt>
              </c:numCache>
            </c:numRef>
          </c:val>
          <c:extLst>
            <c:ext xmlns:c16="http://schemas.microsoft.com/office/drawing/2014/chart" uri="{C3380CC4-5D6E-409C-BE32-E72D297353CC}">
              <c16:uniqueId val="{00000000-78AF-4175-9996-65B62CA6D4AE}"/>
            </c:ext>
          </c:extLst>
        </c:ser>
        <c:dLbls>
          <c:showLegendKey val="0"/>
          <c:showVal val="0"/>
          <c:showCatName val="0"/>
          <c:showSerName val="0"/>
          <c:showPercent val="0"/>
          <c:showBubbleSize val="0"/>
        </c:dLbls>
        <c:gapWidth val="219"/>
        <c:overlap val="-27"/>
        <c:axId val="970737696"/>
        <c:axId val="970739336"/>
      </c:barChart>
      <c:catAx>
        <c:axId val="970737696"/>
        <c:scaling>
          <c:orientation val="minMax"/>
        </c:scaling>
        <c:delete val="0"/>
        <c:axPos val="b"/>
        <c:numFmt formatCode="General" sourceLinked="1"/>
        <c:majorTickMark val="out"/>
        <c:minorTickMark val="none"/>
        <c:tickLblPos val="none"/>
        <c:spPr>
          <a:noFill/>
          <a:ln w="254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0739336"/>
        <c:crosses val="autoZero"/>
        <c:auto val="1"/>
        <c:lblAlgn val="ctr"/>
        <c:lblOffset val="100"/>
        <c:noMultiLvlLbl val="0"/>
      </c:catAx>
      <c:valAx>
        <c:axId val="970739336"/>
        <c:scaling>
          <c:orientation val="minMax"/>
          <c:max val="100"/>
        </c:scaling>
        <c:delete val="0"/>
        <c:axPos val="l"/>
        <c:title>
          <c:tx>
            <c:rich>
              <a:bodyPr rot="-54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r>
                  <a:rPr lang="en-US" sz="2800" b="1" dirty="0"/>
                  <a:t>MIQ</a:t>
                </a:r>
              </a:p>
            </c:rich>
          </c:tx>
          <c:overlay val="0"/>
          <c:spPr>
            <a:noFill/>
            <a:ln>
              <a:noFill/>
            </a:ln>
            <a:effectLst/>
          </c:spPr>
          <c:txPr>
            <a:bodyPr rot="-54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970737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425750441244474E-2"/>
          <c:y val="5.1382594487268757E-2"/>
          <c:w val="0.91749286417322851"/>
          <c:h val="0.89723481102546254"/>
        </c:manualLayout>
      </c:layout>
      <c:barChart>
        <c:barDir val="col"/>
        <c:grouping val="clustered"/>
        <c:varyColors val="0"/>
        <c:ser>
          <c:idx val="0"/>
          <c:order val="0"/>
          <c:spPr>
            <a:solidFill>
              <a:schemeClr val="bg1">
                <a:lumMod val="75000"/>
              </a:schemeClr>
            </a:solidFill>
            <a:ln w="19050">
              <a:solidFill>
                <a:schemeClr val="tx1"/>
              </a:solidFill>
            </a:ln>
            <a:effectLst/>
          </c:spPr>
          <c:invertIfNegative val="0"/>
          <c:errBars>
            <c:errBarType val="both"/>
            <c:errValType val="cust"/>
            <c:noEndCap val="0"/>
            <c:plus>
              <c:numRef>
                <c:f>'[chemical and thermal.xlsx]Metapolyzyme and Beads Plot'!$G$34:$G$42</c:f>
                <c:numCache>
                  <c:formatCode>General</c:formatCode>
                  <c:ptCount val="9"/>
                  <c:pt idx="0">
                    <c:v>2.4633333333333312</c:v>
                  </c:pt>
                  <c:pt idx="1">
                    <c:v>0.86000000000000654</c:v>
                  </c:pt>
                  <c:pt idx="2">
                    <c:v>1.0300000000000011</c:v>
                  </c:pt>
                  <c:pt idx="3">
                    <c:v>3.4866666666666646</c:v>
                  </c:pt>
                  <c:pt idx="4">
                    <c:v>1.1233333333333348</c:v>
                  </c:pt>
                  <c:pt idx="5">
                    <c:v>1.0866666666666731</c:v>
                  </c:pt>
                  <c:pt idx="6">
                    <c:v>0.57666666666665378</c:v>
                  </c:pt>
                  <c:pt idx="7">
                    <c:v>0.64000000000000057</c:v>
                  </c:pt>
                  <c:pt idx="8">
                    <c:v>0.64999999999999147</c:v>
                  </c:pt>
                </c:numCache>
              </c:numRef>
            </c:plus>
            <c:minus>
              <c:numRef>
                <c:f>'[chemical and thermal.xlsx]Metapolyzyme and Beads Plot'!$F$34:$F$42</c:f>
                <c:numCache>
                  <c:formatCode>General</c:formatCode>
                  <c:ptCount val="9"/>
                  <c:pt idx="0">
                    <c:v>1.6166666666666707</c:v>
                  </c:pt>
                  <c:pt idx="1">
                    <c:v>0.50999999999999091</c:v>
                  </c:pt>
                  <c:pt idx="2">
                    <c:v>1.009999999999998</c:v>
                  </c:pt>
                  <c:pt idx="3">
                    <c:v>3.6233333333333277</c:v>
                  </c:pt>
                  <c:pt idx="4">
                    <c:v>0.93666666666666742</c:v>
                  </c:pt>
                  <c:pt idx="5">
                    <c:v>1.3433333333333195</c:v>
                  </c:pt>
                  <c:pt idx="6">
                    <c:v>0.33333333333334281</c:v>
                  </c:pt>
                  <c:pt idx="7">
                    <c:v>0.55999999999998806</c:v>
                  </c:pt>
                  <c:pt idx="8">
                    <c:v>0.51000000000000512</c:v>
                  </c:pt>
                </c:numCache>
              </c:numRef>
            </c:minus>
            <c:spPr>
              <a:noFill/>
              <a:ln w="9525" cap="flat" cmpd="sng" algn="ctr">
                <a:solidFill>
                  <a:schemeClr val="tx1">
                    <a:lumMod val="65000"/>
                    <a:lumOff val="35000"/>
                  </a:schemeClr>
                </a:solidFill>
                <a:round/>
              </a:ln>
              <a:effectLst/>
            </c:spPr>
          </c:errBars>
          <c:cat>
            <c:strRef>
              <c:f>'[chemical and thermal.xlsx]Metapolyzyme and Beads Plot'!$B$34:$B$42</c:f>
              <c:strCache>
                <c:ptCount val="9"/>
                <c:pt idx="0">
                  <c:v>Metapolyzmye Protocol with no Enzyme and no Bead Beating 2</c:v>
                </c:pt>
                <c:pt idx="1">
                  <c:v>Metapolyzmye Protocol with Enzyme and no Bead Beating 2</c:v>
                </c:pt>
                <c:pt idx="2">
                  <c:v>Metapolyzme Protocol with No Enzyme plus Solid Tissue Buffer and PK and no Bead Beating 2</c:v>
                </c:pt>
                <c:pt idx="3">
                  <c:v>Metapolyzme Protocol with Enzyme plus Solid Tissue Buffer and PK and no Bead Beating 2</c:v>
                </c:pt>
                <c:pt idx="4">
                  <c:v>Metapolyzme Protocol with no Enzyme followed by Bead Beating 2</c:v>
                </c:pt>
                <c:pt idx="5">
                  <c:v>Metapolyzme Protocol with Enzyme followed by Bead Beating 2</c:v>
                </c:pt>
                <c:pt idx="6">
                  <c:v>Bead Beating followed by Metapolyzme Protocol with no Enzyme 2</c:v>
                </c:pt>
                <c:pt idx="7">
                  <c:v>Bead Beating followed by Metapolyzme Protocol with Enzyme 2</c:v>
                </c:pt>
                <c:pt idx="8">
                  <c:v>Standard Bead Beating ZymoBIOMICS Miniprep 2</c:v>
                </c:pt>
              </c:strCache>
            </c:strRef>
          </c:cat>
          <c:val>
            <c:numRef>
              <c:f>'[chemical and thermal.xlsx]Metapolyzyme and Beads Plot'!$C$34:$C$42</c:f>
              <c:numCache>
                <c:formatCode>General</c:formatCode>
                <c:ptCount val="9"/>
                <c:pt idx="0">
                  <c:v>23.99666666666667</c:v>
                </c:pt>
                <c:pt idx="1">
                  <c:v>54.329999999999991</c:v>
                </c:pt>
                <c:pt idx="2">
                  <c:v>29.419999999999998</c:v>
                </c:pt>
                <c:pt idx="3">
                  <c:v>64.75333333333333</c:v>
                </c:pt>
                <c:pt idx="4">
                  <c:v>96.126666666666665</c:v>
                </c:pt>
                <c:pt idx="5">
                  <c:v>96.773333333333326</c:v>
                </c:pt>
                <c:pt idx="6">
                  <c:v>93.223333333333343</c:v>
                </c:pt>
                <c:pt idx="7">
                  <c:v>93.179999999999993</c:v>
                </c:pt>
                <c:pt idx="8">
                  <c:v>92.18</c:v>
                </c:pt>
              </c:numCache>
            </c:numRef>
          </c:val>
          <c:extLst>
            <c:ext xmlns:c16="http://schemas.microsoft.com/office/drawing/2014/chart" uri="{C3380CC4-5D6E-409C-BE32-E72D297353CC}">
              <c16:uniqueId val="{00000000-78AF-4175-9996-65B62CA6D4AE}"/>
            </c:ext>
          </c:extLst>
        </c:ser>
        <c:dLbls>
          <c:showLegendKey val="0"/>
          <c:showVal val="0"/>
          <c:showCatName val="0"/>
          <c:showSerName val="0"/>
          <c:showPercent val="0"/>
          <c:showBubbleSize val="0"/>
        </c:dLbls>
        <c:gapWidth val="219"/>
        <c:overlap val="-27"/>
        <c:axId val="970737696"/>
        <c:axId val="970739336"/>
      </c:barChart>
      <c:catAx>
        <c:axId val="970737696"/>
        <c:scaling>
          <c:orientation val="minMax"/>
        </c:scaling>
        <c:delete val="0"/>
        <c:axPos val="b"/>
        <c:numFmt formatCode="General" sourceLinked="1"/>
        <c:majorTickMark val="out"/>
        <c:minorTickMark val="none"/>
        <c:tickLblPos val="none"/>
        <c:spPr>
          <a:noFill/>
          <a:ln w="254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0739336"/>
        <c:crosses val="autoZero"/>
        <c:auto val="1"/>
        <c:lblAlgn val="ctr"/>
        <c:lblOffset val="100"/>
        <c:noMultiLvlLbl val="0"/>
      </c:catAx>
      <c:valAx>
        <c:axId val="970739336"/>
        <c:scaling>
          <c:orientation val="minMax"/>
          <c:max val="100"/>
        </c:scaling>
        <c:delete val="0"/>
        <c:axPos val="l"/>
        <c:title>
          <c:tx>
            <c:rich>
              <a:bodyPr rot="-54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r>
                  <a:rPr lang="en-US" sz="2800" b="1" dirty="0"/>
                  <a:t>MIQ</a:t>
                </a:r>
              </a:p>
            </c:rich>
          </c:tx>
          <c:overlay val="0"/>
          <c:spPr>
            <a:noFill/>
            <a:ln>
              <a:noFill/>
            </a:ln>
            <a:effectLst/>
          </c:spPr>
          <c:txPr>
            <a:bodyPr rot="-54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970737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858142576975498E-2"/>
          <c:y val="2.7317072407645027E-2"/>
          <c:w val="0.91943383148002944"/>
          <c:h val="0.91948894158354133"/>
        </c:manualLayout>
      </c:layout>
      <c:barChart>
        <c:barDir val="col"/>
        <c:grouping val="clustered"/>
        <c:varyColors val="0"/>
        <c:ser>
          <c:idx val="0"/>
          <c:order val="0"/>
          <c:spPr>
            <a:solidFill>
              <a:schemeClr val="bg1">
                <a:lumMod val="75000"/>
              </a:schemeClr>
            </a:solidFill>
            <a:ln w="19050">
              <a:solidFill>
                <a:schemeClr val="tx1"/>
              </a:solidFill>
            </a:ln>
            <a:effectLst/>
          </c:spPr>
          <c:invertIfNegative val="0"/>
          <c:errBars>
            <c:errBarType val="both"/>
            <c:errValType val="cust"/>
            <c:noEndCap val="0"/>
            <c:plus>
              <c:numRef>
                <c:f>'[chemical and thermal.xlsx]Thermal and Chemical'!$G$38:$G$47</c:f>
                <c:numCache>
                  <c:formatCode>General</c:formatCode>
                  <c:ptCount val="10"/>
                  <c:pt idx="0">
                    <c:v>2.4633333333333312</c:v>
                  </c:pt>
                  <c:pt idx="1">
                    <c:v>1.0300000000000011</c:v>
                  </c:pt>
                  <c:pt idx="2">
                    <c:v>1.2299999999999969</c:v>
                  </c:pt>
                  <c:pt idx="3">
                    <c:v>2.629999999999999</c:v>
                  </c:pt>
                  <c:pt idx="4">
                    <c:v>13.293333333333329</c:v>
                  </c:pt>
                  <c:pt idx="5">
                    <c:v>3.1400000000000041</c:v>
                  </c:pt>
                  <c:pt idx="6">
                    <c:v>0.21000000000000085</c:v>
                  </c:pt>
                  <c:pt idx="7">
                    <c:v>1.6999999999999993</c:v>
                  </c:pt>
                  <c:pt idx="8">
                    <c:v>3.043333333333333</c:v>
                  </c:pt>
                  <c:pt idx="9">
                    <c:v>0.64999999999999147</c:v>
                  </c:pt>
                </c:numCache>
              </c:numRef>
            </c:plus>
            <c:minus>
              <c:numRef>
                <c:f>'[chemical and thermal.xlsx]Thermal and Chemical'!$F$38:$F$47</c:f>
                <c:numCache>
                  <c:formatCode>General</c:formatCode>
                  <c:ptCount val="10"/>
                  <c:pt idx="0">
                    <c:v>1.6166666666666707</c:v>
                  </c:pt>
                  <c:pt idx="1">
                    <c:v>1.009999999999998</c:v>
                  </c:pt>
                  <c:pt idx="2">
                    <c:v>1.350000000000005</c:v>
                  </c:pt>
                  <c:pt idx="3">
                    <c:v>2.4600000000000009</c:v>
                  </c:pt>
                  <c:pt idx="4">
                    <c:v>7.2566666666666713</c:v>
                  </c:pt>
                  <c:pt idx="5">
                    <c:v>4.5699999999999967</c:v>
                  </c:pt>
                  <c:pt idx="6">
                    <c:v>0.31999999999999673</c:v>
                  </c:pt>
                  <c:pt idx="7">
                    <c:v>1.1099999999999994</c:v>
                  </c:pt>
                  <c:pt idx="8">
                    <c:v>2.586666666666666</c:v>
                  </c:pt>
                  <c:pt idx="9">
                    <c:v>0.51000000000000512</c:v>
                  </c:pt>
                </c:numCache>
              </c:numRef>
            </c:minus>
            <c:spPr>
              <a:noFill/>
              <a:ln w="9525" cap="flat" cmpd="sng" algn="ctr">
                <a:solidFill>
                  <a:schemeClr val="tx1">
                    <a:lumMod val="65000"/>
                    <a:lumOff val="35000"/>
                  </a:schemeClr>
                </a:solidFill>
                <a:round/>
              </a:ln>
              <a:effectLst/>
            </c:spPr>
          </c:errBars>
          <c:cat>
            <c:strRef>
              <c:f>'[chemical and thermal.xlsx]Thermal and Chemical'!$B$38:$B$47</c:f>
              <c:strCache>
                <c:ptCount val="10"/>
                <c:pt idx="0">
                  <c:v>Metapolyzmye Protocol with no Enzyme and no Bead Beating 2</c:v>
                </c:pt>
                <c:pt idx="1">
                  <c:v>Metapolyzme Protocol with No Enzyme plus Solid Tissue Buffer and PK and no Bead Beating 2</c:v>
                </c:pt>
                <c:pt idx="2">
                  <c:v>Solid Tissue Buffer Vortex Genie 2 20 minutes</c:v>
                </c:pt>
                <c:pt idx="3">
                  <c:v>Solid Tissue Buffer 55C incubation 20 minutes</c:v>
                </c:pt>
                <c:pt idx="4">
                  <c:v>Solid Tissue Buffer 55C incubation with PK 20 minutes</c:v>
                </c:pt>
                <c:pt idx="5">
                  <c:v>Solid Tissue Buffer 95C 1 minute</c:v>
                </c:pt>
                <c:pt idx="6">
                  <c:v>Solid Tissue Buffer 95C 10 minutes</c:v>
                </c:pt>
                <c:pt idx="7">
                  <c:v>Solid Tissue Buffer 95C 1min 55C PK 20 min</c:v>
                </c:pt>
                <c:pt idx="8">
                  <c:v>Solid Tissue Buffer 95C 10min 55C PK 20 min </c:v>
                </c:pt>
                <c:pt idx="9">
                  <c:v>Standard Bead Beating ZymoBIOMICS Miniprep 2</c:v>
                </c:pt>
              </c:strCache>
            </c:strRef>
          </c:cat>
          <c:val>
            <c:numRef>
              <c:f>'[chemical and thermal.xlsx]Thermal and Chemical'!$C$38:$C$47</c:f>
              <c:numCache>
                <c:formatCode>General</c:formatCode>
                <c:ptCount val="10"/>
                <c:pt idx="0">
                  <c:v>23.99666666666667</c:v>
                </c:pt>
                <c:pt idx="1">
                  <c:v>29.419999999999998</c:v>
                </c:pt>
                <c:pt idx="2">
                  <c:v>24.840000000000003</c:v>
                </c:pt>
                <c:pt idx="3">
                  <c:v>24.76</c:v>
                </c:pt>
                <c:pt idx="4">
                  <c:v>33.486666666666672</c:v>
                </c:pt>
                <c:pt idx="5">
                  <c:v>25.679999999999996</c:v>
                </c:pt>
                <c:pt idx="6">
                  <c:v>26.33</c:v>
                </c:pt>
                <c:pt idx="7">
                  <c:v>27.62</c:v>
                </c:pt>
                <c:pt idx="8">
                  <c:v>4.9966666666666661</c:v>
                </c:pt>
                <c:pt idx="9">
                  <c:v>92.18</c:v>
                </c:pt>
              </c:numCache>
            </c:numRef>
          </c:val>
          <c:extLst>
            <c:ext xmlns:c16="http://schemas.microsoft.com/office/drawing/2014/chart" uri="{C3380CC4-5D6E-409C-BE32-E72D297353CC}">
              <c16:uniqueId val="{00000000-4860-4720-AFAF-4C9B57F26794}"/>
            </c:ext>
          </c:extLst>
        </c:ser>
        <c:dLbls>
          <c:showLegendKey val="0"/>
          <c:showVal val="0"/>
          <c:showCatName val="0"/>
          <c:showSerName val="0"/>
          <c:showPercent val="0"/>
          <c:showBubbleSize val="0"/>
        </c:dLbls>
        <c:gapWidth val="219"/>
        <c:overlap val="-27"/>
        <c:axId val="721077776"/>
        <c:axId val="721077120"/>
      </c:barChart>
      <c:catAx>
        <c:axId val="721077776"/>
        <c:scaling>
          <c:orientation val="minMax"/>
        </c:scaling>
        <c:delete val="0"/>
        <c:axPos val="b"/>
        <c:numFmt formatCode="General" sourceLinked="1"/>
        <c:majorTickMark val="out"/>
        <c:minorTickMark val="none"/>
        <c:tickLblPos val="none"/>
        <c:spPr>
          <a:noFill/>
          <a:ln w="254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1077120"/>
        <c:crosses val="autoZero"/>
        <c:auto val="1"/>
        <c:lblAlgn val="ctr"/>
        <c:lblOffset val="100"/>
        <c:noMultiLvlLbl val="0"/>
      </c:catAx>
      <c:valAx>
        <c:axId val="721077120"/>
        <c:scaling>
          <c:orientation val="minMax"/>
        </c:scaling>
        <c:delete val="0"/>
        <c:axPos val="l"/>
        <c:title>
          <c:tx>
            <c:rich>
              <a:bodyPr rot="-54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r>
                  <a:rPr lang="en-US" sz="2800" b="1" dirty="0"/>
                  <a:t>MIQ</a:t>
                </a:r>
              </a:p>
            </c:rich>
          </c:tx>
          <c:layout>
            <c:manualLayout>
              <c:xMode val="edge"/>
              <c:yMode val="edge"/>
              <c:x val="0"/>
              <c:y val="0.40677637458058646"/>
            </c:manualLayout>
          </c:layout>
          <c:overlay val="0"/>
          <c:spPr>
            <a:noFill/>
            <a:ln>
              <a:noFill/>
            </a:ln>
            <a:effectLst/>
          </c:spPr>
          <c:txPr>
            <a:bodyPr rot="-54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a:solidFill>
              <a:schemeClr val="tx1"/>
            </a:solid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7210777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16S Data Example (Bad)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xVal>
            <c:numRef>
              <c:f>Sheet1!$B$2:$B$9</c:f>
              <c:numCache>
                <c:formatCode>General</c:formatCode>
                <c:ptCount val="8"/>
                <c:pt idx="0">
                  <c:v>17.399999999999999</c:v>
                </c:pt>
                <c:pt idx="1">
                  <c:v>10.1</c:v>
                </c:pt>
                <c:pt idx="2">
                  <c:v>9.9</c:v>
                </c:pt>
                <c:pt idx="3">
                  <c:v>18.399999999999999</c:v>
                </c:pt>
                <c:pt idx="4">
                  <c:v>14.1</c:v>
                </c:pt>
                <c:pt idx="5">
                  <c:v>4.2</c:v>
                </c:pt>
                <c:pt idx="6">
                  <c:v>15.5</c:v>
                </c:pt>
                <c:pt idx="7">
                  <c:v>10.4</c:v>
                </c:pt>
              </c:numCache>
            </c:numRef>
          </c:xVal>
          <c:yVal>
            <c:numRef>
              <c:f>Sheet1!$E$11:$E$18</c:f>
              <c:numCache>
                <c:formatCode>General</c:formatCode>
                <c:ptCount val="8"/>
                <c:pt idx="0">
                  <c:v>9.4105522662517398</c:v>
                </c:pt>
                <c:pt idx="1">
                  <c:v>23.8325216723583</c:v>
                </c:pt>
                <c:pt idx="2">
                  <c:v>14.153211954654701</c:v>
                </c:pt>
                <c:pt idx="3">
                  <c:v>4.6557681815426202</c:v>
                </c:pt>
                <c:pt idx="4">
                  <c:v>6.65225210661385</c:v>
                </c:pt>
                <c:pt idx="5">
                  <c:v>8.2425687554307192</c:v>
                </c:pt>
                <c:pt idx="6">
                  <c:v>10.4896235374946</c:v>
                </c:pt>
                <c:pt idx="7">
                  <c:v>22.563501525653201</c:v>
                </c:pt>
              </c:numCache>
            </c:numRef>
          </c:yVal>
          <c:smooth val="0"/>
          <c:extLst>
            <c:ext xmlns:c16="http://schemas.microsoft.com/office/drawing/2014/chart" uri="{C3380CC4-5D6E-409C-BE32-E72D297353CC}">
              <c16:uniqueId val="{00000000-5870-4931-A907-1125F7189E46}"/>
            </c:ext>
          </c:extLst>
        </c:ser>
        <c:ser>
          <c:idx val="1"/>
          <c:order val="1"/>
          <c:spPr>
            <a:ln w="25400" cap="rnd">
              <a:noFill/>
              <a:round/>
            </a:ln>
            <a:effectLst/>
          </c:spPr>
          <c:marker>
            <c:symbol val="circle"/>
            <c:size val="5"/>
            <c:spPr>
              <a:noFill/>
              <a:ln w="9525">
                <a:noFill/>
              </a:ln>
              <a:effectLst/>
            </c:spPr>
          </c:marker>
          <c:trendline>
            <c:spPr>
              <a:ln w="19050" cap="rnd">
                <a:solidFill>
                  <a:schemeClr val="tx1"/>
                </a:solidFill>
                <a:prstDash val="sysDot"/>
              </a:ln>
              <a:effectLst/>
            </c:spPr>
            <c:trendlineType val="linear"/>
            <c:dispRSqr val="0"/>
            <c:dispEq val="0"/>
          </c:trendline>
          <c:xVal>
            <c:numRef>
              <c:f>Sheet1!$A$21:$A$22</c:f>
              <c:numCache>
                <c:formatCode>General</c:formatCode>
                <c:ptCount val="2"/>
                <c:pt idx="0">
                  <c:v>0</c:v>
                </c:pt>
                <c:pt idx="1">
                  <c:v>100</c:v>
                </c:pt>
              </c:numCache>
            </c:numRef>
          </c:xVal>
          <c:yVal>
            <c:numRef>
              <c:f>Sheet1!$B$21:$B$22</c:f>
              <c:numCache>
                <c:formatCode>General</c:formatCode>
                <c:ptCount val="2"/>
                <c:pt idx="0">
                  <c:v>0</c:v>
                </c:pt>
                <c:pt idx="1">
                  <c:v>100</c:v>
                </c:pt>
              </c:numCache>
            </c:numRef>
          </c:yVal>
          <c:smooth val="0"/>
          <c:extLst>
            <c:ext xmlns:c16="http://schemas.microsoft.com/office/drawing/2014/chart" uri="{C3380CC4-5D6E-409C-BE32-E72D297353CC}">
              <c16:uniqueId val="{00000002-5870-4931-A907-1125F7189E46}"/>
            </c:ext>
          </c:extLst>
        </c:ser>
        <c:dLbls>
          <c:showLegendKey val="0"/>
          <c:showVal val="0"/>
          <c:showCatName val="0"/>
          <c:showSerName val="0"/>
          <c:showPercent val="0"/>
          <c:showBubbleSize val="0"/>
        </c:dLbls>
        <c:axId val="689829776"/>
        <c:axId val="689829120"/>
      </c:scatterChart>
      <c:valAx>
        <c:axId val="689829776"/>
        <c:scaling>
          <c:orientation val="minMax"/>
          <c:max val="2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Expected (Relative Abundance)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9829120"/>
        <c:crosses val="autoZero"/>
        <c:crossBetween val="midCat"/>
      </c:valAx>
      <c:valAx>
        <c:axId val="689829120"/>
        <c:scaling>
          <c:orientation val="minMax"/>
          <c:max val="25"/>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Observed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982977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2580840607679007E-2"/>
          <c:y val="2.7010430627856203E-2"/>
          <c:w val="0.89654146428039572"/>
          <c:h val="0.77389044885342217"/>
        </c:manualLayout>
      </c:layout>
      <c:scatterChart>
        <c:scatterStyle val="lineMarker"/>
        <c:varyColors val="0"/>
        <c:ser>
          <c:idx val="0"/>
          <c:order val="0"/>
          <c:tx>
            <c:strRef>
              <c:f>'Bead Size (3)'!$C$2</c:f>
              <c:strCache>
                <c:ptCount val="1"/>
                <c:pt idx="0">
                  <c:v>Garnet</c:v>
                </c:pt>
              </c:strCache>
            </c:strRef>
          </c:tx>
          <c:spPr>
            <a:ln w="25400" cap="rnd">
              <a:solidFill>
                <a:schemeClr val="accent1"/>
              </a:solidFill>
              <a:round/>
            </a:ln>
            <a:effectLst/>
          </c:spPr>
          <c:marker>
            <c:symbol val="circle"/>
            <c:size val="5"/>
            <c:spPr>
              <a:solidFill>
                <a:schemeClr val="accent1"/>
              </a:solidFill>
              <a:ln w="9525">
                <a:solidFill>
                  <a:schemeClr val="accent1"/>
                </a:solidFill>
              </a:ln>
              <a:effectLst/>
            </c:spPr>
          </c:marker>
          <c:xVal>
            <c:numRef>
              <c:f>'Bead Size (3)'!$E$2:$E$4</c:f>
              <c:numCache>
                <c:formatCode>General</c:formatCode>
                <c:ptCount val="3"/>
                <c:pt idx="0">
                  <c:v>0.3</c:v>
                </c:pt>
                <c:pt idx="1">
                  <c:v>0.7</c:v>
                </c:pt>
                <c:pt idx="2">
                  <c:v>1</c:v>
                </c:pt>
              </c:numCache>
            </c:numRef>
          </c:xVal>
          <c:yVal>
            <c:numRef>
              <c:f>'Bead Size (3)'!$M$2:$M$4</c:f>
              <c:numCache>
                <c:formatCode>General</c:formatCode>
                <c:ptCount val="3"/>
                <c:pt idx="0">
                  <c:v>69.74666666666667</c:v>
                </c:pt>
                <c:pt idx="1">
                  <c:v>51.096666666666664</c:v>
                </c:pt>
                <c:pt idx="2">
                  <c:v>25.926666666666666</c:v>
                </c:pt>
              </c:numCache>
            </c:numRef>
          </c:yVal>
          <c:smooth val="0"/>
          <c:extLst>
            <c:ext xmlns:c16="http://schemas.microsoft.com/office/drawing/2014/chart" uri="{C3380CC4-5D6E-409C-BE32-E72D297353CC}">
              <c16:uniqueId val="{00000000-0B28-4CDD-8F48-4615EC67A11E}"/>
            </c:ext>
          </c:extLst>
        </c:ser>
        <c:ser>
          <c:idx val="1"/>
          <c:order val="1"/>
          <c:tx>
            <c:strRef>
              <c:f>'Bead Size (3)'!$C$5</c:f>
              <c:strCache>
                <c:ptCount val="1"/>
                <c:pt idx="0">
                  <c:v>Glass</c:v>
                </c:pt>
              </c:strCache>
            </c:strRef>
          </c:tx>
          <c:spPr>
            <a:ln w="25400" cap="rnd">
              <a:solidFill>
                <a:schemeClr val="tx1"/>
              </a:solidFill>
              <a:round/>
            </a:ln>
            <a:effectLst/>
          </c:spPr>
          <c:marker>
            <c:symbol val="circle"/>
            <c:size val="5"/>
            <c:spPr>
              <a:solidFill>
                <a:schemeClr val="tx1"/>
              </a:solidFill>
              <a:ln w="9525">
                <a:noFill/>
              </a:ln>
              <a:effectLst/>
            </c:spPr>
          </c:marker>
          <c:xVal>
            <c:numRef>
              <c:f>'Bead Size (3)'!$E$5:$E$8</c:f>
              <c:numCache>
                <c:formatCode>General</c:formatCode>
                <c:ptCount val="4"/>
                <c:pt idx="0">
                  <c:v>0.1</c:v>
                </c:pt>
                <c:pt idx="1">
                  <c:v>0.375</c:v>
                </c:pt>
                <c:pt idx="2">
                  <c:v>0.5</c:v>
                </c:pt>
                <c:pt idx="3">
                  <c:v>1</c:v>
                </c:pt>
              </c:numCache>
            </c:numRef>
          </c:xVal>
          <c:yVal>
            <c:numRef>
              <c:f>'Bead Size (3)'!$M$5:$M$8</c:f>
              <c:numCache>
                <c:formatCode>General</c:formatCode>
                <c:ptCount val="4"/>
                <c:pt idx="0">
                  <c:v>51.463333333333338</c:v>
                </c:pt>
                <c:pt idx="1">
                  <c:v>59.536666666666669</c:v>
                </c:pt>
                <c:pt idx="2">
                  <c:v>47.905555555555559</c:v>
                </c:pt>
                <c:pt idx="3">
                  <c:v>46.263333333333328</c:v>
                </c:pt>
              </c:numCache>
            </c:numRef>
          </c:yVal>
          <c:smooth val="0"/>
          <c:extLst>
            <c:ext xmlns:c16="http://schemas.microsoft.com/office/drawing/2014/chart" uri="{C3380CC4-5D6E-409C-BE32-E72D297353CC}">
              <c16:uniqueId val="{00000001-0B28-4CDD-8F48-4615EC67A11E}"/>
            </c:ext>
          </c:extLst>
        </c:ser>
        <c:ser>
          <c:idx val="2"/>
          <c:order val="2"/>
          <c:tx>
            <c:strRef>
              <c:f>'Bead Size (3)'!$C$22</c:f>
              <c:strCache>
                <c:ptCount val="1"/>
                <c:pt idx="0">
                  <c:v>Zirconia Oxide</c:v>
                </c:pt>
              </c:strCache>
            </c:strRef>
          </c:tx>
          <c:spPr>
            <a:ln w="25400" cap="rnd">
              <a:solidFill>
                <a:schemeClr val="accent4"/>
              </a:solidFill>
              <a:round/>
            </a:ln>
            <a:effectLst/>
          </c:spPr>
          <c:marker>
            <c:symbol val="circle"/>
            <c:size val="5"/>
            <c:spPr>
              <a:solidFill>
                <a:schemeClr val="accent4"/>
              </a:solidFill>
              <a:ln w="9525">
                <a:solidFill>
                  <a:schemeClr val="accent4"/>
                </a:solidFill>
              </a:ln>
              <a:effectLst/>
            </c:spPr>
          </c:marker>
          <c:xVal>
            <c:numRef>
              <c:f>'Bead Size (3)'!$E$22:$E$29</c:f>
              <c:numCache>
                <c:formatCode>General</c:formatCode>
                <c:ptCount val="8"/>
                <c:pt idx="0">
                  <c:v>0.1</c:v>
                </c:pt>
                <c:pt idx="1">
                  <c:v>0.15</c:v>
                </c:pt>
                <c:pt idx="2">
                  <c:v>0.25</c:v>
                </c:pt>
                <c:pt idx="3">
                  <c:v>0.35</c:v>
                </c:pt>
                <c:pt idx="4">
                  <c:v>0.5</c:v>
                </c:pt>
                <c:pt idx="5">
                  <c:v>0.7</c:v>
                </c:pt>
                <c:pt idx="6">
                  <c:v>0.72499999999999998</c:v>
                </c:pt>
                <c:pt idx="7">
                  <c:v>1</c:v>
                </c:pt>
              </c:numCache>
            </c:numRef>
          </c:xVal>
          <c:yVal>
            <c:numRef>
              <c:f>'Bead Size (3)'!$M$22:$M$29</c:f>
              <c:numCache>
                <c:formatCode>General</c:formatCode>
                <c:ptCount val="8"/>
                <c:pt idx="0">
                  <c:v>70.403333333333336</c:v>
                </c:pt>
                <c:pt idx="1">
                  <c:v>68.12</c:v>
                </c:pt>
                <c:pt idx="2">
                  <c:v>80.569999999999993</c:v>
                </c:pt>
                <c:pt idx="3">
                  <c:v>77.376666666666665</c:v>
                </c:pt>
                <c:pt idx="4">
                  <c:v>72.771666666666661</c:v>
                </c:pt>
                <c:pt idx="5">
                  <c:v>62.126666666666665</c:v>
                </c:pt>
                <c:pt idx="6">
                  <c:v>62.79666666666666</c:v>
                </c:pt>
                <c:pt idx="7">
                  <c:v>57.813333333333333</c:v>
                </c:pt>
              </c:numCache>
            </c:numRef>
          </c:yVal>
          <c:smooth val="0"/>
          <c:extLst>
            <c:ext xmlns:c16="http://schemas.microsoft.com/office/drawing/2014/chart" uri="{C3380CC4-5D6E-409C-BE32-E72D297353CC}">
              <c16:uniqueId val="{00000002-0B28-4CDD-8F48-4615EC67A11E}"/>
            </c:ext>
          </c:extLst>
        </c:ser>
        <c:ser>
          <c:idx val="3"/>
          <c:order val="3"/>
          <c:tx>
            <c:strRef>
              <c:f>'Bead Size (3)'!$C$30</c:f>
              <c:strCache>
                <c:ptCount val="1"/>
                <c:pt idx="0">
                  <c:v>Zirconia Silica</c:v>
                </c:pt>
              </c:strCache>
            </c:strRef>
          </c:tx>
          <c:spPr>
            <a:ln w="25400" cap="rnd">
              <a:solidFill>
                <a:schemeClr val="accent6"/>
              </a:solidFill>
              <a:round/>
            </a:ln>
            <a:effectLst/>
          </c:spPr>
          <c:marker>
            <c:symbol val="circle"/>
            <c:size val="5"/>
            <c:spPr>
              <a:solidFill>
                <a:schemeClr val="accent6"/>
              </a:solidFill>
              <a:ln w="9525">
                <a:solidFill>
                  <a:schemeClr val="accent6"/>
                </a:solidFill>
              </a:ln>
              <a:effectLst/>
            </c:spPr>
          </c:marker>
          <c:xVal>
            <c:numRef>
              <c:f>'Bead Size (3)'!$E$30:$E$35</c:f>
              <c:numCache>
                <c:formatCode>General</c:formatCode>
                <c:ptCount val="6"/>
                <c:pt idx="0">
                  <c:v>9.4E-2</c:v>
                </c:pt>
                <c:pt idx="1">
                  <c:v>0.1</c:v>
                </c:pt>
                <c:pt idx="2">
                  <c:v>0.1525</c:v>
                </c:pt>
                <c:pt idx="3">
                  <c:v>0.5</c:v>
                </c:pt>
                <c:pt idx="4">
                  <c:v>0.51249999999999996</c:v>
                </c:pt>
                <c:pt idx="5">
                  <c:v>0.72499999999999998</c:v>
                </c:pt>
              </c:numCache>
            </c:numRef>
          </c:xVal>
          <c:yVal>
            <c:numRef>
              <c:f>'Bead Size (3)'!$M$30:$M$35</c:f>
              <c:numCache>
                <c:formatCode>General</c:formatCode>
                <c:ptCount val="6"/>
                <c:pt idx="0">
                  <c:v>62.133333333333326</c:v>
                </c:pt>
                <c:pt idx="1">
                  <c:v>65.44</c:v>
                </c:pt>
                <c:pt idx="2">
                  <c:v>68.813333333333333</c:v>
                </c:pt>
                <c:pt idx="3">
                  <c:v>68.303333333333327</c:v>
                </c:pt>
                <c:pt idx="4">
                  <c:v>69.149999999999991</c:v>
                </c:pt>
                <c:pt idx="5">
                  <c:v>51.68333333333333</c:v>
                </c:pt>
              </c:numCache>
            </c:numRef>
          </c:yVal>
          <c:smooth val="0"/>
          <c:extLst>
            <c:ext xmlns:c16="http://schemas.microsoft.com/office/drawing/2014/chart" uri="{C3380CC4-5D6E-409C-BE32-E72D297353CC}">
              <c16:uniqueId val="{00000003-0B28-4CDD-8F48-4615EC67A11E}"/>
            </c:ext>
          </c:extLst>
        </c:ser>
        <c:ser>
          <c:idx val="4"/>
          <c:order val="4"/>
          <c:tx>
            <c:strRef>
              <c:f>'Bead Size (3)'!$C$39</c:f>
              <c:strCache>
                <c:ptCount val="1"/>
                <c:pt idx="0">
                  <c:v>Zirconia Yttria</c:v>
                </c:pt>
              </c:strCache>
            </c:strRef>
          </c:tx>
          <c:spPr>
            <a:ln w="25400" cap="rnd">
              <a:solidFill>
                <a:schemeClr val="accent3"/>
              </a:solidFill>
              <a:round/>
            </a:ln>
            <a:effectLst/>
          </c:spPr>
          <c:marker>
            <c:symbol val="circle"/>
            <c:size val="5"/>
            <c:spPr>
              <a:solidFill>
                <a:schemeClr val="accent3"/>
              </a:solidFill>
              <a:ln w="9525">
                <a:solidFill>
                  <a:schemeClr val="accent3"/>
                </a:solidFill>
              </a:ln>
              <a:effectLst/>
            </c:spPr>
          </c:marker>
          <c:xVal>
            <c:numRef>
              <c:f>'Bead Size (3)'!$E$39:$E$43</c:f>
              <c:numCache>
                <c:formatCode>General</c:formatCode>
                <c:ptCount val="5"/>
                <c:pt idx="0">
                  <c:v>0.1</c:v>
                </c:pt>
                <c:pt idx="1">
                  <c:v>0.35</c:v>
                </c:pt>
                <c:pt idx="2">
                  <c:v>0.7</c:v>
                </c:pt>
                <c:pt idx="3">
                  <c:v>0.9</c:v>
                </c:pt>
                <c:pt idx="4">
                  <c:v>1</c:v>
                </c:pt>
              </c:numCache>
            </c:numRef>
          </c:xVal>
          <c:yVal>
            <c:numRef>
              <c:f>'Bead Size (3)'!$M$39:$M$43</c:f>
              <c:numCache>
                <c:formatCode>General</c:formatCode>
                <c:ptCount val="5"/>
                <c:pt idx="0">
                  <c:v>63.73</c:v>
                </c:pt>
                <c:pt idx="1">
                  <c:v>82.399999999999991</c:v>
                </c:pt>
                <c:pt idx="2">
                  <c:v>66.273333333333326</c:v>
                </c:pt>
                <c:pt idx="3">
                  <c:v>58.986666666666672</c:v>
                </c:pt>
                <c:pt idx="4">
                  <c:v>53.1</c:v>
                </c:pt>
              </c:numCache>
            </c:numRef>
          </c:yVal>
          <c:smooth val="0"/>
          <c:extLst>
            <c:ext xmlns:c16="http://schemas.microsoft.com/office/drawing/2014/chart" uri="{C3380CC4-5D6E-409C-BE32-E72D297353CC}">
              <c16:uniqueId val="{00000004-0B28-4CDD-8F48-4615EC67A11E}"/>
            </c:ext>
          </c:extLst>
        </c:ser>
        <c:ser>
          <c:idx val="5"/>
          <c:order val="5"/>
          <c:tx>
            <c:v>Mixed Yttria Zirconia</c:v>
          </c:tx>
          <c:spPr>
            <a:ln w="19050" cap="rnd">
              <a:noFill/>
              <a:round/>
            </a:ln>
            <a:effectLst/>
          </c:spPr>
          <c:marker>
            <c:symbol val="circle"/>
            <c:size val="5"/>
            <c:spPr>
              <a:solidFill>
                <a:schemeClr val="accent3"/>
              </a:solidFill>
              <a:ln w="66675">
                <a:solidFill>
                  <a:schemeClr val="accent3"/>
                </a:solidFill>
              </a:ln>
              <a:effectLst/>
            </c:spPr>
          </c:marker>
          <c:xVal>
            <c:numRef>
              <c:f>'Bead Size (3)'!$E$44</c:f>
              <c:numCache>
                <c:formatCode>General</c:formatCode>
                <c:ptCount val="1"/>
                <c:pt idx="0">
                  <c:v>0.3</c:v>
                </c:pt>
              </c:numCache>
            </c:numRef>
          </c:xVal>
          <c:yVal>
            <c:numRef>
              <c:f>'Bead Size (3)'!$L$44</c:f>
              <c:numCache>
                <c:formatCode>General</c:formatCode>
                <c:ptCount val="1"/>
                <c:pt idx="0">
                  <c:v>92.59142857142858</c:v>
                </c:pt>
              </c:numCache>
            </c:numRef>
          </c:yVal>
          <c:smooth val="0"/>
          <c:extLst>
            <c:ext xmlns:c16="http://schemas.microsoft.com/office/drawing/2014/chart" uri="{C3380CC4-5D6E-409C-BE32-E72D297353CC}">
              <c16:uniqueId val="{00000005-0B28-4CDD-8F48-4615EC67A11E}"/>
            </c:ext>
          </c:extLst>
        </c:ser>
        <c:dLbls>
          <c:showLegendKey val="0"/>
          <c:showVal val="0"/>
          <c:showCatName val="0"/>
          <c:showSerName val="0"/>
          <c:showPercent val="0"/>
          <c:showBubbleSize val="0"/>
        </c:dLbls>
        <c:axId val="805802232"/>
        <c:axId val="805804528"/>
      </c:scatterChart>
      <c:valAx>
        <c:axId val="805802232"/>
        <c:scaling>
          <c:orientation val="minMax"/>
          <c:max val="1"/>
          <c:min val="0.1"/>
        </c:scaling>
        <c:delete val="0"/>
        <c:axPos val="b"/>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1"/>
                  <a:t>Bead Size (mm)</a:t>
                </a:r>
              </a:p>
            </c:rich>
          </c:tx>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805804528"/>
        <c:crosses val="autoZero"/>
        <c:crossBetween val="midCat"/>
      </c:valAx>
      <c:valAx>
        <c:axId val="805804528"/>
        <c:scaling>
          <c:orientation val="minMax"/>
        </c:scaling>
        <c:delete val="0"/>
        <c:axPos val="l"/>
        <c:title>
          <c:tx>
            <c:rich>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1" dirty="0"/>
                  <a:t>MIQ</a:t>
                </a:r>
              </a:p>
            </c:rich>
          </c:tx>
          <c:overlay val="0"/>
          <c:spPr>
            <a:noFill/>
            <a:ln>
              <a:noFill/>
            </a:ln>
            <a:effectLst/>
          </c:spPr>
          <c:txPr>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805802232"/>
        <c:crosses val="autoZero"/>
        <c:crossBetween val="midCat"/>
      </c:valAx>
      <c:spPr>
        <a:noFill/>
        <a:ln>
          <a:noFill/>
        </a:ln>
        <a:effectLst/>
      </c:spPr>
    </c:plotArea>
    <c:legend>
      <c:legendPos val="r"/>
      <c:layout>
        <c:manualLayout>
          <c:xMode val="edge"/>
          <c:yMode val="edge"/>
          <c:x val="8.7242065880173775E-2"/>
          <c:y val="0.42570430606641413"/>
          <c:w val="0.22232834822202682"/>
          <c:h val="0.3677414941770899"/>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2580840607679007E-2"/>
          <c:y val="2.7010430627856203E-2"/>
          <c:w val="0.89654146428039572"/>
          <c:h val="0.77389044885342217"/>
        </c:manualLayout>
      </c:layout>
      <c:scatterChart>
        <c:scatterStyle val="lineMarker"/>
        <c:varyColors val="0"/>
        <c:ser>
          <c:idx val="0"/>
          <c:order val="0"/>
          <c:tx>
            <c:strRef>
              <c:f>'Bead Size (3)'!$C$2</c:f>
              <c:strCache>
                <c:ptCount val="1"/>
                <c:pt idx="0">
                  <c:v>Garnet</c:v>
                </c:pt>
              </c:strCache>
            </c:strRef>
          </c:tx>
          <c:spPr>
            <a:ln w="25400" cap="rnd">
              <a:solidFill>
                <a:schemeClr val="accent1"/>
              </a:solidFill>
              <a:round/>
            </a:ln>
            <a:effectLst/>
          </c:spPr>
          <c:marker>
            <c:symbol val="circle"/>
            <c:size val="5"/>
            <c:spPr>
              <a:solidFill>
                <a:schemeClr val="accent1"/>
              </a:solidFill>
              <a:ln w="9525">
                <a:solidFill>
                  <a:schemeClr val="accent1"/>
                </a:solidFill>
              </a:ln>
              <a:effectLst/>
            </c:spPr>
          </c:marker>
          <c:xVal>
            <c:numRef>
              <c:f>'Bead Size (3)'!$E$2:$E$4</c:f>
              <c:numCache>
                <c:formatCode>General</c:formatCode>
                <c:ptCount val="3"/>
                <c:pt idx="0">
                  <c:v>0.3</c:v>
                </c:pt>
                <c:pt idx="1">
                  <c:v>0.7</c:v>
                </c:pt>
                <c:pt idx="2">
                  <c:v>1</c:v>
                </c:pt>
              </c:numCache>
            </c:numRef>
          </c:xVal>
          <c:yVal>
            <c:numRef>
              <c:f>'Bead Size (3)'!$M$2:$M$4</c:f>
              <c:numCache>
                <c:formatCode>General</c:formatCode>
                <c:ptCount val="3"/>
                <c:pt idx="0">
                  <c:v>69.74666666666667</c:v>
                </c:pt>
                <c:pt idx="1">
                  <c:v>51.096666666666664</c:v>
                </c:pt>
                <c:pt idx="2">
                  <c:v>25.926666666666666</c:v>
                </c:pt>
              </c:numCache>
            </c:numRef>
          </c:yVal>
          <c:smooth val="0"/>
          <c:extLst>
            <c:ext xmlns:c16="http://schemas.microsoft.com/office/drawing/2014/chart" uri="{C3380CC4-5D6E-409C-BE32-E72D297353CC}">
              <c16:uniqueId val="{00000000-0B28-4CDD-8F48-4615EC67A11E}"/>
            </c:ext>
          </c:extLst>
        </c:ser>
        <c:ser>
          <c:idx val="1"/>
          <c:order val="1"/>
          <c:tx>
            <c:strRef>
              <c:f>'Bead Size (3)'!$C$5</c:f>
              <c:strCache>
                <c:ptCount val="1"/>
                <c:pt idx="0">
                  <c:v>Glass</c:v>
                </c:pt>
              </c:strCache>
            </c:strRef>
          </c:tx>
          <c:spPr>
            <a:ln w="25400" cap="rnd">
              <a:solidFill>
                <a:schemeClr val="tx1"/>
              </a:solidFill>
              <a:round/>
            </a:ln>
            <a:effectLst/>
          </c:spPr>
          <c:marker>
            <c:symbol val="circle"/>
            <c:size val="5"/>
            <c:spPr>
              <a:solidFill>
                <a:schemeClr val="tx1"/>
              </a:solidFill>
              <a:ln w="9525">
                <a:noFill/>
              </a:ln>
              <a:effectLst/>
            </c:spPr>
          </c:marker>
          <c:xVal>
            <c:numRef>
              <c:f>'Bead Size (3)'!$E$5:$E$8</c:f>
              <c:numCache>
                <c:formatCode>General</c:formatCode>
                <c:ptCount val="4"/>
                <c:pt idx="0">
                  <c:v>0.1</c:v>
                </c:pt>
                <c:pt idx="1">
                  <c:v>0.375</c:v>
                </c:pt>
                <c:pt idx="2">
                  <c:v>0.5</c:v>
                </c:pt>
                <c:pt idx="3">
                  <c:v>1</c:v>
                </c:pt>
              </c:numCache>
            </c:numRef>
          </c:xVal>
          <c:yVal>
            <c:numRef>
              <c:f>'Bead Size (3)'!$M$5:$M$8</c:f>
              <c:numCache>
                <c:formatCode>General</c:formatCode>
                <c:ptCount val="4"/>
                <c:pt idx="0">
                  <c:v>51.463333333333338</c:v>
                </c:pt>
                <c:pt idx="1">
                  <c:v>59.536666666666669</c:v>
                </c:pt>
                <c:pt idx="2">
                  <c:v>47.905555555555559</c:v>
                </c:pt>
                <c:pt idx="3">
                  <c:v>46.263333333333328</c:v>
                </c:pt>
              </c:numCache>
            </c:numRef>
          </c:yVal>
          <c:smooth val="0"/>
          <c:extLst>
            <c:ext xmlns:c16="http://schemas.microsoft.com/office/drawing/2014/chart" uri="{C3380CC4-5D6E-409C-BE32-E72D297353CC}">
              <c16:uniqueId val="{00000001-0B28-4CDD-8F48-4615EC67A11E}"/>
            </c:ext>
          </c:extLst>
        </c:ser>
        <c:ser>
          <c:idx val="2"/>
          <c:order val="2"/>
          <c:tx>
            <c:strRef>
              <c:f>'Bead Size (3)'!$C$22</c:f>
              <c:strCache>
                <c:ptCount val="1"/>
                <c:pt idx="0">
                  <c:v>Zirconia Oxide</c:v>
                </c:pt>
              </c:strCache>
            </c:strRef>
          </c:tx>
          <c:spPr>
            <a:ln w="25400" cap="rnd">
              <a:solidFill>
                <a:schemeClr val="accent4"/>
              </a:solidFill>
              <a:round/>
            </a:ln>
            <a:effectLst/>
          </c:spPr>
          <c:marker>
            <c:symbol val="circle"/>
            <c:size val="5"/>
            <c:spPr>
              <a:solidFill>
                <a:schemeClr val="accent4"/>
              </a:solidFill>
              <a:ln w="9525">
                <a:solidFill>
                  <a:schemeClr val="accent4"/>
                </a:solidFill>
              </a:ln>
              <a:effectLst/>
            </c:spPr>
          </c:marker>
          <c:xVal>
            <c:numRef>
              <c:f>'Bead Size (3)'!$E$22:$E$29</c:f>
              <c:numCache>
                <c:formatCode>General</c:formatCode>
                <c:ptCount val="8"/>
                <c:pt idx="0">
                  <c:v>0.1</c:v>
                </c:pt>
                <c:pt idx="1">
                  <c:v>0.15</c:v>
                </c:pt>
                <c:pt idx="2">
                  <c:v>0.25</c:v>
                </c:pt>
                <c:pt idx="3">
                  <c:v>0.35</c:v>
                </c:pt>
                <c:pt idx="4">
                  <c:v>0.5</c:v>
                </c:pt>
                <c:pt idx="5">
                  <c:v>0.7</c:v>
                </c:pt>
                <c:pt idx="6">
                  <c:v>0.72499999999999998</c:v>
                </c:pt>
                <c:pt idx="7">
                  <c:v>1</c:v>
                </c:pt>
              </c:numCache>
            </c:numRef>
          </c:xVal>
          <c:yVal>
            <c:numRef>
              <c:f>'Bead Size (3)'!$M$22:$M$29</c:f>
              <c:numCache>
                <c:formatCode>General</c:formatCode>
                <c:ptCount val="8"/>
                <c:pt idx="0">
                  <c:v>70.403333333333336</c:v>
                </c:pt>
                <c:pt idx="1">
                  <c:v>68.12</c:v>
                </c:pt>
                <c:pt idx="2">
                  <c:v>80.569999999999993</c:v>
                </c:pt>
                <c:pt idx="3">
                  <c:v>77.376666666666665</c:v>
                </c:pt>
                <c:pt idx="4">
                  <c:v>72.771666666666661</c:v>
                </c:pt>
                <c:pt idx="5">
                  <c:v>62.126666666666665</c:v>
                </c:pt>
                <c:pt idx="6">
                  <c:v>62.79666666666666</c:v>
                </c:pt>
                <c:pt idx="7">
                  <c:v>57.813333333333333</c:v>
                </c:pt>
              </c:numCache>
            </c:numRef>
          </c:yVal>
          <c:smooth val="0"/>
          <c:extLst>
            <c:ext xmlns:c16="http://schemas.microsoft.com/office/drawing/2014/chart" uri="{C3380CC4-5D6E-409C-BE32-E72D297353CC}">
              <c16:uniqueId val="{00000002-0B28-4CDD-8F48-4615EC67A11E}"/>
            </c:ext>
          </c:extLst>
        </c:ser>
        <c:ser>
          <c:idx val="3"/>
          <c:order val="3"/>
          <c:tx>
            <c:strRef>
              <c:f>'Bead Size (3)'!$C$30</c:f>
              <c:strCache>
                <c:ptCount val="1"/>
                <c:pt idx="0">
                  <c:v>Zirconia Silica</c:v>
                </c:pt>
              </c:strCache>
            </c:strRef>
          </c:tx>
          <c:spPr>
            <a:ln w="25400" cap="rnd">
              <a:solidFill>
                <a:schemeClr val="accent6"/>
              </a:solidFill>
              <a:round/>
            </a:ln>
            <a:effectLst/>
          </c:spPr>
          <c:marker>
            <c:symbol val="circle"/>
            <c:size val="5"/>
            <c:spPr>
              <a:solidFill>
                <a:schemeClr val="accent6"/>
              </a:solidFill>
              <a:ln w="9525">
                <a:solidFill>
                  <a:schemeClr val="accent6"/>
                </a:solidFill>
              </a:ln>
              <a:effectLst/>
            </c:spPr>
          </c:marker>
          <c:xVal>
            <c:numRef>
              <c:f>'Bead Size (3)'!$E$30:$E$35</c:f>
              <c:numCache>
                <c:formatCode>General</c:formatCode>
                <c:ptCount val="6"/>
                <c:pt idx="0">
                  <c:v>9.4E-2</c:v>
                </c:pt>
                <c:pt idx="1">
                  <c:v>0.1</c:v>
                </c:pt>
                <c:pt idx="2">
                  <c:v>0.1525</c:v>
                </c:pt>
                <c:pt idx="3">
                  <c:v>0.5</c:v>
                </c:pt>
                <c:pt idx="4">
                  <c:v>0.51249999999999996</c:v>
                </c:pt>
                <c:pt idx="5">
                  <c:v>0.72499999999999998</c:v>
                </c:pt>
              </c:numCache>
            </c:numRef>
          </c:xVal>
          <c:yVal>
            <c:numRef>
              <c:f>'Bead Size (3)'!$M$30:$M$35</c:f>
              <c:numCache>
                <c:formatCode>General</c:formatCode>
                <c:ptCount val="6"/>
                <c:pt idx="0">
                  <c:v>62.133333333333326</c:v>
                </c:pt>
                <c:pt idx="1">
                  <c:v>65.44</c:v>
                </c:pt>
                <c:pt idx="2">
                  <c:v>68.813333333333333</c:v>
                </c:pt>
                <c:pt idx="3">
                  <c:v>68.303333333333327</c:v>
                </c:pt>
                <c:pt idx="4">
                  <c:v>69.149999999999991</c:v>
                </c:pt>
                <c:pt idx="5">
                  <c:v>51.68333333333333</c:v>
                </c:pt>
              </c:numCache>
            </c:numRef>
          </c:yVal>
          <c:smooth val="0"/>
          <c:extLst>
            <c:ext xmlns:c16="http://schemas.microsoft.com/office/drawing/2014/chart" uri="{C3380CC4-5D6E-409C-BE32-E72D297353CC}">
              <c16:uniqueId val="{00000003-0B28-4CDD-8F48-4615EC67A11E}"/>
            </c:ext>
          </c:extLst>
        </c:ser>
        <c:ser>
          <c:idx val="4"/>
          <c:order val="4"/>
          <c:tx>
            <c:strRef>
              <c:f>'Bead Size (3)'!$C$39</c:f>
              <c:strCache>
                <c:ptCount val="1"/>
                <c:pt idx="0">
                  <c:v>Zirconia Yttria</c:v>
                </c:pt>
              </c:strCache>
            </c:strRef>
          </c:tx>
          <c:spPr>
            <a:ln w="25400" cap="rnd">
              <a:solidFill>
                <a:schemeClr val="accent3"/>
              </a:solidFill>
              <a:round/>
            </a:ln>
            <a:effectLst/>
          </c:spPr>
          <c:marker>
            <c:symbol val="circle"/>
            <c:size val="5"/>
            <c:spPr>
              <a:solidFill>
                <a:schemeClr val="accent3"/>
              </a:solidFill>
              <a:ln w="9525">
                <a:solidFill>
                  <a:schemeClr val="accent3"/>
                </a:solidFill>
              </a:ln>
              <a:effectLst/>
            </c:spPr>
          </c:marker>
          <c:xVal>
            <c:numRef>
              <c:f>'Bead Size (3)'!$E$39:$E$43</c:f>
              <c:numCache>
                <c:formatCode>General</c:formatCode>
                <c:ptCount val="5"/>
                <c:pt idx="0">
                  <c:v>0.1</c:v>
                </c:pt>
                <c:pt idx="1">
                  <c:v>0.35</c:v>
                </c:pt>
                <c:pt idx="2">
                  <c:v>0.7</c:v>
                </c:pt>
                <c:pt idx="3">
                  <c:v>0.9</c:v>
                </c:pt>
                <c:pt idx="4">
                  <c:v>1</c:v>
                </c:pt>
              </c:numCache>
            </c:numRef>
          </c:xVal>
          <c:yVal>
            <c:numRef>
              <c:f>'Bead Size (3)'!$M$39:$M$43</c:f>
              <c:numCache>
                <c:formatCode>General</c:formatCode>
                <c:ptCount val="5"/>
                <c:pt idx="0">
                  <c:v>63.73</c:v>
                </c:pt>
                <c:pt idx="1">
                  <c:v>82.399999999999991</c:v>
                </c:pt>
                <c:pt idx="2">
                  <c:v>66.273333333333326</c:v>
                </c:pt>
                <c:pt idx="3">
                  <c:v>58.986666666666672</c:v>
                </c:pt>
                <c:pt idx="4">
                  <c:v>53.1</c:v>
                </c:pt>
              </c:numCache>
            </c:numRef>
          </c:yVal>
          <c:smooth val="0"/>
          <c:extLst>
            <c:ext xmlns:c16="http://schemas.microsoft.com/office/drawing/2014/chart" uri="{C3380CC4-5D6E-409C-BE32-E72D297353CC}">
              <c16:uniqueId val="{00000004-0B28-4CDD-8F48-4615EC67A11E}"/>
            </c:ext>
          </c:extLst>
        </c:ser>
        <c:ser>
          <c:idx val="5"/>
          <c:order val="5"/>
          <c:tx>
            <c:v>Mixed Yttria Zirconia</c:v>
          </c:tx>
          <c:spPr>
            <a:ln w="19050" cap="rnd">
              <a:noFill/>
              <a:round/>
            </a:ln>
            <a:effectLst/>
          </c:spPr>
          <c:marker>
            <c:symbol val="circle"/>
            <c:size val="5"/>
            <c:spPr>
              <a:solidFill>
                <a:schemeClr val="accent3"/>
              </a:solidFill>
              <a:ln w="66675">
                <a:solidFill>
                  <a:schemeClr val="accent3"/>
                </a:solidFill>
              </a:ln>
              <a:effectLst/>
            </c:spPr>
          </c:marker>
          <c:xVal>
            <c:numRef>
              <c:f>'Bead Size (3)'!$E$44</c:f>
              <c:numCache>
                <c:formatCode>General</c:formatCode>
                <c:ptCount val="1"/>
                <c:pt idx="0">
                  <c:v>0.3</c:v>
                </c:pt>
              </c:numCache>
            </c:numRef>
          </c:xVal>
          <c:yVal>
            <c:numRef>
              <c:f>'Bead Size (3)'!$L$44</c:f>
              <c:numCache>
                <c:formatCode>General</c:formatCode>
                <c:ptCount val="1"/>
                <c:pt idx="0">
                  <c:v>92.59142857142858</c:v>
                </c:pt>
              </c:numCache>
            </c:numRef>
          </c:yVal>
          <c:smooth val="0"/>
          <c:extLst>
            <c:ext xmlns:c16="http://schemas.microsoft.com/office/drawing/2014/chart" uri="{C3380CC4-5D6E-409C-BE32-E72D297353CC}">
              <c16:uniqueId val="{00000005-0B28-4CDD-8F48-4615EC67A11E}"/>
            </c:ext>
          </c:extLst>
        </c:ser>
        <c:dLbls>
          <c:showLegendKey val="0"/>
          <c:showVal val="0"/>
          <c:showCatName val="0"/>
          <c:showSerName val="0"/>
          <c:showPercent val="0"/>
          <c:showBubbleSize val="0"/>
        </c:dLbls>
        <c:axId val="805802232"/>
        <c:axId val="805804528"/>
      </c:scatterChart>
      <c:valAx>
        <c:axId val="805802232"/>
        <c:scaling>
          <c:orientation val="minMax"/>
          <c:max val="1"/>
          <c:min val="0.1"/>
        </c:scaling>
        <c:delete val="0"/>
        <c:axPos val="b"/>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1"/>
                  <a:t>Bead Size (mm)</a:t>
                </a:r>
              </a:p>
            </c:rich>
          </c:tx>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805804528"/>
        <c:crosses val="autoZero"/>
        <c:crossBetween val="midCat"/>
      </c:valAx>
      <c:valAx>
        <c:axId val="805804528"/>
        <c:scaling>
          <c:orientation val="minMax"/>
        </c:scaling>
        <c:delete val="0"/>
        <c:axPos val="l"/>
        <c:title>
          <c:tx>
            <c:rich>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sz="2400" b="1" dirty="0"/>
                  <a:t>MIQ</a:t>
                </a:r>
              </a:p>
            </c:rich>
          </c:tx>
          <c:overlay val="0"/>
          <c:spPr>
            <a:noFill/>
            <a:ln>
              <a:noFill/>
            </a:ln>
            <a:effectLst/>
          </c:spPr>
          <c:txPr>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805802232"/>
        <c:crosses val="autoZero"/>
        <c:crossBetween val="midCat"/>
      </c:valAx>
      <c:spPr>
        <a:noFill/>
        <a:ln>
          <a:noFill/>
        </a:ln>
        <a:effectLst/>
      </c:spPr>
    </c:plotArea>
    <c:legend>
      <c:legendPos val="r"/>
      <c:layout>
        <c:manualLayout>
          <c:xMode val="edge"/>
          <c:yMode val="edge"/>
          <c:x val="8.7242065880173775E-2"/>
          <c:y val="0.42570430606641413"/>
          <c:w val="0.22232834822202682"/>
          <c:h val="0.3677414941770899"/>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8804467678013E-2"/>
          <c:y val="7.655024228054802E-2"/>
          <c:w val="0.91958767650079498"/>
          <c:h val="0.80696298885249207"/>
        </c:manualLayout>
      </c:layout>
      <c:scatterChart>
        <c:scatterStyle val="lineMarker"/>
        <c:varyColors val="0"/>
        <c:ser>
          <c:idx val="2"/>
          <c:order val="0"/>
          <c:tx>
            <c:v>Hard/Easy (% expected)</c:v>
          </c:tx>
          <c:spPr>
            <a:ln w="28575" cap="rnd">
              <a:solidFill>
                <a:schemeClr val="tx1"/>
              </a:solidFill>
              <a:round/>
            </a:ln>
            <a:effectLst/>
          </c:spPr>
          <c:marker>
            <c:symbol val="circle"/>
            <c:size val="5"/>
            <c:spPr>
              <a:solidFill>
                <a:schemeClr val="tx1"/>
              </a:solidFill>
              <a:ln w="9525">
                <a:solidFill>
                  <a:schemeClr val="tx1"/>
                </a:solidFill>
              </a:ln>
              <a:effectLst/>
            </c:spPr>
          </c:marker>
          <c:errBars>
            <c:errDir val="y"/>
            <c:errBarType val="both"/>
            <c:errValType val="cust"/>
            <c:noEndCap val="0"/>
            <c:plus>
              <c:numRef>
                <c:f>heMP24!$M$8:$M$12</c:f>
                <c:numCache>
                  <c:formatCode>General</c:formatCode>
                  <c:ptCount val="5"/>
                  <c:pt idx="0">
                    <c:v>0.90333333333333421</c:v>
                  </c:pt>
                  <c:pt idx="1">
                    <c:v>3.1066666666666691</c:v>
                  </c:pt>
                  <c:pt idx="2">
                    <c:v>0.54666666666666686</c:v>
                  </c:pt>
                  <c:pt idx="3">
                    <c:v>0.86666666666667425</c:v>
                  </c:pt>
                  <c:pt idx="4">
                    <c:v>3.269999999999996</c:v>
                  </c:pt>
                </c:numCache>
              </c:numRef>
            </c:plus>
            <c:minus>
              <c:numRef>
                <c:f>heMP24!$N$8:$N$12</c:f>
                <c:numCache>
                  <c:formatCode>General</c:formatCode>
                  <c:ptCount val="5"/>
                  <c:pt idx="0">
                    <c:v>0.71666666666666679</c:v>
                  </c:pt>
                  <c:pt idx="1">
                    <c:v>4.3433333333333337</c:v>
                  </c:pt>
                  <c:pt idx="2">
                    <c:v>0.45333333333333314</c:v>
                  </c:pt>
                  <c:pt idx="3">
                    <c:v>0.49333333333332519</c:v>
                  </c:pt>
                  <c:pt idx="4">
                    <c:v>5.9899999999999949</c:v>
                  </c:pt>
                </c:numCache>
              </c:numRef>
            </c:minus>
            <c:spPr>
              <a:noFill/>
              <a:ln w="9525" cap="flat" cmpd="sng" algn="ctr">
                <a:solidFill>
                  <a:schemeClr val="tx1">
                    <a:lumMod val="65000"/>
                    <a:lumOff val="35000"/>
                  </a:schemeClr>
                </a:solidFill>
                <a:round/>
              </a:ln>
              <a:effectLst/>
            </c:spPr>
          </c:errBars>
          <c:xVal>
            <c:numRef>
              <c:f>heMP24!$O$8:$O$12</c:f>
              <c:numCache>
                <c:formatCode>General</c:formatCode>
                <c:ptCount val="5"/>
                <c:pt idx="0">
                  <c:v>0</c:v>
                </c:pt>
                <c:pt idx="1">
                  <c:v>1</c:v>
                </c:pt>
                <c:pt idx="2">
                  <c:v>3</c:v>
                </c:pt>
                <c:pt idx="3">
                  <c:v>5</c:v>
                </c:pt>
                <c:pt idx="4">
                  <c:v>10</c:v>
                </c:pt>
              </c:numCache>
            </c:numRef>
          </c:xVal>
          <c:yVal>
            <c:numRef>
              <c:f>heMP24!$K$8:$K$12</c:f>
              <c:numCache>
                <c:formatCode>General</c:formatCode>
                <c:ptCount val="5"/>
                <c:pt idx="0">
                  <c:v>14.22</c:v>
                </c:pt>
                <c:pt idx="1">
                  <c:v>46.68</c:v>
                </c:pt>
                <c:pt idx="2">
                  <c:v>75.599999999999994</c:v>
                </c:pt>
                <c:pt idx="3">
                  <c:v>78.64</c:v>
                </c:pt>
                <c:pt idx="4">
                  <c:v>76.55</c:v>
                </c:pt>
              </c:numCache>
            </c:numRef>
          </c:yVal>
          <c:smooth val="0"/>
          <c:extLst>
            <c:ext xmlns:c16="http://schemas.microsoft.com/office/drawing/2014/chart" uri="{C3380CC4-5D6E-409C-BE32-E72D297353CC}">
              <c16:uniqueId val="{00000000-1FBE-472F-AE7C-AEB32DE0DB60}"/>
            </c:ext>
          </c:extLst>
        </c:ser>
        <c:ser>
          <c:idx val="0"/>
          <c:order val="1"/>
          <c:tx>
            <c:v>Tolerance</c:v>
          </c:tx>
          <c:spPr>
            <a:ln w="28575" cap="rnd">
              <a:solidFill>
                <a:schemeClr val="bg1">
                  <a:lumMod val="75000"/>
                </a:schemeClr>
              </a:solidFill>
              <a:round/>
            </a:ln>
            <a:effectLst/>
          </c:spPr>
          <c:marker>
            <c:symbol val="none"/>
          </c:marker>
          <c:xVal>
            <c:numRef>
              <c:f>heMP24!$O$2:$O$3</c:f>
              <c:numCache>
                <c:formatCode>General</c:formatCode>
                <c:ptCount val="2"/>
                <c:pt idx="0">
                  <c:v>0</c:v>
                </c:pt>
                <c:pt idx="1">
                  <c:v>40</c:v>
                </c:pt>
              </c:numCache>
            </c:numRef>
          </c:xVal>
          <c:yVal>
            <c:numRef>
              <c:f>heMP24!$K$2:$K$3</c:f>
              <c:numCache>
                <c:formatCode>General</c:formatCode>
                <c:ptCount val="2"/>
                <c:pt idx="0">
                  <c:v>115</c:v>
                </c:pt>
                <c:pt idx="1">
                  <c:v>115</c:v>
                </c:pt>
              </c:numCache>
            </c:numRef>
          </c:yVal>
          <c:smooth val="0"/>
          <c:extLst>
            <c:ext xmlns:c16="http://schemas.microsoft.com/office/drawing/2014/chart" uri="{C3380CC4-5D6E-409C-BE32-E72D297353CC}">
              <c16:uniqueId val="{00000001-1FBE-472F-AE7C-AEB32DE0DB60}"/>
            </c:ext>
          </c:extLst>
        </c:ser>
        <c:ser>
          <c:idx val="1"/>
          <c:order val="2"/>
          <c:tx>
            <c:v>Tolerance</c:v>
          </c:tx>
          <c:spPr>
            <a:ln w="28575" cap="rnd">
              <a:solidFill>
                <a:schemeClr val="bg1">
                  <a:lumMod val="75000"/>
                </a:schemeClr>
              </a:solidFill>
              <a:round/>
            </a:ln>
            <a:effectLst/>
          </c:spPr>
          <c:marker>
            <c:symbol val="none"/>
          </c:marker>
          <c:xVal>
            <c:numRef>
              <c:f>heMP24!$O$4:$O$5</c:f>
              <c:numCache>
                <c:formatCode>General</c:formatCode>
                <c:ptCount val="2"/>
                <c:pt idx="0">
                  <c:v>0</c:v>
                </c:pt>
                <c:pt idx="1">
                  <c:v>40</c:v>
                </c:pt>
              </c:numCache>
            </c:numRef>
          </c:xVal>
          <c:yVal>
            <c:numRef>
              <c:f>heMP24!$K$4:$K$5</c:f>
              <c:numCache>
                <c:formatCode>General</c:formatCode>
                <c:ptCount val="2"/>
                <c:pt idx="0">
                  <c:v>85</c:v>
                </c:pt>
                <c:pt idx="1">
                  <c:v>85</c:v>
                </c:pt>
              </c:numCache>
            </c:numRef>
          </c:yVal>
          <c:smooth val="0"/>
          <c:extLst>
            <c:ext xmlns:c16="http://schemas.microsoft.com/office/drawing/2014/chart" uri="{C3380CC4-5D6E-409C-BE32-E72D297353CC}">
              <c16:uniqueId val="{00000002-1FBE-472F-AE7C-AEB32DE0DB60}"/>
            </c:ext>
          </c:extLst>
        </c:ser>
        <c:ser>
          <c:idx val="3"/>
          <c:order val="3"/>
          <c:tx>
            <c:v>Theoretical</c:v>
          </c:tx>
          <c:spPr>
            <a:ln w="28575" cap="rnd">
              <a:solidFill>
                <a:schemeClr val="tx1"/>
              </a:solidFill>
              <a:round/>
            </a:ln>
            <a:effectLst/>
          </c:spPr>
          <c:marker>
            <c:symbol val="none"/>
          </c:marker>
          <c:xVal>
            <c:numRef>
              <c:f>heMP24!$O$6:$O$7</c:f>
              <c:numCache>
                <c:formatCode>General</c:formatCode>
                <c:ptCount val="2"/>
                <c:pt idx="0">
                  <c:v>0</c:v>
                </c:pt>
                <c:pt idx="1">
                  <c:v>40</c:v>
                </c:pt>
              </c:numCache>
            </c:numRef>
          </c:xVal>
          <c:yVal>
            <c:numRef>
              <c:f>heMP24!$K$6:$K$7</c:f>
              <c:numCache>
                <c:formatCode>General</c:formatCode>
                <c:ptCount val="2"/>
                <c:pt idx="0">
                  <c:v>100</c:v>
                </c:pt>
                <c:pt idx="1">
                  <c:v>100</c:v>
                </c:pt>
              </c:numCache>
            </c:numRef>
          </c:yVal>
          <c:smooth val="0"/>
          <c:extLst>
            <c:ext xmlns:c16="http://schemas.microsoft.com/office/drawing/2014/chart" uri="{C3380CC4-5D6E-409C-BE32-E72D297353CC}">
              <c16:uniqueId val="{00000003-1FBE-472F-AE7C-AEB32DE0DB60}"/>
            </c:ext>
          </c:extLst>
        </c:ser>
        <c:dLbls>
          <c:showLegendKey val="0"/>
          <c:showVal val="0"/>
          <c:showCatName val="0"/>
          <c:showSerName val="0"/>
          <c:showPercent val="0"/>
          <c:showBubbleSize val="0"/>
        </c:dLbls>
        <c:axId val="353004624"/>
        <c:axId val="353002984"/>
      </c:scatterChart>
      <c:valAx>
        <c:axId val="353004624"/>
        <c:scaling>
          <c:orientation val="minMax"/>
          <c:max val="1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b="1" dirty="0"/>
                  <a:t>Time (min)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353002984"/>
        <c:crosses val="autoZero"/>
        <c:crossBetween val="midCat"/>
      </c:valAx>
      <c:valAx>
        <c:axId val="353002984"/>
        <c:scaling>
          <c:orientation val="minMax"/>
          <c:max val="120"/>
        </c:scaling>
        <c:delete val="0"/>
        <c:axPos val="l"/>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dirty="0"/>
                  <a:t>Hard/Easy  Percent</a:t>
                </a:r>
                <a:r>
                  <a:rPr lang="en-US" sz="1600" b="1" baseline="0" dirty="0"/>
                  <a:t> of Expected</a:t>
                </a:r>
                <a:endParaRPr lang="en-US" sz="1600" b="1" dirty="0"/>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353004624"/>
        <c:crosses val="autoZero"/>
        <c:crossBetween val="midCat"/>
      </c:valAx>
      <c:spPr>
        <a:noFill/>
        <a:ln>
          <a:noFill/>
        </a:ln>
        <a:effectLst/>
      </c:spPr>
    </c:plotArea>
    <c:legend>
      <c:legendPos val="r"/>
      <c:legendEntry>
        <c:idx val="1"/>
        <c:delete val="1"/>
      </c:legendEntry>
      <c:layout>
        <c:manualLayout>
          <c:xMode val="edge"/>
          <c:yMode val="edge"/>
          <c:x val="0.82376215789352092"/>
          <c:y val="0.70905016688417988"/>
          <c:w val="0.15623284348215091"/>
          <c:h val="0.13280956612591979"/>
        </c:manualLayout>
      </c:layout>
      <c:overlay val="0"/>
      <c:spPr>
        <a:noFill/>
        <a:ln>
          <a:solidFill>
            <a:sysClr val="windowText" lastClr="000000"/>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8804467678013E-2"/>
          <c:y val="7.655024228054802E-2"/>
          <c:w val="0.91958767650079498"/>
          <c:h val="0.80696298885249207"/>
        </c:manualLayout>
      </c:layout>
      <c:scatterChart>
        <c:scatterStyle val="lineMarker"/>
        <c:varyColors val="0"/>
        <c:ser>
          <c:idx val="2"/>
          <c:order val="0"/>
          <c:tx>
            <c:v>Hard/Easy (% expected)</c:v>
          </c:tx>
          <c:spPr>
            <a:ln w="28575" cap="rnd">
              <a:solidFill>
                <a:schemeClr val="tx1"/>
              </a:solidFill>
              <a:round/>
            </a:ln>
            <a:effectLst/>
          </c:spPr>
          <c:marker>
            <c:symbol val="circle"/>
            <c:size val="5"/>
            <c:spPr>
              <a:solidFill>
                <a:schemeClr val="tx1"/>
              </a:solidFill>
              <a:ln w="9525">
                <a:solidFill>
                  <a:schemeClr val="tx1"/>
                </a:solidFill>
              </a:ln>
              <a:effectLst/>
            </c:spPr>
          </c:marker>
          <c:errBars>
            <c:errDir val="y"/>
            <c:errBarType val="both"/>
            <c:errValType val="cust"/>
            <c:noEndCap val="0"/>
            <c:plus>
              <c:numRef>
                <c:f>heMP24!$M$8:$M$12</c:f>
                <c:numCache>
                  <c:formatCode>General</c:formatCode>
                  <c:ptCount val="5"/>
                  <c:pt idx="0">
                    <c:v>0.90333333333333421</c:v>
                  </c:pt>
                  <c:pt idx="1">
                    <c:v>3.1066666666666691</c:v>
                  </c:pt>
                  <c:pt idx="2">
                    <c:v>0.54666666666666686</c:v>
                  </c:pt>
                  <c:pt idx="3">
                    <c:v>0.86666666666667425</c:v>
                  </c:pt>
                  <c:pt idx="4">
                    <c:v>3.269999999999996</c:v>
                  </c:pt>
                </c:numCache>
              </c:numRef>
            </c:plus>
            <c:minus>
              <c:numRef>
                <c:f>heMP24!$N$8:$N$12</c:f>
                <c:numCache>
                  <c:formatCode>General</c:formatCode>
                  <c:ptCount val="5"/>
                  <c:pt idx="0">
                    <c:v>0.71666666666666679</c:v>
                  </c:pt>
                  <c:pt idx="1">
                    <c:v>4.3433333333333337</c:v>
                  </c:pt>
                  <c:pt idx="2">
                    <c:v>0.45333333333333314</c:v>
                  </c:pt>
                  <c:pt idx="3">
                    <c:v>0.49333333333332519</c:v>
                  </c:pt>
                  <c:pt idx="4">
                    <c:v>5.9899999999999949</c:v>
                  </c:pt>
                </c:numCache>
              </c:numRef>
            </c:minus>
            <c:spPr>
              <a:noFill/>
              <a:ln w="9525" cap="flat" cmpd="sng" algn="ctr">
                <a:solidFill>
                  <a:schemeClr val="tx1">
                    <a:lumMod val="65000"/>
                    <a:lumOff val="35000"/>
                  </a:schemeClr>
                </a:solidFill>
                <a:round/>
              </a:ln>
              <a:effectLst/>
            </c:spPr>
          </c:errBars>
          <c:xVal>
            <c:numRef>
              <c:f>heMP24!$O$8:$O$12</c:f>
              <c:numCache>
                <c:formatCode>General</c:formatCode>
                <c:ptCount val="5"/>
                <c:pt idx="0">
                  <c:v>0</c:v>
                </c:pt>
                <c:pt idx="1">
                  <c:v>1</c:v>
                </c:pt>
                <c:pt idx="2">
                  <c:v>3</c:v>
                </c:pt>
                <c:pt idx="3">
                  <c:v>5</c:v>
                </c:pt>
                <c:pt idx="4">
                  <c:v>10</c:v>
                </c:pt>
              </c:numCache>
            </c:numRef>
          </c:xVal>
          <c:yVal>
            <c:numRef>
              <c:f>heMP24!$K$8:$K$12</c:f>
              <c:numCache>
                <c:formatCode>General</c:formatCode>
                <c:ptCount val="5"/>
                <c:pt idx="0">
                  <c:v>14.22</c:v>
                </c:pt>
                <c:pt idx="1">
                  <c:v>46.68</c:v>
                </c:pt>
                <c:pt idx="2">
                  <c:v>75.599999999999994</c:v>
                </c:pt>
                <c:pt idx="3">
                  <c:v>78.64</c:v>
                </c:pt>
                <c:pt idx="4">
                  <c:v>76.55</c:v>
                </c:pt>
              </c:numCache>
            </c:numRef>
          </c:yVal>
          <c:smooth val="0"/>
          <c:extLst>
            <c:ext xmlns:c16="http://schemas.microsoft.com/office/drawing/2014/chart" uri="{C3380CC4-5D6E-409C-BE32-E72D297353CC}">
              <c16:uniqueId val="{00000000-1FBE-472F-AE7C-AEB32DE0DB60}"/>
            </c:ext>
          </c:extLst>
        </c:ser>
        <c:ser>
          <c:idx val="0"/>
          <c:order val="1"/>
          <c:tx>
            <c:v>Tolerance</c:v>
          </c:tx>
          <c:spPr>
            <a:ln w="28575" cap="rnd">
              <a:solidFill>
                <a:schemeClr val="bg1">
                  <a:lumMod val="75000"/>
                </a:schemeClr>
              </a:solidFill>
              <a:round/>
            </a:ln>
            <a:effectLst/>
          </c:spPr>
          <c:marker>
            <c:symbol val="none"/>
          </c:marker>
          <c:xVal>
            <c:numRef>
              <c:f>heMP24!$O$2:$O$3</c:f>
              <c:numCache>
                <c:formatCode>General</c:formatCode>
                <c:ptCount val="2"/>
                <c:pt idx="0">
                  <c:v>0</c:v>
                </c:pt>
                <c:pt idx="1">
                  <c:v>40</c:v>
                </c:pt>
              </c:numCache>
            </c:numRef>
          </c:xVal>
          <c:yVal>
            <c:numRef>
              <c:f>heMP24!$K$2:$K$3</c:f>
              <c:numCache>
                <c:formatCode>General</c:formatCode>
                <c:ptCount val="2"/>
                <c:pt idx="0">
                  <c:v>115</c:v>
                </c:pt>
                <c:pt idx="1">
                  <c:v>115</c:v>
                </c:pt>
              </c:numCache>
            </c:numRef>
          </c:yVal>
          <c:smooth val="0"/>
          <c:extLst>
            <c:ext xmlns:c16="http://schemas.microsoft.com/office/drawing/2014/chart" uri="{C3380CC4-5D6E-409C-BE32-E72D297353CC}">
              <c16:uniqueId val="{00000001-1FBE-472F-AE7C-AEB32DE0DB60}"/>
            </c:ext>
          </c:extLst>
        </c:ser>
        <c:ser>
          <c:idx val="1"/>
          <c:order val="2"/>
          <c:tx>
            <c:v>Tolerance</c:v>
          </c:tx>
          <c:spPr>
            <a:ln w="28575" cap="rnd">
              <a:solidFill>
                <a:schemeClr val="bg1">
                  <a:lumMod val="75000"/>
                </a:schemeClr>
              </a:solidFill>
              <a:round/>
            </a:ln>
            <a:effectLst/>
          </c:spPr>
          <c:marker>
            <c:symbol val="none"/>
          </c:marker>
          <c:xVal>
            <c:numRef>
              <c:f>heMP24!$O$4:$O$5</c:f>
              <c:numCache>
                <c:formatCode>General</c:formatCode>
                <c:ptCount val="2"/>
                <c:pt idx="0">
                  <c:v>0</c:v>
                </c:pt>
                <c:pt idx="1">
                  <c:v>40</c:v>
                </c:pt>
              </c:numCache>
            </c:numRef>
          </c:xVal>
          <c:yVal>
            <c:numRef>
              <c:f>heMP24!$K$4:$K$5</c:f>
              <c:numCache>
                <c:formatCode>General</c:formatCode>
                <c:ptCount val="2"/>
                <c:pt idx="0">
                  <c:v>85</c:v>
                </c:pt>
                <c:pt idx="1">
                  <c:v>85</c:v>
                </c:pt>
              </c:numCache>
            </c:numRef>
          </c:yVal>
          <c:smooth val="0"/>
          <c:extLst>
            <c:ext xmlns:c16="http://schemas.microsoft.com/office/drawing/2014/chart" uri="{C3380CC4-5D6E-409C-BE32-E72D297353CC}">
              <c16:uniqueId val="{00000002-1FBE-472F-AE7C-AEB32DE0DB60}"/>
            </c:ext>
          </c:extLst>
        </c:ser>
        <c:ser>
          <c:idx val="3"/>
          <c:order val="3"/>
          <c:tx>
            <c:v>Theoretical</c:v>
          </c:tx>
          <c:spPr>
            <a:ln w="28575" cap="rnd">
              <a:solidFill>
                <a:schemeClr val="tx1"/>
              </a:solidFill>
              <a:round/>
            </a:ln>
            <a:effectLst/>
          </c:spPr>
          <c:marker>
            <c:symbol val="none"/>
          </c:marker>
          <c:xVal>
            <c:numRef>
              <c:f>heMP24!$O$6:$O$7</c:f>
              <c:numCache>
                <c:formatCode>General</c:formatCode>
                <c:ptCount val="2"/>
                <c:pt idx="0">
                  <c:v>0</c:v>
                </c:pt>
                <c:pt idx="1">
                  <c:v>40</c:v>
                </c:pt>
              </c:numCache>
            </c:numRef>
          </c:xVal>
          <c:yVal>
            <c:numRef>
              <c:f>heMP24!$K$6:$K$7</c:f>
              <c:numCache>
                <c:formatCode>General</c:formatCode>
                <c:ptCount val="2"/>
                <c:pt idx="0">
                  <c:v>100</c:v>
                </c:pt>
                <c:pt idx="1">
                  <c:v>100</c:v>
                </c:pt>
              </c:numCache>
            </c:numRef>
          </c:yVal>
          <c:smooth val="0"/>
          <c:extLst>
            <c:ext xmlns:c16="http://schemas.microsoft.com/office/drawing/2014/chart" uri="{C3380CC4-5D6E-409C-BE32-E72D297353CC}">
              <c16:uniqueId val="{00000003-1FBE-472F-AE7C-AEB32DE0DB60}"/>
            </c:ext>
          </c:extLst>
        </c:ser>
        <c:dLbls>
          <c:showLegendKey val="0"/>
          <c:showVal val="0"/>
          <c:showCatName val="0"/>
          <c:showSerName val="0"/>
          <c:showPercent val="0"/>
          <c:showBubbleSize val="0"/>
        </c:dLbls>
        <c:axId val="353004624"/>
        <c:axId val="353002984"/>
      </c:scatterChart>
      <c:valAx>
        <c:axId val="353004624"/>
        <c:scaling>
          <c:orientation val="minMax"/>
          <c:max val="1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b="1" dirty="0"/>
                  <a:t>Time (min)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353002984"/>
        <c:crosses val="autoZero"/>
        <c:crossBetween val="midCat"/>
      </c:valAx>
      <c:valAx>
        <c:axId val="353002984"/>
        <c:scaling>
          <c:orientation val="minMax"/>
          <c:max val="120"/>
        </c:scaling>
        <c:delete val="0"/>
        <c:axPos val="l"/>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dirty="0"/>
                  <a:t>Hard/Easy  Percent</a:t>
                </a:r>
                <a:r>
                  <a:rPr lang="en-US" sz="1600" b="1" baseline="0" dirty="0"/>
                  <a:t> of Expected</a:t>
                </a:r>
                <a:endParaRPr lang="en-US" sz="1600" b="1" dirty="0"/>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353004624"/>
        <c:crosses val="autoZero"/>
        <c:crossBetween val="midCat"/>
      </c:valAx>
      <c:spPr>
        <a:noFill/>
        <a:ln>
          <a:noFill/>
        </a:ln>
        <a:effectLst/>
      </c:spPr>
    </c:plotArea>
    <c:legend>
      <c:legendPos val="r"/>
      <c:legendEntry>
        <c:idx val="1"/>
        <c:delete val="1"/>
      </c:legendEntry>
      <c:layout>
        <c:manualLayout>
          <c:xMode val="edge"/>
          <c:yMode val="edge"/>
          <c:x val="0.82376215789352092"/>
          <c:y val="0.70905016688417988"/>
          <c:w val="0.15623284348215091"/>
          <c:h val="0.13280956612591979"/>
        </c:manualLayout>
      </c:layout>
      <c:overlay val="0"/>
      <c:spPr>
        <a:noFill/>
        <a:ln>
          <a:solidFill>
            <a:sysClr val="windowText" lastClr="000000"/>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8804467678013E-2"/>
          <c:y val="7.655024228054802E-2"/>
          <c:w val="0.91958767650079498"/>
          <c:h val="0.80696298885249207"/>
        </c:manualLayout>
      </c:layout>
      <c:scatterChart>
        <c:scatterStyle val="lineMarker"/>
        <c:varyColors val="0"/>
        <c:ser>
          <c:idx val="2"/>
          <c:order val="0"/>
          <c:tx>
            <c:v>Hard/Easy (% expected)</c:v>
          </c:tx>
          <c:spPr>
            <a:ln w="28575" cap="rnd">
              <a:solidFill>
                <a:schemeClr val="tx1"/>
              </a:solidFill>
              <a:round/>
            </a:ln>
            <a:effectLst/>
          </c:spPr>
          <c:marker>
            <c:symbol val="circle"/>
            <c:size val="5"/>
            <c:spPr>
              <a:solidFill>
                <a:schemeClr val="tx1"/>
              </a:solidFill>
              <a:ln w="9525">
                <a:solidFill>
                  <a:schemeClr val="tx1"/>
                </a:solidFill>
              </a:ln>
              <a:effectLst/>
            </c:spPr>
          </c:marker>
          <c:errBars>
            <c:errDir val="y"/>
            <c:errBarType val="both"/>
            <c:errValType val="cust"/>
            <c:noEndCap val="0"/>
            <c:plus>
              <c:numRef>
                <c:f>heMP24!$M$8:$M$12</c:f>
                <c:numCache>
                  <c:formatCode>General</c:formatCode>
                  <c:ptCount val="5"/>
                  <c:pt idx="0">
                    <c:v>0.90333333333333421</c:v>
                  </c:pt>
                  <c:pt idx="1">
                    <c:v>3.1066666666666691</c:v>
                  </c:pt>
                  <c:pt idx="2">
                    <c:v>0.54666666666666686</c:v>
                  </c:pt>
                  <c:pt idx="3">
                    <c:v>0.86666666666667425</c:v>
                  </c:pt>
                  <c:pt idx="4">
                    <c:v>3.269999999999996</c:v>
                  </c:pt>
                </c:numCache>
              </c:numRef>
            </c:plus>
            <c:minus>
              <c:numRef>
                <c:f>heMP24!$N$8:$N$12</c:f>
                <c:numCache>
                  <c:formatCode>General</c:formatCode>
                  <c:ptCount val="5"/>
                  <c:pt idx="0">
                    <c:v>0.71666666666666679</c:v>
                  </c:pt>
                  <c:pt idx="1">
                    <c:v>4.3433333333333337</c:v>
                  </c:pt>
                  <c:pt idx="2">
                    <c:v>0.45333333333333314</c:v>
                  </c:pt>
                  <c:pt idx="3">
                    <c:v>0.49333333333332519</c:v>
                  </c:pt>
                  <c:pt idx="4">
                    <c:v>5.9899999999999949</c:v>
                  </c:pt>
                </c:numCache>
              </c:numRef>
            </c:minus>
            <c:spPr>
              <a:noFill/>
              <a:ln w="9525" cap="flat" cmpd="sng" algn="ctr">
                <a:solidFill>
                  <a:schemeClr val="tx1">
                    <a:lumMod val="65000"/>
                    <a:lumOff val="35000"/>
                  </a:schemeClr>
                </a:solidFill>
                <a:round/>
              </a:ln>
              <a:effectLst/>
            </c:spPr>
          </c:errBars>
          <c:xVal>
            <c:numRef>
              <c:f>heMP24!$O$8:$O$12</c:f>
              <c:numCache>
                <c:formatCode>General</c:formatCode>
                <c:ptCount val="5"/>
                <c:pt idx="0">
                  <c:v>0</c:v>
                </c:pt>
                <c:pt idx="1">
                  <c:v>1</c:v>
                </c:pt>
                <c:pt idx="2">
                  <c:v>3</c:v>
                </c:pt>
                <c:pt idx="3">
                  <c:v>5</c:v>
                </c:pt>
                <c:pt idx="4">
                  <c:v>10</c:v>
                </c:pt>
              </c:numCache>
            </c:numRef>
          </c:xVal>
          <c:yVal>
            <c:numRef>
              <c:f>heMP24!$K$8:$K$12</c:f>
              <c:numCache>
                <c:formatCode>General</c:formatCode>
                <c:ptCount val="5"/>
                <c:pt idx="0">
                  <c:v>14.22</c:v>
                </c:pt>
                <c:pt idx="1">
                  <c:v>46.68</c:v>
                </c:pt>
                <c:pt idx="2">
                  <c:v>75.599999999999994</c:v>
                </c:pt>
                <c:pt idx="3">
                  <c:v>78.64</c:v>
                </c:pt>
                <c:pt idx="4">
                  <c:v>76.55</c:v>
                </c:pt>
              </c:numCache>
            </c:numRef>
          </c:yVal>
          <c:smooth val="0"/>
          <c:extLst>
            <c:ext xmlns:c16="http://schemas.microsoft.com/office/drawing/2014/chart" uri="{C3380CC4-5D6E-409C-BE32-E72D297353CC}">
              <c16:uniqueId val="{00000000-1FBE-472F-AE7C-AEB32DE0DB60}"/>
            </c:ext>
          </c:extLst>
        </c:ser>
        <c:ser>
          <c:idx val="0"/>
          <c:order val="1"/>
          <c:tx>
            <c:v>Tolerance</c:v>
          </c:tx>
          <c:spPr>
            <a:ln w="28575" cap="rnd">
              <a:solidFill>
                <a:schemeClr val="bg1">
                  <a:lumMod val="75000"/>
                </a:schemeClr>
              </a:solidFill>
              <a:round/>
            </a:ln>
            <a:effectLst/>
          </c:spPr>
          <c:marker>
            <c:symbol val="none"/>
          </c:marker>
          <c:xVal>
            <c:numRef>
              <c:f>heMP24!$O$2:$O$3</c:f>
              <c:numCache>
                <c:formatCode>General</c:formatCode>
                <c:ptCount val="2"/>
                <c:pt idx="0">
                  <c:v>0</c:v>
                </c:pt>
                <c:pt idx="1">
                  <c:v>40</c:v>
                </c:pt>
              </c:numCache>
            </c:numRef>
          </c:xVal>
          <c:yVal>
            <c:numRef>
              <c:f>heMP24!$K$2:$K$3</c:f>
              <c:numCache>
                <c:formatCode>General</c:formatCode>
                <c:ptCount val="2"/>
                <c:pt idx="0">
                  <c:v>115</c:v>
                </c:pt>
                <c:pt idx="1">
                  <c:v>115</c:v>
                </c:pt>
              </c:numCache>
            </c:numRef>
          </c:yVal>
          <c:smooth val="0"/>
          <c:extLst>
            <c:ext xmlns:c16="http://schemas.microsoft.com/office/drawing/2014/chart" uri="{C3380CC4-5D6E-409C-BE32-E72D297353CC}">
              <c16:uniqueId val="{00000001-1FBE-472F-AE7C-AEB32DE0DB60}"/>
            </c:ext>
          </c:extLst>
        </c:ser>
        <c:ser>
          <c:idx val="1"/>
          <c:order val="2"/>
          <c:tx>
            <c:v>Tolerance</c:v>
          </c:tx>
          <c:spPr>
            <a:ln w="28575" cap="rnd">
              <a:solidFill>
                <a:schemeClr val="bg1">
                  <a:lumMod val="75000"/>
                </a:schemeClr>
              </a:solidFill>
              <a:round/>
            </a:ln>
            <a:effectLst/>
          </c:spPr>
          <c:marker>
            <c:symbol val="none"/>
          </c:marker>
          <c:xVal>
            <c:numRef>
              <c:f>heMP24!$O$4:$O$5</c:f>
              <c:numCache>
                <c:formatCode>General</c:formatCode>
                <c:ptCount val="2"/>
                <c:pt idx="0">
                  <c:v>0</c:v>
                </c:pt>
                <c:pt idx="1">
                  <c:v>40</c:v>
                </c:pt>
              </c:numCache>
            </c:numRef>
          </c:xVal>
          <c:yVal>
            <c:numRef>
              <c:f>heMP24!$K$4:$K$5</c:f>
              <c:numCache>
                <c:formatCode>General</c:formatCode>
                <c:ptCount val="2"/>
                <c:pt idx="0">
                  <c:v>85</c:v>
                </c:pt>
                <c:pt idx="1">
                  <c:v>85</c:v>
                </c:pt>
              </c:numCache>
            </c:numRef>
          </c:yVal>
          <c:smooth val="0"/>
          <c:extLst>
            <c:ext xmlns:c16="http://schemas.microsoft.com/office/drawing/2014/chart" uri="{C3380CC4-5D6E-409C-BE32-E72D297353CC}">
              <c16:uniqueId val="{00000002-1FBE-472F-AE7C-AEB32DE0DB60}"/>
            </c:ext>
          </c:extLst>
        </c:ser>
        <c:ser>
          <c:idx val="3"/>
          <c:order val="3"/>
          <c:tx>
            <c:v>Theoretical</c:v>
          </c:tx>
          <c:spPr>
            <a:ln w="28575" cap="rnd">
              <a:solidFill>
                <a:schemeClr val="tx1"/>
              </a:solidFill>
              <a:round/>
            </a:ln>
            <a:effectLst/>
          </c:spPr>
          <c:marker>
            <c:symbol val="none"/>
          </c:marker>
          <c:xVal>
            <c:numRef>
              <c:f>heMP24!$O$6:$O$7</c:f>
              <c:numCache>
                <c:formatCode>General</c:formatCode>
                <c:ptCount val="2"/>
                <c:pt idx="0">
                  <c:v>0</c:v>
                </c:pt>
                <c:pt idx="1">
                  <c:v>40</c:v>
                </c:pt>
              </c:numCache>
            </c:numRef>
          </c:xVal>
          <c:yVal>
            <c:numRef>
              <c:f>heMP24!$K$6:$K$7</c:f>
              <c:numCache>
                <c:formatCode>General</c:formatCode>
                <c:ptCount val="2"/>
                <c:pt idx="0">
                  <c:v>100</c:v>
                </c:pt>
                <c:pt idx="1">
                  <c:v>100</c:v>
                </c:pt>
              </c:numCache>
            </c:numRef>
          </c:yVal>
          <c:smooth val="0"/>
          <c:extLst>
            <c:ext xmlns:c16="http://schemas.microsoft.com/office/drawing/2014/chart" uri="{C3380CC4-5D6E-409C-BE32-E72D297353CC}">
              <c16:uniqueId val="{00000003-1FBE-472F-AE7C-AEB32DE0DB60}"/>
            </c:ext>
          </c:extLst>
        </c:ser>
        <c:dLbls>
          <c:showLegendKey val="0"/>
          <c:showVal val="0"/>
          <c:showCatName val="0"/>
          <c:showSerName val="0"/>
          <c:showPercent val="0"/>
          <c:showBubbleSize val="0"/>
        </c:dLbls>
        <c:axId val="353004624"/>
        <c:axId val="353002984"/>
      </c:scatterChart>
      <c:valAx>
        <c:axId val="353004624"/>
        <c:scaling>
          <c:orientation val="minMax"/>
          <c:max val="1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600" b="1" dirty="0"/>
                  <a:t>Time (min)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353002984"/>
        <c:crosses val="autoZero"/>
        <c:crossBetween val="midCat"/>
      </c:valAx>
      <c:valAx>
        <c:axId val="353002984"/>
        <c:scaling>
          <c:orientation val="minMax"/>
          <c:max val="120"/>
        </c:scaling>
        <c:delete val="0"/>
        <c:axPos val="l"/>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dirty="0"/>
                  <a:t>Hard/Easy  Percent</a:t>
                </a:r>
                <a:r>
                  <a:rPr lang="en-US" sz="1600" b="1" baseline="0" dirty="0"/>
                  <a:t> of Expected</a:t>
                </a:r>
                <a:endParaRPr lang="en-US" sz="1600" b="1" dirty="0"/>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353004624"/>
        <c:crosses val="autoZero"/>
        <c:crossBetween val="midCat"/>
      </c:valAx>
      <c:spPr>
        <a:noFill/>
        <a:ln>
          <a:noFill/>
        </a:ln>
        <a:effectLst/>
      </c:spPr>
    </c:plotArea>
    <c:legend>
      <c:legendPos val="r"/>
      <c:legendEntry>
        <c:idx val="1"/>
        <c:delete val="1"/>
      </c:legendEntry>
      <c:layout>
        <c:manualLayout>
          <c:xMode val="edge"/>
          <c:yMode val="edge"/>
          <c:x val="0.82376215789352092"/>
          <c:y val="0.70905016688417988"/>
          <c:w val="0.15623284348215091"/>
          <c:h val="0.13280956612591979"/>
        </c:manualLayout>
      </c:layout>
      <c:overlay val="0"/>
      <c:spPr>
        <a:noFill/>
        <a:ln>
          <a:solidFill>
            <a:sysClr val="windowText" lastClr="000000"/>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446726767849668E-2"/>
          <c:y val="3.7671107808438645E-2"/>
          <c:w val="0.89961504811898529"/>
          <c:h val="0.78763240461548467"/>
        </c:manualLayout>
      </c:layout>
      <c:scatterChart>
        <c:scatterStyle val="lineMarker"/>
        <c:varyColors val="0"/>
        <c:ser>
          <c:idx val="0"/>
          <c:order val="0"/>
          <c:tx>
            <c:v>Individual</c:v>
          </c:tx>
          <c:spPr>
            <a:ln w="25400" cap="rnd">
              <a:noFill/>
              <a:round/>
            </a:ln>
            <a:effectLst/>
          </c:spPr>
          <c:marker>
            <c:symbol val="circle"/>
            <c:size val="5"/>
            <c:spPr>
              <a:solidFill>
                <a:schemeClr val="tx1"/>
              </a:solidFill>
              <a:ln w="9525">
                <a:solidFill>
                  <a:schemeClr val="tx1"/>
                </a:solidFill>
              </a:ln>
              <a:effectLst/>
            </c:spPr>
          </c:marker>
          <c:xVal>
            <c:numRef>
              <c:f>'MP24'!$I$2:$I$16</c:f>
              <c:numCache>
                <c:formatCode>General</c:formatCode>
                <c:ptCount val="15"/>
                <c:pt idx="0">
                  <c:v>0</c:v>
                </c:pt>
                <c:pt idx="1">
                  <c:v>0</c:v>
                </c:pt>
                <c:pt idx="2">
                  <c:v>0</c:v>
                </c:pt>
                <c:pt idx="3">
                  <c:v>1</c:v>
                </c:pt>
                <c:pt idx="4">
                  <c:v>1</c:v>
                </c:pt>
                <c:pt idx="5">
                  <c:v>1</c:v>
                </c:pt>
                <c:pt idx="6">
                  <c:v>3</c:v>
                </c:pt>
                <c:pt idx="7">
                  <c:v>3</c:v>
                </c:pt>
                <c:pt idx="8">
                  <c:v>3</c:v>
                </c:pt>
                <c:pt idx="9">
                  <c:v>5</c:v>
                </c:pt>
                <c:pt idx="10">
                  <c:v>5</c:v>
                </c:pt>
                <c:pt idx="11">
                  <c:v>5</c:v>
                </c:pt>
                <c:pt idx="12">
                  <c:v>10</c:v>
                </c:pt>
                <c:pt idx="13">
                  <c:v>10</c:v>
                </c:pt>
                <c:pt idx="14">
                  <c:v>10</c:v>
                </c:pt>
              </c:numCache>
            </c:numRef>
          </c:xVal>
          <c:yVal>
            <c:numRef>
              <c:f>'MP24'!$G$2:$G$16</c:f>
              <c:numCache>
                <c:formatCode>General</c:formatCode>
                <c:ptCount val="15"/>
                <c:pt idx="0">
                  <c:v>22.27</c:v>
                </c:pt>
                <c:pt idx="1">
                  <c:v>20.92</c:v>
                </c:pt>
                <c:pt idx="2">
                  <c:v>19.989999999999998</c:v>
                </c:pt>
                <c:pt idx="3">
                  <c:v>71.150000000000006</c:v>
                </c:pt>
                <c:pt idx="4">
                  <c:v>63.6</c:v>
                </c:pt>
                <c:pt idx="5">
                  <c:v>72.739999999999995</c:v>
                </c:pt>
                <c:pt idx="6">
                  <c:v>93.06</c:v>
                </c:pt>
                <c:pt idx="7">
                  <c:v>92.73</c:v>
                </c:pt>
                <c:pt idx="8">
                  <c:v>93.41</c:v>
                </c:pt>
                <c:pt idx="9">
                  <c:v>93.38</c:v>
                </c:pt>
                <c:pt idx="10">
                  <c:v>93.5</c:v>
                </c:pt>
                <c:pt idx="11">
                  <c:v>92.78</c:v>
                </c:pt>
                <c:pt idx="12">
                  <c:v>92.97</c:v>
                </c:pt>
                <c:pt idx="13">
                  <c:v>93.88</c:v>
                </c:pt>
                <c:pt idx="14">
                  <c:v>86.52</c:v>
                </c:pt>
              </c:numCache>
            </c:numRef>
          </c:yVal>
          <c:smooth val="0"/>
          <c:extLst>
            <c:ext xmlns:c16="http://schemas.microsoft.com/office/drawing/2014/chart" uri="{C3380CC4-5D6E-409C-BE32-E72D297353CC}">
              <c16:uniqueId val="{00000000-C2FC-41AF-814D-EC0ADB9AF9C2}"/>
            </c:ext>
          </c:extLst>
        </c:ser>
        <c:ser>
          <c:idx val="1"/>
          <c:order val="1"/>
          <c:tx>
            <c:v>Average</c:v>
          </c:tx>
          <c:spPr>
            <a:ln w="25400" cap="rnd">
              <a:solidFill>
                <a:schemeClr val="tx1"/>
              </a:solidFill>
              <a:round/>
            </a:ln>
            <a:effectLst/>
          </c:spPr>
          <c:marker>
            <c:symbol val="none"/>
          </c:marker>
          <c:xVal>
            <c:numRef>
              <c:f>'MP24'!$L$2:$L$6</c:f>
              <c:numCache>
                <c:formatCode>General</c:formatCode>
                <c:ptCount val="5"/>
                <c:pt idx="0">
                  <c:v>0</c:v>
                </c:pt>
                <c:pt idx="1">
                  <c:v>1</c:v>
                </c:pt>
                <c:pt idx="2">
                  <c:v>3</c:v>
                </c:pt>
                <c:pt idx="3">
                  <c:v>5</c:v>
                </c:pt>
                <c:pt idx="4">
                  <c:v>10</c:v>
                </c:pt>
              </c:numCache>
            </c:numRef>
          </c:xVal>
          <c:yVal>
            <c:numRef>
              <c:f>'MP24'!$K$2:$K$6</c:f>
              <c:numCache>
                <c:formatCode>General</c:formatCode>
                <c:ptCount val="5"/>
                <c:pt idx="0">
                  <c:v>21.06</c:v>
                </c:pt>
                <c:pt idx="1">
                  <c:v>69.163333333333341</c:v>
                </c:pt>
                <c:pt idx="2">
                  <c:v>93.066666666666677</c:v>
                </c:pt>
                <c:pt idx="3">
                  <c:v>93.219999999999985</c:v>
                </c:pt>
                <c:pt idx="4">
                  <c:v>91.123333333333335</c:v>
                </c:pt>
              </c:numCache>
            </c:numRef>
          </c:yVal>
          <c:smooth val="1"/>
          <c:extLst>
            <c:ext xmlns:c16="http://schemas.microsoft.com/office/drawing/2014/chart" uri="{C3380CC4-5D6E-409C-BE32-E72D297353CC}">
              <c16:uniqueId val="{00000001-C2FC-41AF-814D-EC0ADB9AF9C2}"/>
            </c:ext>
          </c:extLst>
        </c:ser>
        <c:dLbls>
          <c:showLegendKey val="0"/>
          <c:showVal val="0"/>
          <c:showCatName val="0"/>
          <c:showSerName val="0"/>
          <c:showPercent val="0"/>
          <c:showBubbleSize val="0"/>
        </c:dLbls>
        <c:axId val="401772616"/>
        <c:axId val="401773600"/>
      </c:scatterChart>
      <c:valAx>
        <c:axId val="401772616"/>
        <c:scaling>
          <c:orientation val="minMax"/>
          <c:max val="10"/>
        </c:scaling>
        <c:delete val="0"/>
        <c:axPos val="b"/>
        <c:title>
          <c:tx>
            <c:rich>
              <a:bodyPr rot="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r>
                  <a:rPr lang="en-US" sz="2800" b="1" dirty="0"/>
                  <a:t>Time (min)</a:t>
                </a:r>
              </a:p>
            </c:rich>
          </c:tx>
          <c:overlay val="0"/>
          <c:spPr>
            <a:noFill/>
            <a:ln>
              <a:noFill/>
            </a:ln>
            <a:effectLst/>
          </c:spPr>
          <c:txPr>
            <a:bodyPr rot="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401773600"/>
        <c:crosses val="autoZero"/>
        <c:crossBetween val="midCat"/>
      </c:valAx>
      <c:valAx>
        <c:axId val="401773600"/>
        <c:scaling>
          <c:orientation val="minMax"/>
          <c:max val="100"/>
        </c:scaling>
        <c:delete val="0"/>
        <c:axPos val="l"/>
        <c:title>
          <c:tx>
            <c:rich>
              <a:bodyPr rot="-54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r>
                  <a:rPr lang="en-US" sz="2800" b="1" dirty="0"/>
                  <a:t>MIQ</a:t>
                </a:r>
              </a:p>
            </c:rich>
          </c:tx>
          <c:overlay val="0"/>
          <c:spPr>
            <a:noFill/>
            <a:ln>
              <a:noFill/>
            </a:ln>
            <a:effectLst/>
          </c:spPr>
          <c:txPr>
            <a:bodyPr rot="-54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4017726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8804467678013E-2"/>
          <c:y val="2.4723268457870463E-2"/>
          <c:w val="0.91958767650079498"/>
          <c:h val="0.85879005713606127"/>
        </c:manualLayout>
      </c:layout>
      <c:scatterChart>
        <c:scatterStyle val="lineMarker"/>
        <c:varyColors val="0"/>
        <c:ser>
          <c:idx val="2"/>
          <c:order val="0"/>
          <c:tx>
            <c:v>Hard/Easy (% expected)</c:v>
          </c:tx>
          <c:spPr>
            <a:ln w="28575" cap="rnd">
              <a:solidFill>
                <a:schemeClr val="tx1"/>
              </a:solidFill>
              <a:round/>
            </a:ln>
            <a:effectLst/>
          </c:spPr>
          <c:marker>
            <c:symbol val="circle"/>
            <c:size val="5"/>
            <c:spPr>
              <a:solidFill>
                <a:schemeClr val="tx1"/>
              </a:solidFill>
              <a:ln w="9525">
                <a:solidFill>
                  <a:schemeClr val="tx1"/>
                </a:solidFill>
              </a:ln>
              <a:effectLst/>
            </c:spPr>
          </c:marker>
          <c:errBars>
            <c:errDir val="y"/>
            <c:errBarType val="both"/>
            <c:errValType val="cust"/>
            <c:noEndCap val="0"/>
            <c:plus>
              <c:numRef>
                <c:f>heVortexGenie!$M$8:$M$12</c:f>
                <c:numCache>
                  <c:formatCode>General</c:formatCode>
                  <c:ptCount val="5"/>
                  <c:pt idx="0">
                    <c:v>0.90333333333333421</c:v>
                  </c:pt>
                  <c:pt idx="1">
                    <c:v>11.866666666666667</c:v>
                  </c:pt>
                  <c:pt idx="2">
                    <c:v>1.4499999999999957</c:v>
                  </c:pt>
                  <c:pt idx="3">
                    <c:v>1.25</c:v>
                  </c:pt>
                  <c:pt idx="4">
                    <c:v>1.0499999999999972</c:v>
                  </c:pt>
                </c:numCache>
              </c:numRef>
            </c:plus>
            <c:minus>
              <c:numRef>
                <c:f>heVortexGenie!$N$8:$N$12</c:f>
                <c:numCache>
                  <c:formatCode>General</c:formatCode>
                  <c:ptCount val="5"/>
                  <c:pt idx="0">
                    <c:v>0.71666666666666679</c:v>
                  </c:pt>
                  <c:pt idx="1">
                    <c:v>7.3133333333333326</c:v>
                  </c:pt>
                  <c:pt idx="2">
                    <c:v>1.5900000000000105</c:v>
                  </c:pt>
                  <c:pt idx="3">
                    <c:v>1.0300000000000011</c:v>
                  </c:pt>
                  <c:pt idx="4">
                    <c:v>0.95000000000000284</c:v>
                  </c:pt>
                </c:numCache>
              </c:numRef>
            </c:minus>
            <c:spPr>
              <a:noFill/>
              <a:ln w="9525" cap="flat" cmpd="sng" algn="ctr">
                <a:solidFill>
                  <a:schemeClr val="tx1">
                    <a:lumMod val="65000"/>
                    <a:lumOff val="35000"/>
                  </a:schemeClr>
                </a:solidFill>
                <a:round/>
              </a:ln>
              <a:effectLst/>
            </c:spPr>
          </c:errBars>
          <c:xVal>
            <c:numRef>
              <c:f>heVortexGenie!$O$8:$O$12</c:f>
              <c:numCache>
                <c:formatCode>General</c:formatCode>
                <c:ptCount val="5"/>
                <c:pt idx="0">
                  <c:v>0</c:v>
                </c:pt>
                <c:pt idx="1">
                  <c:v>10</c:v>
                </c:pt>
                <c:pt idx="2">
                  <c:v>20</c:v>
                </c:pt>
                <c:pt idx="3">
                  <c:v>30</c:v>
                </c:pt>
                <c:pt idx="4">
                  <c:v>40</c:v>
                </c:pt>
              </c:numCache>
            </c:numRef>
          </c:xVal>
          <c:yVal>
            <c:numRef>
              <c:f>heVortexGenie!$K$8:$K$12</c:f>
              <c:numCache>
                <c:formatCode>General</c:formatCode>
                <c:ptCount val="5"/>
                <c:pt idx="0">
                  <c:v>14.22</c:v>
                </c:pt>
                <c:pt idx="1">
                  <c:v>38.5</c:v>
                </c:pt>
                <c:pt idx="2">
                  <c:v>55.3</c:v>
                </c:pt>
                <c:pt idx="3">
                  <c:v>74.319999999999993</c:v>
                </c:pt>
                <c:pt idx="4">
                  <c:v>79.319999999999993</c:v>
                </c:pt>
              </c:numCache>
            </c:numRef>
          </c:yVal>
          <c:smooth val="0"/>
          <c:extLst>
            <c:ext xmlns:c16="http://schemas.microsoft.com/office/drawing/2014/chart" uri="{C3380CC4-5D6E-409C-BE32-E72D297353CC}">
              <c16:uniqueId val="{00000000-93E3-4D71-9CBC-206684A7F2C2}"/>
            </c:ext>
          </c:extLst>
        </c:ser>
        <c:ser>
          <c:idx val="0"/>
          <c:order val="1"/>
          <c:tx>
            <c:v>Tolerance</c:v>
          </c:tx>
          <c:spPr>
            <a:ln w="28575" cap="rnd">
              <a:solidFill>
                <a:schemeClr val="bg1">
                  <a:lumMod val="75000"/>
                </a:schemeClr>
              </a:solidFill>
              <a:round/>
            </a:ln>
            <a:effectLst/>
          </c:spPr>
          <c:marker>
            <c:symbol val="none"/>
          </c:marker>
          <c:xVal>
            <c:numRef>
              <c:f>heVortexGenie!$O$2:$O$3</c:f>
              <c:numCache>
                <c:formatCode>General</c:formatCode>
                <c:ptCount val="2"/>
                <c:pt idx="0">
                  <c:v>0</c:v>
                </c:pt>
                <c:pt idx="1">
                  <c:v>40</c:v>
                </c:pt>
              </c:numCache>
            </c:numRef>
          </c:xVal>
          <c:yVal>
            <c:numRef>
              <c:f>heVortexGenie!$K$2:$K$3</c:f>
              <c:numCache>
                <c:formatCode>General</c:formatCode>
                <c:ptCount val="2"/>
                <c:pt idx="0">
                  <c:v>115</c:v>
                </c:pt>
                <c:pt idx="1">
                  <c:v>115</c:v>
                </c:pt>
              </c:numCache>
            </c:numRef>
          </c:yVal>
          <c:smooth val="0"/>
          <c:extLst>
            <c:ext xmlns:c16="http://schemas.microsoft.com/office/drawing/2014/chart" uri="{C3380CC4-5D6E-409C-BE32-E72D297353CC}">
              <c16:uniqueId val="{00000001-93E3-4D71-9CBC-206684A7F2C2}"/>
            </c:ext>
          </c:extLst>
        </c:ser>
        <c:ser>
          <c:idx val="1"/>
          <c:order val="2"/>
          <c:tx>
            <c:v>Tolerance</c:v>
          </c:tx>
          <c:spPr>
            <a:ln w="28575" cap="rnd">
              <a:solidFill>
                <a:schemeClr val="bg1">
                  <a:lumMod val="75000"/>
                </a:schemeClr>
              </a:solidFill>
              <a:round/>
            </a:ln>
            <a:effectLst/>
          </c:spPr>
          <c:marker>
            <c:symbol val="none"/>
          </c:marker>
          <c:xVal>
            <c:numRef>
              <c:f>heVortexGenie!$O$4:$O$5</c:f>
              <c:numCache>
                <c:formatCode>General</c:formatCode>
                <c:ptCount val="2"/>
                <c:pt idx="0">
                  <c:v>0</c:v>
                </c:pt>
                <c:pt idx="1">
                  <c:v>40</c:v>
                </c:pt>
              </c:numCache>
            </c:numRef>
          </c:xVal>
          <c:yVal>
            <c:numRef>
              <c:f>heVortexGenie!$K$4:$K$5</c:f>
              <c:numCache>
                <c:formatCode>General</c:formatCode>
                <c:ptCount val="2"/>
                <c:pt idx="0">
                  <c:v>85</c:v>
                </c:pt>
                <c:pt idx="1">
                  <c:v>85</c:v>
                </c:pt>
              </c:numCache>
            </c:numRef>
          </c:yVal>
          <c:smooth val="0"/>
          <c:extLst>
            <c:ext xmlns:c16="http://schemas.microsoft.com/office/drawing/2014/chart" uri="{C3380CC4-5D6E-409C-BE32-E72D297353CC}">
              <c16:uniqueId val="{00000002-93E3-4D71-9CBC-206684A7F2C2}"/>
            </c:ext>
          </c:extLst>
        </c:ser>
        <c:ser>
          <c:idx val="3"/>
          <c:order val="3"/>
          <c:tx>
            <c:v>Theoretical</c:v>
          </c:tx>
          <c:spPr>
            <a:ln w="28575" cap="rnd">
              <a:solidFill>
                <a:schemeClr val="tx1"/>
              </a:solidFill>
              <a:round/>
            </a:ln>
            <a:effectLst/>
          </c:spPr>
          <c:marker>
            <c:symbol val="none"/>
          </c:marker>
          <c:xVal>
            <c:numRef>
              <c:f>heVortexGenie!$O$6:$O$7</c:f>
              <c:numCache>
                <c:formatCode>General</c:formatCode>
                <c:ptCount val="2"/>
                <c:pt idx="0">
                  <c:v>0</c:v>
                </c:pt>
                <c:pt idx="1">
                  <c:v>40</c:v>
                </c:pt>
              </c:numCache>
            </c:numRef>
          </c:xVal>
          <c:yVal>
            <c:numRef>
              <c:f>heVortexGenie!$K$6:$K$7</c:f>
              <c:numCache>
                <c:formatCode>General</c:formatCode>
                <c:ptCount val="2"/>
                <c:pt idx="0">
                  <c:v>100</c:v>
                </c:pt>
                <c:pt idx="1">
                  <c:v>100</c:v>
                </c:pt>
              </c:numCache>
            </c:numRef>
          </c:yVal>
          <c:smooth val="0"/>
          <c:extLst>
            <c:ext xmlns:c16="http://schemas.microsoft.com/office/drawing/2014/chart" uri="{C3380CC4-5D6E-409C-BE32-E72D297353CC}">
              <c16:uniqueId val="{00000003-93E3-4D71-9CBC-206684A7F2C2}"/>
            </c:ext>
          </c:extLst>
        </c:ser>
        <c:dLbls>
          <c:showLegendKey val="0"/>
          <c:showVal val="0"/>
          <c:showCatName val="0"/>
          <c:showSerName val="0"/>
          <c:showPercent val="0"/>
          <c:showBubbleSize val="0"/>
        </c:dLbls>
        <c:axId val="353004624"/>
        <c:axId val="353002984"/>
      </c:scatterChart>
      <c:valAx>
        <c:axId val="353004624"/>
        <c:scaling>
          <c:orientation val="minMax"/>
          <c:max val="40"/>
        </c:scaling>
        <c:delete val="0"/>
        <c:axPos val="b"/>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Time (min)</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353002984"/>
        <c:crosses val="autoZero"/>
        <c:crossBetween val="midCat"/>
      </c:valAx>
      <c:valAx>
        <c:axId val="353002984"/>
        <c:scaling>
          <c:orientation val="minMax"/>
          <c:max val="120"/>
        </c:scaling>
        <c:delete val="0"/>
        <c:axPos val="l"/>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dirty="0"/>
                  <a:t>Hard/Easy  Percent</a:t>
                </a:r>
                <a:r>
                  <a:rPr lang="en-US" sz="1200" b="1" baseline="0" dirty="0"/>
                  <a:t> of Expected</a:t>
                </a:r>
                <a:endParaRPr lang="en-US" sz="1200" b="1" dirty="0"/>
              </a:p>
            </c:rich>
          </c:tx>
          <c:layout>
            <c:manualLayout>
              <c:xMode val="edge"/>
              <c:yMode val="edge"/>
              <c:x val="8.9505116208300067E-4"/>
              <c:y val="0.25487421010881928"/>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353004624"/>
        <c:crosses val="autoZero"/>
        <c:crossBetween val="midCat"/>
      </c:valAx>
      <c:spPr>
        <a:noFill/>
        <a:ln>
          <a:noFill/>
        </a:ln>
        <a:effectLst/>
      </c:spPr>
    </c:plotArea>
    <c:legend>
      <c:legendPos val="r"/>
      <c:legendEntry>
        <c:idx val="1"/>
        <c:delete val="1"/>
      </c:legendEntry>
      <c:layout>
        <c:manualLayout>
          <c:xMode val="edge"/>
          <c:yMode val="edge"/>
          <c:x val="0.82558056601620466"/>
          <c:y val="0.70344018322640067"/>
          <c:w val="0.15623284348215091"/>
          <c:h val="0.13280956612591979"/>
        </c:manualLayout>
      </c:layout>
      <c:overlay val="0"/>
      <c:spPr>
        <a:noFill/>
        <a:ln>
          <a:solidFill>
            <a:sysClr val="windowText" lastClr="000000"/>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726414428321987E-2"/>
          <c:y val="4.1519183294885388E-2"/>
          <c:w val="0.88033543401217129"/>
          <c:h val="0.76206077303119168"/>
        </c:manualLayout>
      </c:layout>
      <c:scatterChart>
        <c:scatterStyle val="lineMarker"/>
        <c:varyColors val="0"/>
        <c:ser>
          <c:idx val="0"/>
          <c:order val="0"/>
          <c:tx>
            <c:v>Individual</c:v>
          </c:tx>
          <c:spPr>
            <a:ln w="25400" cap="rnd">
              <a:noFill/>
              <a:round/>
            </a:ln>
            <a:effectLst/>
          </c:spPr>
          <c:marker>
            <c:symbol val="circle"/>
            <c:size val="5"/>
            <c:spPr>
              <a:solidFill>
                <a:schemeClr val="tx1"/>
              </a:solidFill>
              <a:ln w="9525">
                <a:solidFill>
                  <a:schemeClr val="tx1"/>
                </a:solidFill>
              </a:ln>
              <a:effectLst/>
            </c:spPr>
          </c:marker>
          <c:xVal>
            <c:numRef>
              <c:f>'Vortex Genie'!$I$2:$I$16</c:f>
              <c:numCache>
                <c:formatCode>General</c:formatCode>
                <c:ptCount val="15"/>
                <c:pt idx="0">
                  <c:v>0</c:v>
                </c:pt>
                <c:pt idx="1">
                  <c:v>0</c:v>
                </c:pt>
                <c:pt idx="2">
                  <c:v>0</c:v>
                </c:pt>
                <c:pt idx="3">
                  <c:v>10</c:v>
                </c:pt>
                <c:pt idx="4">
                  <c:v>10</c:v>
                </c:pt>
                <c:pt idx="5">
                  <c:v>10</c:v>
                </c:pt>
                <c:pt idx="6">
                  <c:v>20</c:v>
                </c:pt>
                <c:pt idx="7">
                  <c:v>20</c:v>
                </c:pt>
                <c:pt idx="8">
                  <c:v>20</c:v>
                </c:pt>
                <c:pt idx="9">
                  <c:v>30</c:v>
                </c:pt>
                <c:pt idx="10">
                  <c:v>30</c:v>
                </c:pt>
                <c:pt idx="11">
                  <c:v>30</c:v>
                </c:pt>
                <c:pt idx="12">
                  <c:v>40</c:v>
                </c:pt>
                <c:pt idx="13">
                  <c:v>40</c:v>
                </c:pt>
                <c:pt idx="14">
                  <c:v>40</c:v>
                </c:pt>
              </c:numCache>
            </c:numRef>
          </c:xVal>
          <c:yVal>
            <c:numRef>
              <c:f>'Vortex Genie'!$D$2:$D$16</c:f>
              <c:numCache>
                <c:formatCode>General</c:formatCode>
                <c:ptCount val="15"/>
                <c:pt idx="0">
                  <c:v>22.27</c:v>
                </c:pt>
                <c:pt idx="1">
                  <c:v>20.92</c:v>
                </c:pt>
                <c:pt idx="2">
                  <c:v>19.989999999999998</c:v>
                </c:pt>
                <c:pt idx="3">
                  <c:v>57.67</c:v>
                </c:pt>
                <c:pt idx="4">
                  <c:v>55.69</c:v>
                </c:pt>
                <c:pt idx="5">
                  <c:v>82.47</c:v>
                </c:pt>
                <c:pt idx="6">
                  <c:v>84.99</c:v>
                </c:pt>
                <c:pt idx="7">
                  <c:v>82.89</c:v>
                </c:pt>
                <c:pt idx="8">
                  <c:v>83.71</c:v>
                </c:pt>
                <c:pt idx="9">
                  <c:v>93.55</c:v>
                </c:pt>
                <c:pt idx="10">
                  <c:v>94.18</c:v>
                </c:pt>
                <c:pt idx="11">
                  <c:v>93.67</c:v>
                </c:pt>
                <c:pt idx="12">
                  <c:v>96.87</c:v>
                </c:pt>
                <c:pt idx="13">
                  <c:v>96.62</c:v>
                </c:pt>
                <c:pt idx="14">
                  <c:v>96.36</c:v>
                </c:pt>
              </c:numCache>
            </c:numRef>
          </c:yVal>
          <c:smooth val="0"/>
          <c:extLst>
            <c:ext xmlns:c16="http://schemas.microsoft.com/office/drawing/2014/chart" uri="{C3380CC4-5D6E-409C-BE32-E72D297353CC}">
              <c16:uniqueId val="{00000000-798F-4D03-94EC-F925F33C136F}"/>
            </c:ext>
          </c:extLst>
        </c:ser>
        <c:ser>
          <c:idx val="1"/>
          <c:order val="1"/>
          <c:tx>
            <c:v>Average</c:v>
          </c:tx>
          <c:spPr>
            <a:ln w="25400" cap="rnd">
              <a:solidFill>
                <a:schemeClr val="tx1"/>
              </a:solidFill>
              <a:round/>
            </a:ln>
            <a:effectLst/>
          </c:spPr>
          <c:marker>
            <c:symbol val="none"/>
          </c:marker>
          <c:xVal>
            <c:numRef>
              <c:f>'Vortex Genie'!$L$4:$L$8</c:f>
              <c:numCache>
                <c:formatCode>General</c:formatCode>
                <c:ptCount val="5"/>
                <c:pt idx="0">
                  <c:v>0</c:v>
                </c:pt>
                <c:pt idx="1">
                  <c:v>10</c:v>
                </c:pt>
                <c:pt idx="2">
                  <c:v>20</c:v>
                </c:pt>
                <c:pt idx="3">
                  <c:v>30</c:v>
                </c:pt>
                <c:pt idx="4">
                  <c:v>40</c:v>
                </c:pt>
              </c:numCache>
            </c:numRef>
          </c:xVal>
          <c:yVal>
            <c:numRef>
              <c:f>'Vortex Genie'!$K$4:$K$8</c:f>
              <c:numCache>
                <c:formatCode>General</c:formatCode>
                <c:ptCount val="5"/>
                <c:pt idx="0">
                  <c:v>21.06</c:v>
                </c:pt>
                <c:pt idx="1">
                  <c:v>65.276666666666657</c:v>
                </c:pt>
                <c:pt idx="2">
                  <c:v>83.86333333333333</c:v>
                </c:pt>
                <c:pt idx="3">
                  <c:v>93.800000000000011</c:v>
                </c:pt>
                <c:pt idx="4">
                  <c:v>96.616666666666674</c:v>
                </c:pt>
              </c:numCache>
            </c:numRef>
          </c:yVal>
          <c:smooth val="1"/>
          <c:extLst>
            <c:ext xmlns:c16="http://schemas.microsoft.com/office/drawing/2014/chart" uri="{C3380CC4-5D6E-409C-BE32-E72D297353CC}">
              <c16:uniqueId val="{00000001-798F-4D03-94EC-F925F33C136F}"/>
            </c:ext>
          </c:extLst>
        </c:ser>
        <c:dLbls>
          <c:showLegendKey val="0"/>
          <c:showVal val="0"/>
          <c:showCatName val="0"/>
          <c:showSerName val="0"/>
          <c:showPercent val="0"/>
          <c:showBubbleSize val="0"/>
        </c:dLbls>
        <c:axId val="401772616"/>
        <c:axId val="401773600"/>
      </c:scatterChart>
      <c:valAx>
        <c:axId val="401772616"/>
        <c:scaling>
          <c:orientation val="minMax"/>
          <c:max val="40"/>
        </c:scaling>
        <c:delete val="0"/>
        <c:axPos val="b"/>
        <c:title>
          <c:tx>
            <c:rich>
              <a:bodyPr rot="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r>
                  <a:rPr lang="en-US" sz="2800" b="1" dirty="0"/>
                  <a:t>Time (min)</a:t>
                </a:r>
              </a:p>
            </c:rich>
          </c:tx>
          <c:overlay val="0"/>
          <c:spPr>
            <a:noFill/>
            <a:ln>
              <a:noFill/>
            </a:ln>
            <a:effectLst/>
          </c:spPr>
          <c:txPr>
            <a:bodyPr rot="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401773600"/>
        <c:crosses val="autoZero"/>
        <c:crossBetween val="midCat"/>
      </c:valAx>
      <c:valAx>
        <c:axId val="401773600"/>
        <c:scaling>
          <c:orientation val="minMax"/>
          <c:max val="100"/>
        </c:scaling>
        <c:delete val="0"/>
        <c:axPos val="l"/>
        <c:title>
          <c:tx>
            <c:rich>
              <a:bodyPr rot="-54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r>
                  <a:rPr lang="en-US" sz="2800" b="1" dirty="0"/>
                  <a:t>MIQ</a:t>
                </a:r>
              </a:p>
            </c:rich>
          </c:tx>
          <c:layout>
            <c:manualLayout>
              <c:xMode val="edge"/>
              <c:yMode val="edge"/>
              <c:x val="1.0351706821166182E-2"/>
              <c:y val="0.37626702407397444"/>
            </c:manualLayout>
          </c:layout>
          <c:overlay val="0"/>
          <c:spPr>
            <a:noFill/>
            <a:ln>
              <a:noFill/>
            </a:ln>
            <a:effectLst/>
          </c:spPr>
          <c:txPr>
            <a:bodyPr rot="-540000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4017726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Bead Study</c:v>
          </c:tx>
          <c:spPr>
            <a:ln w="25400" cap="rnd">
              <a:noFill/>
              <a:round/>
            </a:ln>
            <a:effectLst/>
          </c:spPr>
          <c:marker>
            <c:symbol val="diamond"/>
            <c:size val="5"/>
            <c:spPr>
              <a:solidFill>
                <a:schemeClr val="tx1"/>
              </a:solidFill>
              <a:ln w="9525">
                <a:solidFill>
                  <a:schemeClr val="tx1"/>
                </a:solidFill>
              </a:ln>
              <a:effectLst/>
            </c:spPr>
          </c:marker>
          <c:xVal>
            <c:numRef>
              <c:f>combined!$B$2:$B$40</c:f>
              <c:numCache>
                <c:formatCode>General</c:formatCode>
                <c:ptCount val="39"/>
                <c:pt idx="0">
                  <c:v>77.433972003091597</c:v>
                </c:pt>
                <c:pt idx="1">
                  <c:v>53.330125780574669</c:v>
                </c:pt>
                <c:pt idx="2">
                  <c:v>7.3448636262321036</c:v>
                </c:pt>
                <c:pt idx="3">
                  <c:v>55.740849266311329</c:v>
                </c:pt>
                <c:pt idx="4">
                  <c:v>29.204630960404135</c:v>
                </c:pt>
                <c:pt idx="5">
                  <c:v>39.32765786090696</c:v>
                </c:pt>
                <c:pt idx="6">
                  <c:v>13.667236957694733</c:v>
                </c:pt>
                <c:pt idx="7">
                  <c:v>45.570787882744533</c:v>
                </c:pt>
                <c:pt idx="8">
                  <c:v>76.309168014452055</c:v>
                </c:pt>
                <c:pt idx="9">
                  <c:v>51.389186463539936</c:v>
                </c:pt>
                <c:pt idx="10">
                  <c:v>44.019408693110563</c:v>
                </c:pt>
                <c:pt idx="11">
                  <c:v>27.274942933729502</c:v>
                </c:pt>
                <c:pt idx="12">
                  <c:v>75.539036649932441</c:v>
                </c:pt>
                <c:pt idx="13">
                  <c:v>69.654072868423071</c:v>
                </c:pt>
                <c:pt idx="14">
                  <c:v>62.514328259336537</c:v>
                </c:pt>
                <c:pt idx="15">
                  <c:v>47.678354029651899</c:v>
                </c:pt>
                <c:pt idx="16">
                  <c:v>44.498583046734865</c:v>
                </c:pt>
                <c:pt idx="17">
                  <c:v>44.021051294113796</c:v>
                </c:pt>
                <c:pt idx="18">
                  <c:v>31.67231041050697</c:v>
                </c:pt>
                <c:pt idx="19">
                  <c:v>67.862524733006623</c:v>
                </c:pt>
                <c:pt idx="20">
                  <c:v>48.641684417518526</c:v>
                </c:pt>
                <c:pt idx="21">
                  <c:v>40.295052657249435</c:v>
                </c:pt>
                <c:pt idx="22">
                  <c:v>33.597697741750174</c:v>
                </c:pt>
                <c:pt idx="23">
                  <c:v>62.846880020168534</c:v>
                </c:pt>
                <c:pt idx="24">
                  <c:v>49.8267880371057</c:v>
                </c:pt>
                <c:pt idx="25">
                  <c:v>31.347809876572867</c:v>
                </c:pt>
                <c:pt idx="26">
                  <c:v>26.775652078075368</c:v>
                </c:pt>
                <c:pt idx="27">
                  <c:v>65.780462867548437</c:v>
                </c:pt>
                <c:pt idx="28">
                  <c:v>38.815109019216898</c:v>
                </c:pt>
                <c:pt idx="29">
                  <c:v>78.931634995689933</c:v>
                </c:pt>
                <c:pt idx="30">
                  <c:v>52.181919925027103</c:v>
                </c:pt>
                <c:pt idx="31">
                  <c:v>76.608366253779963</c:v>
                </c:pt>
                <c:pt idx="32">
                  <c:v>75.971188730936433</c:v>
                </c:pt>
                <c:pt idx="33">
                  <c:v>51.962893861457395</c:v>
                </c:pt>
                <c:pt idx="34">
                  <c:v>32.150047421085667</c:v>
                </c:pt>
                <c:pt idx="35">
                  <c:v>76.121023478545268</c:v>
                </c:pt>
                <c:pt idx="36">
                  <c:v>64.850111575426908</c:v>
                </c:pt>
                <c:pt idx="37">
                  <c:v>69.881066074895443</c:v>
                </c:pt>
                <c:pt idx="38">
                  <c:v>82.136364971416342</c:v>
                </c:pt>
              </c:numCache>
            </c:numRef>
          </c:xVal>
          <c:yVal>
            <c:numRef>
              <c:f>combined!$E$2:$E$40</c:f>
              <c:numCache>
                <c:formatCode>General</c:formatCode>
                <c:ptCount val="39"/>
                <c:pt idx="0">
                  <c:v>0.58691645627173972</c:v>
                </c:pt>
                <c:pt idx="1">
                  <c:v>0.44439310605293403</c:v>
                </c:pt>
                <c:pt idx="2">
                  <c:v>0.25250597163193506</c:v>
                </c:pt>
                <c:pt idx="3">
                  <c:v>0.47611591412381599</c:v>
                </c:pt>
                <c:pt idx="4">
                  <c:v>0.3289340575496697</c:v>
                </c:pt>
                <c:pt idx="5">
                  <c:v>0.29507440925851802</c:v>
                </c:pt>
                <c:pt idx="6">
                  <c:v>0.183925432463628</c:v>
                </c:pt>
                <c:pt idx="7">
                  <c:v>0.40921626130492372</c:v>
                </c:pt>
                <c:pt idx="8">
                  <c:v>0.58219710094099308</c:v>
                </c:pt>
                <c:pt idx="9">
                  <c:v>0.47270996726792203</c:v>
                </c:pt>
                <c:pt idx="10">
                  <c:v>0.3825134755391833</c:v>
                </c:pt>
                <c:pt idx="11">
                  <c:v>0.28477285512150602</c:v>
                </c:pt>
                <c:pt idx="12">
                  <c:v>0.57777718696264058</c:v>
                </c:pt>
                <c:pt idx="13">
                  <c:v>0.72308971562054758</c:v>
                </c:pt>
                <c:pt idx="14">
                  <c:v>0.53922122842194831</c:v>
                </c:pt>
                <c:pt idx="15">
                  <c:v>0.52647388257582273</c:v>
                </c:pt>
                <c:pt idx="16">
                  <c:v>0.59719199590301242</c:v>
                </c:pt>
                <c:pt idx="17">
                  <c:v>0.54874798756046561</c:v>
                </c:pt>
                <c:pt idx="18">
                  <c:v>0.31993277841765666</c:v>
                </c:pt>
                <c:pt idx="19">
                  <c:v>0.71808235306645063</c:v>
                </c:pt>
                <c:pt idx="20">
                  <c:v>0.78583396705053066</c:v>
                </c:pt>
                <c:pt idx="21">
                  <c:v>0.44306546735344865</c:v>
                </c:pt>
                <c:pt idx="22">
                  <c:v>0.39271899071761768</c:v>
                </c:pt>
                <c:pt idx="23">
                  <c:v>0.65451664643101604</c:v>
                </c:pt>
                <c:pt idx="24">
                  <c:v>0.40900755227224966</c:v>
                </c:pt>
                <c:pt idx="25">
                  <c:v>0.31890039157448302</c:v>
                </c:pt>
                <c:pt idx="26">
                  <c:v>0.23157358245631732</c:v>
                </c:pt>
                <c:pt idx="27">
                  <c:v>0.68250886487762707</c:v>
                </c:pt>
                <c:pt idx="28">
                  <c:v>0.4003547527803617</c:v>
                </c:pt>
                <c:pt idx="29">
                  <c:v>0.66138848129126904</c:v>
                </c:pt>
                <c:pt idx="30">
                  <c:v>0.63933789010960529</c:v>
                </c:pt>
                <c:pt idx="31">
                  <c:v>0.58612065097170196</c:v>
                </c:pt>
                <c:pt idx="32">
                  <c:v>0.61493546938433441</c:v>
                </c:pt>
                <c:pt idx="33">
                  <c:v>0.56422007742872726</c:v>
                </c:pt>
                <c:pt idx="34">
                  <c:v>0.32827172153381068</c:v>
                </c:pt>
                <c:pt idx="35">
                  <c:v>0.62839569396760309</c:v>
                </c:pt>
                <c:pt idx="36">
                  <c:v>0.5984801847481801</c:v>
                </c:pt>
                <c:pt idx="37">
                  <c:v>0.57478487846834336</c:v>
                </c:pt>
                <c:pt idx="38">
                  <c:v>0.81179844458821437</c:v>
                </c:pt>
              </c:numCache>
            </c:numRef>
          </c:yVal>
          <c:smooth val="0"/>
          <c:extLst>
            <c:ext xmlns:c16="http://schemas.microsoft.com/office/drawing/2014/chart" uri="{C3380CC4-5D6E-409C-BE32-E72D297353CC}">
              <c16:uniqueId val="{00000000-D8E3-482F-B6D8-78E0E9BA1487}"/>
            </c:ext>
          </c:extLst>
        </c:ser>
        <c:dLbls>
          <c:showLegendKey val="0"/>
          <c:showVal val="0"/>
          <c:showCatName val="0"/>
          <c:showSerName val="0"/>
          <c:showPercent val="0"/>
          <c:showBubbleSize val="0"/>
        </c:dLbls>
        <c:axId val="878191632"/>
        <c:axId val="878197208"/>
      </c:scatterChart>
      <c:valAx>
        <c:axId val="878191632"/>
        <c:scaling>
          <c:orientation val="minMax"/>
          <c:max val="100"/>
        </c:scaling>
        <c:delete val="0"/>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dirty="0"/>
                  <a:t>MIQ Score (Bacteria Only)</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878197208"/>
        <c:crosses val="autoZero"/>
        <c:crossBetween val="midCat"/>
      </c:valAx>
      <c:valAx>
        <c:axId val="878197208"/>
        <c:scaling>
          <c:orientation val="minMax"/>
          <c:max val="1"/>
        </c:scaling>
        <c:delete val="0"/>
        <c:axPos val="l"/>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sz="1200" b="1" dirty="0"/>
                  <a:t>Firmicutes/Bacteroidetes</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878191632"/>
        <c:crosses val="autoZero"/>
        <c:crossBetween val="midCat"/>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16S Data Example (Good)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Sheet1!$B$2:$B$9</c:f>
              <c:numCache>
                <c:formatCode>General</c:formatCode>
                <c:ptCount val="8"/>
                <c:pt idx="0">
                  <c:v>17.399999999999999</c:v>
                </c:pt>
                <c:pt idx="1">
                  <c:v>10.1</c:v>
                </c:pt>
                <c:pt idx="2">
                  <c:v>9.9</c:v>
                </c:pt>
                <c:pt idx="3">
                  <c:v>18.399999999999999</c:v>
                </c:pt>
                <c:pt idx="4">
                  <c:v>14.1</c:v>
                </c:pt>
                <c:pt idx="5">
                  <c:v>4.2</c:v>
                </c:pt>
                <c:pt idx="6">
                  <c:v>15.5</c:v>
                </c:pt>
                <c:pt idx="7">
                  <c:v>10.4</c:v>
                </c:pt>
              </c:numCache>
            </c:numRef>
          </c:xVal>
          <c:yVal>
            <c:numRef>
              <c:f>Sheet1!$E$2:$E$9</c:f>
              <c:numCache>
                <c:formatCode>General</c:formatCode>
                <c:ptCount val="8"/>
                <c:pt idx="0">
                  <c:v>21.495246698498701</c:v>
                </c:pt>
                <c:pt idx="1">
                  <c:v>10.775583946315599</c:v>
                </c:pt>
                <c:pt idx="2">
                  <c:v>11.900460274444001</c:v>
                </c:pt>
                <c:pt idx="3">
                  <c:v>12.365036348776099</c:v>
                </c:pt>
                <c:pt idx="4">
                  <c:v>14.160967006495399</c:v>
                </c:pt>
                <c:pt idx="5">
                  <c:v>3.4327009936766002</c:v>
                </c:pt>
                <c:pt idx="6">
                  <c:v>16.305329719963801</c:v>
                </c:pt>
                <c:pt idx="7">
                  <c:v>9.5646750118294808</c:v>
                </c:pt>
              </c:numCache>
            </c:numRef>
          </c:yVal>
          <c:smooth val="0"/>
          <c:extLst>
            <c:ext xmlns:c16="http://schemas.microsoft.com/office/drawing/2014/chart" uri="{C3380CC4-5D6E-409C-BE32-E72D297353CC}">
              <c16:uniqueId val="{00000000-25E9-4104-93E7-4A295DD4D7F9}"/>
            </c:ext>
          </c:extLst>
        </c:ser>
        <c:ser>
          <c:idx val="1"/>
          <c:order val="1"/>
          <c:spPr>
            <a:ln w="25400" cap="rnd">
              <a:noFill/>
              <a:round/>
            </a:ln>
            <a:effectLst/>
          </c:spPr>
          <c:marker>
            <c:symbol val="circle"/>
            <c:size val="5"/>
            <c:spPr>
              <a:noFill/>
              <a:ln w="9525">
                <a:noFill/>
              </a:ln>
              <a:effectLst/>
            </c:spPr>
          </c:marker>
          <c:trendline>
            <c:spPr>
              <a:ln w="19050" cap="rnd">
                <a:solidFill>
                  <a:schemeClr val="tx1"/>
                </a:solidFill>
                <a:prstDash val="sysDot"/>
              </a:ln>
              <a:effectLst/>
            </c:spPr>
            <c:trendlineType val="linear"/>
            <c:dispRSqr val="0"/>
            <c:dispEq val="0"/>
          </c:trendline>
          <c:xVal>
            <c:numRef>
              <c:f>Sheet1!$A$21:$A$22</c:f>
              <c:numCache>
                <c:formatCode>General</c:formatCode>
                <c:ptCount val="2"/>
                <c:pt idx="0">
                  <c:v>0</c:v>
                </c:pt>
                <c:pt idx="1">
                  <c:v>100</c:v>
                </c:pt>
              </c:numCache>
            </c:numRef>
          </c:xVal>
          <c:yVal>
            <c:numRef>
              <c:f>Sheet1!$B$21:$B$22</c:f>
              <c:numCache>
                <c:formatCode>General</c:formatCode>
                <c:ptCount val="2"/>
                <c:pt idx="0">
                  <c:v>0</c:v>
                </c:pt>
                <c:pt idx="1">
                  <c:v>100</c:v>
                </c:pt>
              </c:numCache>
            </c:numRef>
          </c:yVal>
          <c:smooth val="0"/>
          <c:extLst>
            <c:ext xmlns:c16="http://schemas.microsoft.com/office/drawing/2014/chart" uri="{C3380CC4-5D6E-409C-BE32-E72D297353CC}">
              <c16:uniqueId val="{00000002-25E9-4104-93E7-4A295DD4D7F9}"/>
            </c:ext>
          </c:extLst>
        </c:ser>
        <c:dLbls>
          <c:showLegendKey val="0"/>
          <c:showVal val="0"/>
          <c:showCatName val="0"/>
          <c:showSerName val="0"/>
          <c:showPercent val="0"/>
          <c:showBubbleSize val="0"/>
        </c:dLbls>
        <c:axId val="689829776"/>
        <c:axId val="689829120"/>
      </c:scatterChart>
      <c:valAx>
        <c:axId val="689829776"/>
        <c:scaling>
          <c:orientation val="minMax"/>
          <c:max val="2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Expected (Relative Abundance)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9829120"/>
        <c:crosses val="autoZero"/>
        <c:crossBetween val="midCat"/>
      </c:valAx>
      <c:valAx>
        <c:axId val="689829120"/>
        <c:scaling>
          <c:orientation val="minMax"/>
          <c:max val="25"/>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Observed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982977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16S Data Example (Bad)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xVal>
            <c:numRef>
              <c:f>Sheet1!$B$2:$B$9</c:f>
              <c:numCache>
                <c:formatCode>General</c:formatCode>
                <c:ptCount val="8"/>
                <c:pt idx="0">
                  <c:v>17.399999999999999</c:v>
                </c:pt>
                <c:pt idx="1">
                  <c:v>10.1</c:v>
                </c:pt>
                <c:pt idx="2">
                  <c:v>9.9</c:v>
                </c:pt>
                <c:pt idx="3">
                  <c:v>18.399999999999999</c:v>
                </c:pt>
                <c:pt idx="4">
                  <c:v>14.1</c:v>
                </c:pt>
                <c:pt idx="5">
                  <c:v>4.2</c:v>
                </c:pt>
                <c:pt idx="6">
                  <c:v>15.5</c:v>
                </c:pt>
                <c:pt idx="7">
                  <c:v>10.4</c:v>
                </c:pt>
              </c:numCache>
            </c:numRef>
          </c:xVal>
          <c:yVal>
            <c:numRef>
              <c:f>Sheet1!$E$11:$E$18</c:f>
              <c:numCache>
                <c:formatCode>General</c:formatCode>
                <c:ptCount val="8"/>
                <c:pt idx="0">
                  <c:v>9.4105522662517398</c:v>
                </c:pt>
                <c:pt idx="1">
                  <c:v>23.8325216723583</c:v>
                </c:pt>
                <c:pt idx="2">
                  <c:v>14.153211954654701</c:v>
                </c:pt>
                <c:pt idx="3">
                  <c:v>4.6557681815426202</c:v>
                </c:pt>
                <c:pt idx="4">
                  <c:v>6.65225210661385</c:v>
                </c:pt>
                <c:pt idx="5">
                  <c:v>8.2425687554307192</c:v>
                </c:pt>
                <c:pt idx="6">
                  <c:v>10.4896235374946</c:v>
                </c:pt>
                <c:pt idx="7">
                  <c:v>22.563501525653201</c:v>
                </c:pt>
              </c:numCache>
            </c:numRef>
          </c:yVal>
          <c:smooth val="0"/>
          <c:extLst>
            <c:ext xmlns:c16="http://schemas.microsoft.com/office/drawing/2014/chart" uri="{C3380CC4-5D6E-409C-BE32-E72D297353CC}">
              <c16:uniqueId val="{00000000-5870-4931-A907-1125F7189E46}"/>
            </c:ext>
          </c:extLst>
        </c:ser>
        <c:ser>
          <c:idx val="1"/>
          <c:order val="1"/>
          <c:spPr>
            <a:ln w="25400" cap="rnd">
              <a:noFill/>
              <a:round/>
            </a:ln>
            <a:effectLst/>
          </c:spPr>
          <c:marker>
            <c:symbol val="circle"/>
            <c:size val="5"/>
            <c:spPr>
              <a:noFill/>
              <a:ln w="9525">
                <a:noFill/>
              </a:ln>
              <a:effectLst/>
            </c:spPr>
          </c:marker>
          <c:trendline>
            <c:spPr>
              <a:ln w="19050" cap="rnd">
                <a:solidFill>
                  <a:schemeClr val="tx1"/>
                </a:solidFill>
                <a:prstDash val="sysDot"/>
              </a:ln>
              <a:effectLst/>
            </c:spPr>
            <c:trendlineType val="linear"/>
            <c:dispRSqr val="0"/>
            <c:dispEq val="0"/>
          </c:trendline>
          <c:xVal>
            <c:numRef>
              <c:f>Sheet1!$A$21:$A$22</c:f>
              <c:numCache>
                <c:formatCode>General</c:formatCode>
                <c:ptCount val="2"/>
                <c:pt idx="0">
                  <c:v>0</c:v>
                </c:pt>
                <c:pt idx="1">
                  <c:v>100</c:v>
                </c:pt>
              </c:numCache>
            </c:numRef>
          </c:xVal>
          <c:yVal>
            <c:numRef>
              <c:f>Sheet1!$B$21:$B$22</c:f>
              <c:numCache>
                <c:formatCode>General</c:formatCode>
                <c:ptCount val="2"/>
                <c:pt idx="0">
                  <c:v>0</c:v>
                </c:pt>
                <c:pt idx="1">
                  <c:v>100</c:v>
                </c:pt>
              </c:numCache>
            </c:numRef>
          </c:yVal>
          <c:smooth val="0"/>
          <c:extLst>
            <c:ext xmlns:c16="http://schemas.microsoft.com/office/drawing/2014/chart" uri="{C3380CC4-5D6E-409C-BE32-E72D297353CC}">
              <c16:uniqueId val="{00000002-5870-4931-A907-1125F7189E46}"/>
            </c:ext>
          </c:extLst>
        </c:ser>
        <c:dLbls>
          <c:showLegendKey val="0"/>
          <c:showVal val="0"/>
          <c:showCatName val="0"/>
          <c:showSerName val="0"/>
          <c:showPercent val="0"/>
          <c:showBubbleSize val="0"/>
        </c:dLbls>
        <c:axId val="689829776"/>
        <c:axId val="689829120"/>
      </c:scatterChart>
      <c:valAx>
        <c:axId val="689829776"/>
        <c:scaling>
          <c:orientation val="minMax"/>
          <c:max val="2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Expected (Relative Abundance)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9829120"/>
        <c:crosses val="autoZero"/>
        <c:crossBetween val="midCat"/>
      </c:valAx>
      <c:valAx>
        <c:axId val="689829120"/>
        <c:scaling>
          <c:orientation val="minMax"/>
          <c:max val="25"/>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Observed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982977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16S Data Example (Good)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Sheet1!$B$2:$B$9</c:f>
              <c:numCache>
                <c:formatCode>General</c:formatCode>
                <c:ptCount val="8"/>
                <c:pt idx="0">
                  <c:v>17.399999999999999</c:v>
                </c:pt>
                <c:pt idx="1">
                  <c:v>10.1</c:v>
                </c:pt>
                <c:pt idx="2">
                  <c:v>9.9</c:v>
                </c:pt>
                <c:pt idx="3">
                  <c:v>18.399999999999999</c:v>
                </c:pt>
                <c:pt idx="4">
                  <c:v>14.1</c:v>
                </c:pt>
                <c:pt idx="5">
                  <c:v>4.2</c:v>
                </c:pt>
                <c:pt idx="6">
                  <c:v>15.5</c:v>
                </c:pt>
                <c:pt idx="7">
                  <c:v>10.4</c:v>
                </c:pt>
              </c:numCache>
            </c:numRef>
          </c:xVal>
          <c:yVal>
            <c:numRef>
              <c:f>Sheet1!$E$2:$E$9</c:f>
              <c:numCache>
                <c:formatCode>General</c:formatCode>
                <c:ptCount val="8"/>
                <c:pt idx="0">
                  <c:v>21.495246698498701</c:v>
                </c:pt>
                <c:pt idx="1">
                  <c:v>10.775583946315599</c:v>
                </c:pt>
                <c:pt idx="2">
                  <c:v>11.900460274444001</c:v>
                </c:pt>
                <c:pt idx="3">
                  <c:v>12.365036348776099</c:v>
                </c:pt>
                <c:pt idx="4">
                  <c:v>14.160967006495399</c:v>
                </c:pt>
                <c:pt idx="5">
                  <c:v>3.4327009936766002</c:v>
                </c:pt>
                <c:pt idx="6">
                  <c:v>16.305329719963801</c:v>
                </c:pt>
                <c:pt idx="7">
                  <c:v>9.5646750118294808</c:v>
                </c:pt>
              </c:numCache>
            </c:numRef>
          </c:yVal>
          <c:smooth val="0"/>
          <c:extLst>
            <c:ext xmlns:c16="http://schemas.microsoft.com/office/drawing/2014/chart" uri="{C3380CC4-5D6E-409C-BE32-E72D297353CC}">
              <c16:uniqueId val="{00000000-4E14-42C6-BC6B-F6D101000A0F}"/>
            </c:ext>
          </c:extLst>
        </c:ser>
        <c:ser>
          <c:idx val="1"/>
          <c:order val="1"/>
          <c:spPr>
            <a:ln w="25400" cap="rnd">
              <a:solidFill>
                <a:schemeClr val="tx1"/>
              </a:solidFill>
              <a:round/>
            </a:ln>
            <a:effectLst/>
          </c:spPr>
          <c:marker>
            <c:symbol val="circle"/>
            <c:size val="5"/>
            <c:spPr>
              <a:noFill/>
              <a:ln w="9525">
                <a:noFill/>
              </a:ln>
              <a:effectLst/>
            </c:spPr>
          </c:marker>
          <c:xVal>
            <c:numRef>
              <c:f>Sheet1!$A$21:$A$22</c:f>
              <c:numCache>
                <c:formatCode>General</c:formatCode>
                <c:ptCount val="2"/>
                <c:pt idx="0">
                  <c:v>0</c:v>
                </c:pt>
                <c:pt idx="1">
                  <c:v>100</c:v>
                </c:pt>
              </c:numCache>
            </c:numRef>
          </c:xVal>
          <c:yVal>
            <c:numRef>
              <c:f>Sheet1!$B$21:$B$22</c:f>
              <c:numCache>
                <c:formatCode>General</c:formatCode>
                <c:ptCount val="2"/>
                <c:pt idx="0">
                  <c:v>0</c:v>
                </c:pt>
                <c:pt idx="1">
                  <c:v>100</c:v>
                </c:pt>
              </c:numCache>
            </c:numRef>
          </c:yVal>
          <c:smooth val="0"/>
          <c:extLst>
            <c:ext xmlns:c16="http://schemas.microsoft.com/office/drawing/2014/chart" uri="{C3380CC4-5D6E-409C-BE32-E72D297353CC}">
              <c16:uniqueId val="{00000001-4E14-42C6-BC6B-F6D101000A0F}"/>
            </c:ext>
          </c:extLst>
        </c:ser>
        <c:ser>
          <c:idx val="2"/>
          <c:order val="2"/>
          <c:spPr>
            <a:ln w="12700" cap="rnd">
              <a:solidFill>
                <a:schemeClr val="accent1"/>
              </a:solidFill>
              <a:round/>
            </a:ln>
            <a:effectLst/>
          </c:spPr>
          <c:marker>
            <c:symbol val="circle"/>
            <c:size val="5"/>
            <c:spPr>
              <a:noFill/>
              <a:ln w="9525">
                <a:noFill/>
              </a:ln>
              <a:effectLst/>
            </c:spPr>
          </c:marker>
          <c:xVal>
            <c:numRef>
              <c:f>Sheet1!$A$23:$A$24</c:f>
              <c:numCache>
                <c:formatCode>General</c:formatCode>
                <c:ptCount val="2"/>
                <c:pt idx="0">
                  <c:v>0</c:v>
                </c:pt>
                <c:pt idx="1">
                  <c:v>100</c:v>
                </c:pt>
              </c:numCache>
            </c:numRef>
          </c:xVal>
          <c:yVal>
            <c:numRef>
              <c:f>Sheet1!$B$23:$B$24</c:f>
              <c:numCache>
                <c:formatCode>General</c:formatCode>
                <c:ptCount val="2"/>
                <c:pt idx="0">
                  <c:v>0</c:v>
                </c:pt>
                <c:pt idx="1">
                  <c:v>115</c:v>
                </c:pt>
              </c:numCache>
            </c:numRef>
          </c:yVal>
          <c:smooth val="0"/>
          <c:extLst>
            <c:ext xmlns:c16="http://schemas.microsoft.com/office/drawing/2014/chart" uri="{C3380CC4-5D6E-409C-BE32-E72D297353CC}">
              <c16:uniqueId val="{00000002-4E14-42C6-BC6B-F6D101000A0F}"/>
            </c:ext>
          </c:extLst>
        </c:ser>
        <c:ser>
          <c:idx val="3"/>
          <c:order val="3"/>
          <c:spPr>
            <a:ln w="12700" cap="rnd">
              <a:solidFill>
                <a:schemeClr val="accent1"/>
              </a:solidFill>
              <a:round/>
            </a:ln>
            <a:effectLst/>
          </c:spPr>
          <c:marker>
            <c:symbol val="circle"/>
            <c:size val="5"/>
            <c:spPr>
              <a:noFill/>
              <a:ln w="9525">
                <a:noFill/>
              </a:ln>
              <a:effectLst/>
            </c:spPr>
          </c:marker>
          <c:xVal>
            <c:numRef>
              <c:f>Sheet1!$A$25:$A$26</c:f>
              <c:numCache>
                <c:formatCode>General</c:formatCode>
                <c:ptCount val="2"/>
                <c:pt idx="0">
                  <c:v>0</c:v>
                </c:pt>
                <c:pt idx="1">
                  <c:v>100</c:v>
                </c:pt>
              </c:numCache>
            </c:numRef>
          </c:xVal>
          <c:yVal>
            <c:numRef>
              <c:f>Sheet1!$B$25:$B$26</c:f>
              <c:numCache>
                <c:formatCode>General</c:formatCode>
                <c:ptCount val="2"/>
                <c:pt idx="0">
                  <c:v>0</c:v>
                </c:pt>
                <c:pt idx="1">
                  <c:v>85</c:v>
                </c:pt>
              </c:numCache>
            </c:numRef>
          </c:yVal>
          <c:smooth val="0"/>
          <c:extLst>
            <c:ext xmlns:c16="http://schemas.microsoft.com/office/drawing/2014/chart" uri="{C3380CC4-5D6E-409C-BE32-E72D297353CC}">
              <c16:uniqueId val="{00000003-4E14-42C6-BC6B-F6D101000A0F}"/>
            </c:ext>
          </c:extLst>
        </c:ser>
        <c:dLbls>
          <c:showLegendKey val="0"/>
          <c:showVal val="0"/>
          <c:showCatName val="0"/>
          <c:showSerName val="0"/>
          <c:showPercent val="0"/>
          <c:showBubbleSize val="0"/>
        </c:dLbls>
        <c:axId val="689829776"/>
        <c:axId val="689829120"/>
      </c:scatterChart>
      <c:valAx>
        <c:axId val="689829776"/>
        <c:scaling>
          <c:orientation val="minMax"/>
          <c:max val="2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Expected (Relative Abundance)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9829120"/>
        <c:crosses val="autoZero"/>
        <c:crossBetween val="midCat"/>
      </c:valAx>
      <c:valAx>
        <c:axId val="689829120"/>
        <c:scaling>
          <c:orientation val="minMax"/>
          <c:max val="25"/>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Observed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9829776"/>
        <c:crosses val="autoZero"/>
        <c:crossBetween val="midCat"/>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16S Data Example (Bad)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xVal>
            <c:numRef>
              <c:f>Sheet1!$B$2:$B$9</c:f>
              <c:numCache>
                <c:formatCode>General</c:formatCode>
                <c:ptCount val="8"/>
                <c:pt idx="0">
                  <c:v>17.399999999999999</c:v>
                </c:pt>
                <c:pt idx="1">
                  <c:v>10.1</c:v>
                </c:pt>
                <c:pt idx="2">
                  <c:v>9.9</c:v>
                </c:pt>
                <c:pt idx="3">
                  <c:v>18.399999999999999</c:v>
                </c:pt>
                <c:pt idx="4">
                  <c:v>14.1</c:v>
                </c:pt>
                <c:pt idx="5">
                  <c:v>4.2</c:v>
                </c:pt>
                <c:pt idx="6">
                  <c:v>15.5</c:v>
                </c:pt>
                <c:pt idx="7">
                  <c:v>10.4</c:v>
                </c:pt>
              </c:numCache>
            </c:numRef>
          </c:xVal>
          <c:yVal>
            <c:numRef>
              <c:f>Sheet1!$E$11:$E$18</c:f>
              <c:numCache>
                <c:formatCode>General</c:formatCode>
                <c:ptCount val="8"/>
                <c:pt idx="0">
                  <c:v>9.4105522662517398</c:v>
                </c:pt>
                <c:pt idx="1">
                  <c:v>23.8325216723583</c:v>
                </c:pt>
                <c:pt idx="2">
                  <c:v>14.153211954654701</c:v>
                </c:pt>
                <c:pt idx="3">
                  <c:v>4.6557681815426202</c:v>
                </c:pt>
                <c:pt idx="4">
                  <c:v>6.65225210661385</c:v>
                </c:pt>
                <c:pt idx="5">
                  <c:v>8.2425687554307192</c:v>
                </c:pt>
                <c:pt idx="6">
                  <c:v>10.4896235374946</c:v>
                </c:pt>
                <c:pt idx="7">
                  <c:v>22.563501525653201</c:v>
                </c:pt>
              </c:numCache>
            </c:numRef>
          </c:yVal>
          <c:smooth val="0"/>
          <c:extLst>
            <c:ext xmlns:c16="http://schemas.microsoft.com/office/drawing/2014/chart" uri="{C3380CC4-5D6E-409C-BE32-E72D297353CC}">
              <c16:uniqueId val="{00000000-996E-40D4-AAC7-E88F2AF976DB}"/>
            </c:ext>
          </c:extLst>
        </c:ser>
        <c:ser>
          <c:idx val="1"/>
          <c:order val="1"/>
          <c:spPr>
            <a:ln w="25400" cap="rnd">
              <a:solidFill>
                <a:schemeClr val="tx1"/>
              </a:solidFill>
              <a:round/>
            </a:ln>
            <a:effectLst/>
          </c:spPr>
          <c:marker>
            <c:symbol val="circle"/>
            <c:size val="5"/>
            <c:spPr>
              <a:noFill/>
              <a:ln w="9525">
                <a:noFill/>
              </a:ln>
              <a:effectLst/>
            </c:spPr>
          </c:marker>
          <c:xVal>
            <c:numRef>
              <c:f>Sheet1!$A$21:$A$22</c:f>
              <c:numCache>
                <c:formatCode>General</c:formatCode>
                <c:ptCount val="2"/>
                <c:pt idx="0">
                  <c:v>0</c:v>
                </c:pt>
                <c:pt idx="1">
                  <c:v>100</c:v>
                </c:pt>
              </c:numCache>
            </c:numRef>
          </c:xVal>
          <c:yVal>
            <c:numRef>
              <c:f>Sheet1!$B$21:$B$22</c:f>
              <c:numCache>
                <c:formatCode>General</c:formatCode>
                <c:ptCount val="2"/>
                <c:pt idx="0">
                  <c:v>0</c:v>
                </c:pt>
                <c:pt idx="1">
                  <c:v>100</c:v>
                </c:pt>
              </c:numCache>
            </c:numRef>
          </c:yVal>
          <c:smooth val="0"/>
          <c:extLst>
            <c:ext xmlns:c16="http://schemas.microsoft.com/office/drawing/2014/chart" uri="{C3380CC4-5D6E-409C-BE32-E72D297353CC}">
              <c16:uniqueId val="{00000001-996E-40D4-AAC7-E88F2AF976DB}"/>
            </c:ext>
          </c:extLst>
        </c:ser>
        <c:ser>
          <c:idx val="2"/>
          <c:order val="2"/>
          <c:spPr>
            <a:ln w="12700" cap="rnd">
              <a:solidFill>
                <a:schemeClr val="accent1"/>
              </a:solidFill>
              <a:round/>
            </a:ln>
            <a:effectLst/>
          </c:spPr>
          <c:marker>
            <c:symbol val="circle"/>
            <c:size val="5"/>
            <c:spPr>
              <a:noFill/>
              <a:ln w="9525">
                <a:noFill/>
              </a:ln>
              <a:effectLst/>
            </c:spPr>
          </c:marker>
          <c:xVal>
            <c:numRef>
              <c:f>Sheet1!$A$23:$A$24</c:f>
              <c:numCache>
                <c:formatCode>General</c:formatCode>
                <c:ptCount val="2"/>
                <c:pt idx="0">
                  <c:v>0</c:v>
                </c:pt>
                <c:pt idx="1">
                  <c:v>100</c:v>
                </c:pt>
              </c:numCache>
            </c:numRef>
          </c:xVal>
          <c:yVal>
            <c:numRef>
              <c:f>Sheet1!$B$23:$B$24</c:f>
              <c:numCache>
                <c:formatCode>General</c:formatCode>
                <c:ptCount val="2"/>
                <c:pt idx="0">
                  <c:v>0</c:v>
                </c:pt>
                <c:pt idx="1">
                  <c:v>115</c:v>
                </c:pt>
              </c:numCache>
            </c:numRef>
          </c:yVal>
          <c:smooth val="0"/>
          <c:extLst>
            <c:ext xmlns:c16="http://schemas.microsoft.com/office/drawing/2014/chart" uri="{C3380CC4-5D6E-409C-BE32-E72D297353CC}">
              <c16:uniqueId val="{00000002-996E-40D4-AAC7-E88F2AF976DB}"/>
            </c:ext>
          </c:extLst>
        </c:ser>
        <c:ser>
          <c:idx val="3"/>
          <c:order val="3"/>
          <c:spPr>
            <a:ln w="12700" cap="rnd">
              <a:solidFill>
                <a:schemeClr val="accent1"/>
              </a:solidFill>
              <a:round/>
            </a:ln>
            <a:effectLst/>
          </c:spPr>
          <c:marker>
            <c:symbol val="circle"/>
            <c:size val="5"/>
            <c:spPr>
              <a:noFill/>
              <a:ln w="9525">
                <a:noFill/>
              </a:ln>
              <a:effectLst/>
            </c:spPr>
          </c:marker>
          <c:xVal>
            <c:numRef>
              <c:f>Sheet1!$A$25:$A$26</c:f>
              <c:numCache>
                <c:formatCode>General</c:formatCode>
                <c:ptCount val="2"/>
                <c:pt idx="0">
                  <c:v>0</c:v>
                </c:pt>
                <c:pt idx="1">
                  <c:v>100</c:v>
                </c:pt>
              </c:numCache>
            </c:numRef>
          </c:xVal>
          <c:yVal>
            <c:numRef>
              <c:f>Sheet1!$B$25:$B$26</c:f>
              <c:numCache>
                <c:formatCode>General</c:formatCode>
                <c:ptCount val="2"/>
                <c:pt idx="0">
                  <c:v>0</c:v>
                </c:pt>
                <c:pt idx="1">
                  <c:v>85</c:v>
                </c:pt>
              </c:numCache>
            </c:numRef>
          </c:yVal>
          <c:smooth val="0"/>
          <c:extLst>
            <c:ext xmlns:c16="http://schemas.microsoft.com/office/drawing/2014/chart" uri="{C3380CC4-5D6E-409C-BE32-E72D297353CC}">
              <c16:uniqueId val="{00000003-996E-40D4-AAC7-E88F2AF976DB}"/>
            </c:ext>
          </c:extLst>
        </c:ser>
        <c:dLbls>
          <c:showLegendKey val="0"/>
          <c:showVal val="0"/>
          <c:showCatName val="0"/>
          <c:showSerName val="0"/>
          <c:showPercent val="0"/>
          <c:showBubbleSize val="0"/>
        </c:dLbls>
        <c:axId val="689829776"/>
        <c:axId val="689829120"/>
      </c:scatterChart>
      <c:valAx>
        <c:axId val="689829776"/>
        <c:scaling>
          <c:orientation val="minMax"/>
          <c:max val="2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Expected (Relative Abundance)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9829120"/>
        <c:crosses val="autoZero"/>
        <c:crossBetween val="midCat"/>
      </c:valAx>
      <c:valAx>
        <c:axId val="689829120"/>
        <c:scaling>
          <c:orientation val="minMax"/>
          <c:max val="25"/>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Observed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982977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16S Data Example (Good)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xVal>
            <c:numRef>
              <c:f>Sheet1!$L$11:$L$18</c:f>
              <c:numCache>
                <c:formatCode>General</c:formatCode>
                <c:ptCount val="8"/>
                <c:pt idx="0">
                  <c:v>1</c:v>
                </c:pt>
                <c:pt idx="1">
                  <c:v>2</c:v>
                </c:pt>
                <c:pt idx="2">
                  <c:v>3</c:v>
                </c:pt>
                <c:pt idx="3">
                  <c:v>4</c:v>
                </c:pt>
                <c:pt idx="4">
                  <c:v>5</c:v>
                </c:pt>
                <c:pt idx="5">
                  <c:v>6</c:v>
                </c:pt>
                <c:pt idx="6">
                  <c:v>7</c:v>
                </c:pt>
                <c:pt idx="7">
                  <c:v>8</c:v>
                </c:pt>
              </c:numCache>
            </c:numRef>
          </c:xVal>
          <c:yVal>
            <c:numRef>
              <c:f>Sheet1!$M$2:$M$9</c:f>
              <c:numCache>
                <c:formatCode>General</c:formatCode>
                <c:ptCount val="8"/>
                <c:pt idx="0">
                  <c:v>123.53590056608451</c:v>
                </c:pt>
                <c:pt idx="1">
                  <c:v>106.68894996352078</c:v>
                </c:pt>
                <c:pt idx="2">
                  <c:v>120.2066694388283</c:v>
                </c:pt>
                <c:pt idx="3">
                  <c:v>67.201284504217938</c:v>
                </c:pt>
                <c:pt idx="4">
                  <c:v>100.43239011698866</c:v>
                </c:pt>
                <c:pt idx="5">
                  <c:v>81.730976039919042</c:v>
                </c:pt>
                <c:pt idx="6">
                  <c:v>105.19567561266969</c:v>
                </c:pt>
                <c:pt idx="7">
                  <c:v>91.968028959898845</c:v>
                </c:pt>
              </c:numCache>
            </c:numRef>
          </c:yVal>
          <c:smooth val="0"/>
          <c:extLst>
            <c:ext xmlns:c16="http://schemas.microsoft.com/office/drawing/2014/chart" uri="{C3380CC4-5D6E-409C-BE32-E72D297353CC}">
              <c16:uniqueId val="{00000000-C014-44D1-BD6D-1AB8FC8E10F2}"/>
            </c:ext>
          </c:extLst>
        </c:ser>
        <c:ser>
          <c:idx val="1"/>
          <c:order val="1"/>
          <c:spPr>
            <a:ln w="25400" cap="rnd">
              <a:solidFill>
                <a:schemeClr val="tx1"/>
              </a:solidFill>
              <a:round/>
            </a:ln>
            <a:effectLst/>
          </c:spPr>
          <c:marker>
            <c:symbol val="circle"/>
            <c:size val="5"/>
            <c:spPr>
              <a:noFill/>
              <a:ln w="9525">
                <a:noFill/>
              </a:ln>
              <a:effectLst/>
            </c:spPr>
          </c:marker>
          <c:xVal>
            <c:numRef>
              <c:f>Sheet1!$D$21:$D$22</c:f>
              <c:numCache>
                <c:formatCode>General</c:formatCode>
                <c:ptCount val="2"/>
                <c:pt idx="0">
                  <c:v>0</c:v>
                </c:pt>
                <c:pt idx="1">
                  <c:v>100</c:v>
                </c:pt>
              </c:numCache>
            </c:numRef>
          </c:xVal>
          <c:yVal>
            <c:numRef>
              <c:f>Sheet1!$E$21:$E$22</c:f>
              <c:numCache>
                <c:formatCode>General</c:formatCode>
                <c:ptCount val="2"/>
                <c:pt idx="0">
                  <c:v>100</c:v>
                </c:pt>
                <c:pt idx="1">
                  <c:v>100</c:v>
                </c:pt>
              </c:numCache>
            </c:numRef>
          </c:yVal>
          <c:smooth val="0"/>
          <c:extLst>
            <c:ext xmlns:c16="http://schemas.microsoft.com/office/drawing/2014/chart" uri="{C3380CC4-5D6E-409C-BE32-E72D297353CC}">
              <c16:uniqueId val="{00000001-C014-44D1-BD6D-1AB8FC8E10F2}"/>
            </c:ext>
          </c:extLst>
        </c:ser>
        <c:ser>
          <c:idx val="2"/>
          <c:order val="2"/>
          <c:spPr>
            <a:ln w="12700" cap="rnd">
              <a:solidFill>
                <a:schemeClr val="accent1"/>
              </a:solidFill>
              <a:round/>
            </a:ln>
            <a:effectLst/>
          </c:spPr>
          <c:marker>
            <c:symbol val="circle"/>
            <c:size val="5"/>
            <c:spPr>
              <a:noFill/>
              <a:ln w="9525">
                <a:noFill/>
              </a:ln>
              <a:effectLst/>
            </c:spPr>
          </c:marker>
          <c:xVal>
            <c:numRef>
              <c:f>Sheet1!$D$23:$D$24</c:f>
              <c:numCache>
                <c:formatCode>General</c:formatCode>
                <c:ptCount val="2"/>
                <c:pt idx="0">
                  <c:v>0</c:v>
                </c:pt>
                <c:pt idx="1">
                  <c:v>100</c:v>
                </c:pt>
              </c:numCache>
            </c:numRef>
          </c:xVal>
          <c:yVal>
            <c:numRef>
              <c:f>Sheet1!$E$23:$E$24</c:f>
              <c:numCache>
                <c:formatCode>General</c:formatCode>
                <c:ptCount val="2"/>
                <c:pt idx="0">
                  <c:v>85</c:v>
                </c:pt>
                <c:pt idx="1">
                  <c:v>85</c:v>
                </c:pt>
              </c:numCache>
            </c:numRef>
          </c:yVal>
          <c:smooth val="0"/>
          <c:extLst>
            <c:ext xmlns:c16="http://schemas.microsoft.com/office/drawing/2014/chart" uri="{C3380CC4-5D6E-409C-BE32-E72D297353CC}">
              <c16:uniqueId val="{00000002-C014-44D1-BD6D-1AB8FC8E10F2}"/>
            </c:ext>
          </c:extLst>
        </c:ser>
        <c:ser>
          <c:idx val="3"/>
          <c:order val="3"/>
          <c:spPr>
            <a:ln w="12700" cap="rnd">
              <a:solidFill>
                <a:schemeClr val="accent1"/>
              </a:solidFill>
              <a:round/>
            </a:ln>
            <a:effectLst/>
          </c:spPr>
          <c:marker>
            <c:symbol val="circle"/>
            <c:size val="5"/>
            <c:spPr>
              <a:noFill/>
              <a:ln w="9525">
                <a:noFill/>
              </a:ln>
              <a:effectLst/>
            </c:spPr>
          </c:marker>
          <c:xVal>
            <c:numRef>
              <c:f>Sheet1!$D$25:$D$26</c:f>
              <c:numCache>
                <c:formatCode>General</c:formatCode>
                <c:ptCount val="2"/>
                <c:pt idx="0">
                  <c:v>0</c:v>
                </c:pt>
                <c:pt idx="1">
                  <c:v>100</c:v>
                </c:pt>
              </c:numCache>
            </c:numRef>
          </c:xVal>
          <c:yVal>
            <c:numRef>
              <c:f>Sheet1!$E$25:$E$26</c:f>
              <c:numCache>
                <c:formatCode>General</c:formatCode>
                <c:ptCount val="2"/>
                <c:pt idx="0">
                  <c:v>115</c:v>
                </c:pt>
                <c:pt idx="1">
                  <c:v>115</c:v>
                </c:pt>
              </c:numCache>
            </c:numRef>
          </c:yVal>
          <c:smooth val="0"/>
          <c:extLst>
            <c:ext xmlns:c16="http://schemas.microsoft.com/office/drawing/2014/chart" uri="{C3380CC4-5D6E-409C-BE32-E72D297353CC}">
              <c16:uniqueId val="{00000003-C014-44D1-BD6D-1AB8FC8E10F2}"/>
            </c:ext>
          </c:extLst>
        </c:ser>
        <c:dLbls>
          <c:showLegendKey val="0"/>
          <c:showVal val="0"/>
          <c:showCatName val="0"/>
          <c:showSerName val="0"/>
          <c:showPercent val="0"/>
          <c:showBubbleSize val="0"/>
        </c:dLbls>
        <c:axId val="447912808"/>
        <c:axId val="447915432"/>
      </c:scatterChart>
      <c:valAx>
        <c:axId val="447912808"/>
        <c:scaling>
          <c:orientation val="minMax"/>
          <c:max val="9"/>
        </c:scaling>
        <c:delete val="1"/>
        <c:axPos val="b"/>
        <c:numFmt formatCode="General" sourceLinked="1"/>
        <c:majorTickMark val="out"/>
        <c:minorTickMark val="none"/>
        <c:tickLblPos val="nextTo"/>
        <c:crossAx val="447915432"/>
        <c:crosses val="autoZero"/>
        <c:crossBetween val="midCat"/>
      </c:valAx>
      <c:valAx>
        <c:axId val="447915432"/>
        <c:scaling>
          <c:orientation val="minMax"/>
          <c:max val="250"/>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791280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16S Data Example (Bad)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Sheet1!$L$11:$L$18</c:f>
              <c:numCache>
                <c:formatCode>General</c:formatCode>
                <c:ptCount val="8"/>
                <c:pt idx="0">
                  <c:v>1</c:v>
                </c:pt>
                <c:pt idx="1">
                  <c:v>2</c:v>
                </c:pt>
                <c:pt idx="2">
                  <c:v>3</c:v>
                </c:pt>
                <c:pt idx="3">
                  <c:v>4</c:v>
                </c:pt>
                <c:pt idx="4">
                  <c:v>5</c:v>
                </c:pt>
                <c:pt idx="5">
                  <c:v>6</c:v>
                </c:pt>
                <c:pt idx="6">
                  <c:v>7</c:v>
                </c:pt>
                <c:pt idx="7">
                  <c:v>8</c:v>
                </c:pt>
              </c:numCache>
            </c:numRef>
          </c:xVal>
          <c:yVal>
            <c:numRef>
              <c:f>Sheet1!$M$11:$M$18</c:f>
              <c:numCache>
                <c:formatCode>General</c:formatCode>
                <c:ptCount val="8"/>
                <c:pt idx="0">
                  <c:v>54.08363371409046</c:v>
                </c:pt>
                <c:pt idx="1">
                  <c:v>235.96556111245843</c:v>
                </c:pt>
                <c:pt idx="2">
                  <c:v>142.96173691570405</c:v>
                </c:pt>
                <c:pt idx="3">
                  <c:v>25.303087943166414</c:v>
                </c:pt>
                <c:pt idx="4">
                  <c:v>47.17909295470816</c:v>
                </c:pt>
                <c:pt idx="5">
                  <c:v>196.25163703406474</c:v>
                </c:pt>
                <c:pt idx="6">
                  <c:v>67.674990564481291</c:v>
                </c:pt>
                <c:pt idx="7">
                  <c:v>216.95674543897309</c:v>
                </c:pt>
              </c:numCache>
            </c:numRef>
          </c:yVal>
          <c:smooth val="0"/>
          <c:extLst>
            <c:ext xmlns:c16="http://schemas.microsoft.com/office/drawing/2014/chart" uri="{C3380CC4-5D6E-409C-BE32-E72D297353CC}">
              <c16:uniqueId val="{00000000-1746-4050-8873-AE214BA10E48}"/>
            </c:ext>
          </c:extLst>
        </c:ser>
        <c:ser>
          <c:idx val="1"/>
          <c:order val="1"/>
          <c:spPr>
            <a:ln w="25400" cap="rnd">
              <a:solidFill>
                <a:schemeClr val="tx1"/>
              </a:solidFill>
              <a:round/>
            </a:ln>
            <a:effectLst/>
          </c:spPr>
          <c:marker>
            <c:symbol val="circle"/>
            <c:size val="5"/>
            <c:spPr>
              <a:noFill/>
              <a:ln w="9525">
                <a:noFill/>
              </a:ln>
              <a:effectLst/>
            </c:spPr>
          </c:marker>
          <c:xVal>
            <c:numRef>
              <c:f>Sheet1!$D$21:$D$22</c:f>
              <c:numCache>
                <c:formatCode>General</c:formatCode>
                <c:ptCount val="2"/>
                <c:pt idx="0">
                  <c:v>0</c:v>
                </c:pt>
                <c:pt idx="1">
                  <c:v>100</c:v>
                </c:pt>
              </c:numCache>
            </c:numRef>
          </c:xVal>
          <c:yVal>
            <c:numRef>
              <c:f>Sheet1!$E$21:$E$22</c:f>
              <c:numCache>
                <c:formatCode>General</c:formatCode>
                <c:ptCount val="2"/>
                <c:pt idx="0">
                  <c:v>100</c:v>
                </c:pt>
                <c:pt idx="1">
                  <c:v>100</c:v>
                </c:pt>
              </c:numCache>
            </c:numRef>
          </c:yVal>
          <c:smooth val="0"/>
          <c:extLst>
            <c:ext xmlns:c16="http://schemas.microsoft.com/office/drawing/2014/chart" uri="{C3380CC4-5D6E-409C-BE32-E72D297353CC}">
              <c16:uniqueId val="{00000001-1746-4050-8873-AE214BA10E48}"/>
            </c:ext>
          </c:extLst>
        </c:ser>
        <c:ser>
          <c:idx val="2"/>
          <c:order val="2"/>
          <c:spPr>
            <a:ln w="12700" cap="rnd">
              <a:solidFill>
                <a:schemeClr val="accent1"/>
              </a:solidFill>
              <a:round/>
            </a:ln>
            <a:effectLst/>
          </c:spPr>
          <c:marker>
            <c:symbol val="circle"/>
            <c:size val="5"/>
            <c:spPr>
              <a:noFill/>
              <a:ln w="9525">
                <a:noFill/>
              </a:ln>
              <a:effectLst/>
            </c:spPr>
          </c:marker>
          <c:xVal>
            <c:numRef>
              <c:f>Sheet1!$D$23:$D$24</c:f>
              <c:numCache>
                <c:formatCode>General</c:formatCode>
                <c:ptCount val="2"/>
                <c:pt idx="0">
                  <c:v>0</c:v>
                </c:pt>
                <c:pt idx="1">
                  <c:v>100</c:v>
                </c:pt>
              </c:numCache>
            </c:numRef>
          </c:xVal>
          <c:yVal>
            <c:numRef>
              <c:f>Sheet1!$E$23:$E$24</c:f>
              <c:numCache>
                <c:formatCode>General</c:formatCode>
                <c:ptCount val="2"/>
                <c:pt idx="0">
                  <c:v>85</c:v>
                </c:pt>
                <c:pt idx="1">
                  <c:v>85</c:v>
                </c:pt>
              </c:numCache>
            </c:numRef>
          </c:yVal>
          <c:smooth val="0"/>
          <c:extLst>
            <c:ext xmlns:c16="http://schemas.microsoft.com/office/drawing/2014/chart" uri="{C3380CC4-5D6E-409C-BE32-E72D297353CC}">
              <c16:uniqueId val="{00000002-1746-4050-8873-AE214BA10E48}"/>
            </c:ext>
          </c:extLst>
        </c:ser>
        <c:ser>
          <c:idx val="3"/>
          <c:order val="3"/>
          <c:spPr>
            <a:ln w="12700" cap="rnd">
              <a:solidFill>
                <a:schemeClr val="accent1"/>
              </a:solidFill>
              <a:round/>
            </a:ln>
            <a:effectLst/>
          </c:spPr>
          <c:marker>
            <c:symbol val="circle"/>
            <c:size val="5"/>
            <c:spPr>
              <a:noFill/>
              <a:ln w="9525">
                <a:noFill/>
              </a:ln>
              <a:effectLst/>
            </c:spPr>
          </c:marker>
          <c:xVal>
            <c:numRef>
              <c:f>Sheet1!$D$25:$D$26</c:f>
              <c:numCache>
                <c:formatCode>General</c:formatCode>
                <c:ptCount val="2"/>
                <c:pt idx="0">
                  <c:v>0</c:v>
                </c:pt>
                <c:pt idx="1">
                  <c:v>100</c:v>
                </c:pt>
              </c:numCache>
            </c:numRef>
          </c:xVal>
          <c:yVal>
            <c:numRef>
              <c:f>Sheet1!$E$25:$E$26</c:f>
              <c:numCache>
                <c:formatCode>General</c:formatCode>
                <c:ptCount val="2"/>
                <c:pt idx="0">
                  <c:v>115</c:v>
                </c:pt>
                <c:pt idx="1">
                  <c:v>115</c:v>
                </c:pt>
              </c:numCache>
            </c:numRef>
          </c:yVal>
          <c:smooth val="0"/>
          <c:extLst>
            <c:ext xmlns:c16="http://schemas.microsoft.com/office/drawing/2014/chart" uri="{C3380CC4-5D6E-409C-BE32-E72D297353CC}">
              <c16:uniqueId val="{00000003-1746-4050-8873-AE214BA10E48}"/>
            </c:ext>
          </c:extLst>
        </c:ser>
        <c:dLbls>
          <c:showLegendKey val="0"/>
          <c:showVal val="0"/>
          <c:showCatName val="0"/>
          <c:showSerName val="0"/>
          <c:showPercent val="0"/>
          <c:showBubbleSize val="0"/>
        </c:dLbls>
        <c:axId val="447912808"/>
        <c:axId val="447915432"/>
      </c:scatterChart>
      <c:valAx>
        <c:axId val="447912808"/>
        <c:scaling>
          <c:orientation val="minMax"/>
          <c:max val="9"/>
        </c:scaling>
        <c:delete val="1"/>
        <c:axPos val="b"/>
        <c:numFmt formatCode="General" sourceLinked="1"/>
        <c:majorTickMark val="out"/>
        <c:minorTickMark val="none"/>
        <c:tickLblPos val="nextTo"/>
        <c:crossAx val="447915432"/>
        <c:crosses val="autoZero"/>
        <c:crossBetween val="midCat"/>
      </c:valAx>
      <c:valAx>
        <c:axId val="447915432"/>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791280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16S Data Example (Good)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xVal>
            <c:numRef>
              <c:f>Sheet1!$L$11:$L$18</c:f>
              <c:numCache>
                <c:formatCode>General</c:formatCode>
                <c:ptCount val="8"/>
                <c:pt idx="0">
                  <c:v>1</c:v>
                </c:pt>
                <c:pt idx="1">
                  <c:v>2</c:v>
                </c:pt>
                <c:pt idx="2">
                  <c:v>3</c:v>
                </c:pt>
                <c:pt idx="3">
                  <c:v>4</c:v>
                </c:pt>
                <c:pt idx="4">
                  <c:v>5</c:v>
                </c:pt>
                <c:pt idx="5">
                  <c:v>6</c:v>
                </c:pt>
                <c:pt idx="6">
                  <c:v>7</c:v>
                </c:pt>
                <c:pt idx="7">
                  <c:v>8</c:v>
                </c:pt>
              </c:numCache>
            </c:numRef>
          </c:xVal>
          <c:yVal>
            <c:numRef>
              <c:f>Sheet1!$M$2:$M$9</c:f>
              <c:numCache>
                <c:formatCode>General</c:formatCode>
                <c:ptCount val="8"/>
                <c:pt idx="0">
                  <c:v>123.53590056608451</c:v>
                </c:pt>
                <c:pt idx="1">
                  <c:v>106.68894996352078</c:v>
                </c:pt>
                <c:pt idx="2">
                  <c:v>120.2066694388283</c:v>
                </c:pt>
                <c:pt idx="3">
                  <c:v>67.201284504217938</c:v>
                </c:pt>
                <c:pt idx="4">
                  <c:v>100.43239011698866</c:v>
                </c:pt>
                <c:pt idx="5">
                  <c:v>81.730976039919042</c:v>
                </c:pt>
                <c:pt idx="6">
                  <c:v>105.19567561266969</c:v>
                </c:pt>
                <c:pt idx="7">
                  <c:v>91.968028959898845</c:v>
                </c:pt>
              </c:numCache>
            </c:numRef>
          </c:yVal>
          <c:smooth val="0"/>
          <c:extLst>
            <c:ext xmlns:c16="http://schemas.microsoft.com/office/drawing/2014/chart" uri="{C3380CC4-5D6E-409C-BE32-E72D297353CC}">
              <c16:uniqueId val="{00000000-C014-44D1-BD6D-1AB8FC8E10F2}"/>
            </c:ext>
          </c:extLst>
        </c:ser>
        <c:ser>
          <c:idx val="1"/>
          <c:order val="1"/>
          <c:spPr>
            <a:ln w="25400" cap="rnd">
              <a:solidFill>
                <a:schemeClr val="tx1"/>
              </a:solidFill>
              <a:round/>
            </a:ln>
            <a:effectLst/>
          </c:spPr>
          <c:marker>
            <c:symbol val="circle"/>
            <c:size val="5"/>
            <c:spPr>
              <a:noFill/>
              <a:ln w="9525">
                <a:noFill/>
              </a:ln>
              <a:effectLst/>
            </c:spPr>
          </c:marker>
          <c:xVal>
            <c:numRef>
              <c:f>Sheet1!$D$21:$D$22</c:f>
              <c:numCache>
                <c:formatCode>General</c:formatCode>
                <c:ptCount val="2"/>
                <c:pt idx="0">
                  <c:v>0</c:v>
                </c:pt>
                <c:pt idx="1">
                  <c:v>100</c:v>
                </c:pt>
              </c:numCache>
            </c:numRef>
          </c:xVal>
          <c:yVal>
            <c:numRef>
              <c:f>Sheet1!$E$21:$E$22</c:f>
              <c:numCache>
                <c:formatCode>General</c:formatCode>
                <c:ptCount val="2"/>
                <c:pt idx="0">
                  <c:v>100</c:v>
                </c:pt>
                <c:pt idx="1">
                  <c:v>100</c:v>
                </c:pt>
              </c:numCache>
            </c:numRef>
          </c:yVal>
          <c:smooth val="0"/>
          <c:extLst>
            <c:ext xmlns:c16="http://schemas.microsoft.com/office/drawing/2014/chart" uri="{C3380CC4-5D6E-409C-BE32-E72D297353CC}">
              <c16:uniqueId val="{00000001-C014-44D1-BD6D-1AB8FC8E10F2}"/>
            </c:ext>
          </c:extLst>
        </c:ser>
        <c:ser>
          <c:idx val="2"/>
          <c:order val="2"/>
          <c:spPr>
            <a:ln w="12700" cap="rnd">
              <a:solidFill>
                <a:schemeClr val="accent1"/>
              </a:solidFill>
              <a:round/>
            </a:ln>
            <a:effectLst/>
          </c:spPr>
          <c:marker>
            <c:symbol val="circle"/>
            <c:size val="5"/>
            <c:spPr>
              <a:noFill/>
              <a:ln w="9525">
                <a:noFill/>
              </a:ln>
              <a:effectLst/>
            </c:spPr>
          </c:marker>
          <c:xVal>
            <c:numRef>
              <c:f>Sheet1!$D$23:$D$24</c:f>
              <c:numCache>
                <c:formatCode>General</c:formatCode>
                <c:ptCount val="2"/>
                <c:pt idx="0">
                  <c:v>0</c:v>
                </c:pt>
                <c:pt idx="1">
                  <c:v>100</c:v>
                </c:pt>
              </c:numCache>
            </c:numRef>
          </c:xVal>
          <c:yVal>
            <c:numRef>
              <c:f>Sheet1!$E$23:$E$24</c:f>
              <c:numCache>
                <c:formatCode>General</c:formatCode>
                <c:ptCount val="2"/>
                <c:pt idx="0">
                  <c:v>85</c:v>
                </c:pt>
                <c:pt idx="1">
                  <c:v>85</c:v>
                </c:pt>
              </c:numCache>
            </c:numRef>
          </c:yVal>
          <c:smooth val="0"/>
          <c:extLst>
            <c:ext xmlns:c16="http://schemas.microsoft.com/office/drawing/2014/chart" uri="{C3380CC4-5D6E-409C-BE32-E72D297353CC}">
              <c16:uniqueId val="{00000002-C014-44D1-BD6D-1AB8FC8E10F2}"/>
            </c:ext>
          </c:extLst>
        </c:ser>
        <c:ser>
          <c:idx val="3"/>
          <c:order val="3"/>
          <c:spPr>
            <a:ln w="12700" cap="rnd">
              <a:solidFill>
                <a:schemeClr val="accent1"/>
              </a:solidFill>
              <a:round/>
            </a:ln>
            <a:effectLst/>
          </c:spPr>
          <c:marker>
            <c:symbol val="circle"/>
            <c:size val="5"/>
            <c:spPr>
              <a:noFill/>
              <a:ln w="9525">
                <a:noFill/>
              </a:ln>
              <a:effectLst/>
            </c:spPr>
          </c:marker>
          <c:xVal>
            <c:numRef>
              <c:f>Sheet1!$D$25:$D$26</c:f>
              <c:numCache>
                <c:formatCode>General</c:formatCode>
                <c:ptCount val="2"/>
                <c:pt idx="0">
                  <c:v>0</c:v>
                </c:pt>
                <c:pt idx="1">
                  <c:v>100</c:v>
                </c:pt>
              </c:numCache>
            </c:numRef>
          </c:xVal>
          <c:yVal>
            <c:numRef>
              <c:f>Sheet1!$E$25:$E$26</c:f>
              <c:numCache>
                <c:formatCode>General</c:formatCode>
                <c:ptCount val="2"/>
                <c:pt idx="0">
                  <c:v>115</c:v>
                </c:pt>
                <c:pt idx="1">
                  <c:v>115</c:v>
                </c:pt>
              </c:numCache>
            </c:numRef>
          </c:yVal>
          <c:smooth val="0"/>
          <c:extLst>
            <c:ext xmlns:c16="http://schemas.microsoft.com/office/drawing/2014/chart" uri="{C3380CC4-5D6E-409C-BE32-E72D297353CC}">
              <c16:uniqueId val="{00000003-C014-44D1-BD6D-1AB8FC8E10F2}"/>
            </c:ext>
          </c:extLst>
        </c:ser>
        <c:dLbls>
          <c:showLegendKey val="0"/>
          <c:showVal val="0"/>
          <c:showCatName val="0"/>
          <c:showSerName val="0"/>
          <c:showPercent val="0"/>
          <c:showBubbleSize val="0"/>
        </c:dLbls>
        <c:axId val="447912808"/>
        <c:axId val="447915432"/>
      </c:scatterChart>
      <c:valAx>
        <c:axId val="447912808"/>
        <c:scaling>
          <c:orientation val="minMax"/>
          <c:max val="9"/>
        </c:scaling>
        <c:delete val="1"/>
        <c:axPos val="b"/>
        <c:numFmt formatCode="General" sourceLinked="1"/>
        <c:majorTickMark val="out"/>
        <c:minorTickMark val="none"/>
        <c:tickLblPos val="nextTo"/>
        <c:crossAx val="447915432"/>
        <c:crosses val="autoZero"/>
        <c:crossBetween val="midCat"/>
      </c:valAx>
      <c:valAx>
        <c:axId val="447915432"/>
        <c:scaling>
          <c:orientation val="minMax"/>
          <c:max val="250"/>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791280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B704C1-F9C6-4DEC-BCA5-8F7A8220E457}" type="doc">
      <dgm:prSet loTypeId="urn:microsoft.com/office/officeart/2005/8/layout/hProcess9" loCatId="process" qsTypeId="urn:microsoft.com/office/officeart/2005/8/quickstyle/simple1" qsCatId="simple" csTypeId="urn:microsoft.com/office/officeart/2005/8/colors/accent1_2" csCatId="accent1" phldr="1"/>
      <dgm:spPr/>
    </dgm:pt>
    <dgm:pt modelId="{3FFEE825-4B6D-4A6B-BFF4-DEF558446B3F}">
      <dgm:prSet phldrT="[Text]"/>
      <dgm:spPr/>
      <dgm:t>
        <a:bodyPr/>
        <a:lstStyle/>
        <a:p>
          <a:r>
            <a:rPr lang="en-US" dirty="0"/>
            <a:t>FASTQ</a:t>
          </a:r>
        </a:p>
        <a:p>
          <a:r>
            <a:rPr lang="en-US" dirty="0"/>
            <a:t>Pair</a:t>
          </a:r>
        </a:p>
      </dgm:t>
    </dgm:pt>
    <dgm:pt modelId="{895E76A2-DC51-4963-9D71-81119D687583}" type="parTrans" cxnId="{92AF15C9-B764-4C93-A73E-74BDD8E1394D}">
      <dgm:prSet/>
      <dgm:spPr/>
      <dgm:t>
        <a:bodyPr/>
        <a:lstStyle/>
        <a:p>
          <a:endParaRPr lang="en-US"/>
        </a:p>
      </dgm:t>
    </dgm:pt>
    <dgm:pt modelId="{E252DBAC-B3DE-4A39-AA01-38A49293891A}" type="sibTrans" cxnId="{92AF15C9-B764-4C93-A73E-74BDD8E1394D}">
      <dgm:prSet/>
      <dgm:spPr/>
      <dgm:t>
        <a:bodyPr/>
        <a:lstStyle/>
        <a:p>
          <a:endParaRPr lang="en-US"/>
        </a:p>
      </dgm:t>
    </dgm:pt>
    <dgm:pt modelId="{7E1AE38D-8C6A-490C-ACF8-1F8CA2D66271}">
      <dgm:prSet phldrT="[Text]"/>
      <dgm:spPr/>
      <dgm:t>
        <a:bodyPr/>
        <a:lstStyle/>
        <a:p>
          <a:r>
            <a:rPr lang="en-US" dirty="0" err="1"/>
            <a:t>SAMTools</a:t>
          </a:r>
          <a:endParaRPr lang="en-US" dirty="0"/>
        </a:p>
      </dgm:t>
    </dgm:pt>
    <dgm:pt modelId="{A4FD339E-7623-483C-9013-160AEA722C52}" type="parTrans" cxnId="{58086D44-C638-4E60-A11A-C6A3B0A52776}">
      <dgm:prSet/>
      <dgm:spPr/>
      <dgm:t>
        <a:bodyPr/>
        <a:lstStyle/>
        <a:p>
          <a:endParaRPr lang="en-US"/>
        </a:p>
      </dgm:t>
    </dgm:pt>
    <dgm:pt modelId="{5274CC7B-9DD3-41D4-B62E-FAAD597B1DAF}" type="sibTrans" cxnId="{58086D44-C638-4E60-A11A-C6A3B0A52776}">
      <dgm:prSet/>
      <dgm:spPr/>
      <dgm:t>
        <a:bodyPr/>
        <a:lstStyle/>
        <a:p>
          <a:endParaRPr lang="en-US"/>
        </a:p>
      </dgm:t>
    </dgm:pt>
    <dgm:pt modelId="{9AC60909-6C4F-415F-AC18-8217F5229B19}">
      <dgm:prSet phldrT="[Text]"/>
      <dgm:spPr/>
      <dgm:t>
        <a:bodyPr/>
        <a:lstStyle/>
        <a:p>
          <a:r>
            <a:rPr lang="en-US" dirty="0"/>
            <a:t>Python</a:t>
          </a:r>
        </a:p>
      </dgm:t>
    </dgm:pt>
    <dgm:pt modelId="{951596DE-C0D4-4740-BF0E-FD7A0E908CB1}" type="parTrans" cxnId="{2E8126C6-38BB-4179-96A8-06A709DA515B}">
      <dgm:prSet/>
      <dgm:spPr/>
      <dgm:t>
        <a:bodyPr/>
        <a:lstStyle/>
        <a:p>
          <a:endParaRPr lang="en-US"/>
        </a:p>
      </dgm:t>
    </dgm:pt>
    <dgm:pt modelId="{F90D3940-9E9A-4EEB-B0AB-02EC904279B1}" type="sibTrans" cxnId="{2E8126C6-38BB-4179-96A8-06A709DA515B}">
      <dgm:prSet/>
      <dgm:spPr/>
      <dgm:t>
        <a:bodyPr/>
        <a:lstStyle/>
        <a:p>
          <a:endParaRPr lang="en-US"/>
        </a:p>
      </dgm:t>
    </dgm:pt>
    <dgm:pt modelId="{1BFB438A-2DA7-4512-9DC3-DA63EA4C4C8B}">
      <dgm:prSet/>
      <dgm:spPr/>
      <dgm:t>
        <a:bodyPr/>
        <a:lstStyle/>
        <a:p>
          <a:r>
            <a:rPr lang="en-US" dirty="0"/>
            <a:t>BWA</a:t>
          </a:r>
        </a:p>
      </dgm:t>
    </dgm:pt>
    <dgm:pt modelId="{E2AE365B-24B0-4F55-A09A-F171A6B34206}" type="parTrans" cxnId="{004897CB-6141-4A4F-AB92-9A1ED658F596}">
      <dgm:prSet/>
      <dgm:spPr/>
      <dgm:t>
        <a:bodyPr/>
        <a:lstStyle/>
        <a:p>
          <a:endParaRPr lang="en-US"/>
        </a:p>
      </dgm:t>
    </dgm:pt>
    <dgm:pt modelId="{A4938A7A-FF63-432E-840A-2B324ADB0163}" type="sibTrans" cxnId="{004897CB-6141-4A4F-AB92-9A1ED658F596}">
      <dgm:prSet/>
      <dgm:spPr/>
      <dgm:t>
        <a:bodyPr/>
        <a:lstStyle/>
        <a:p>
          <a:endParaRPr lang="en-US"/>
        </a:p>
      </dgm:t>
    </dgm:pt>
    <dgm:pt modelId="{9C3AE1D9-0B49-4272-BAD0-B7B37944F156}">
      <dgm:prSet/>
      <dgm:spPr/>
      <dgm:t>
        <a:bodyPr/>
        <a:lstStyle/>
        <a:p>
          <a:r>
            <a:rPr lang="en-US" dirty="0"/>
            <a:t>Matplotlib</a:t>
          </a:r>
        </a:p>
      </dgm:t>
    </dgm:pt>
    <dgm:pt modelId="{225A986C-C152-4713-A518-1AA607CAF171}" type="parTrans" cxnId="{5AC1A698-EE36-473C-AF7B-F5EBB023A9A3}">
      <dgm:prSet/>
      <dgm:spPr/>
      <dgm:t>
        <a:bodyPr/>
        <a:lstStyle/>
        <a:p>
          <a:endParaRPr lang="en-US"/>
        </a:p>
      </dgm:t>
    </dgm:pt>
    <dgm:pt modelId="{0C5BEB01-33D1-4D42-880D-5DC77AD08805}" type="sibTrans" cxnId="{5AC1A698-EE36-473C-AF7B-F5EBB023A9A3}">
      <dgm:prSet/>
      <dgm:spPr/>
      <dgm:t>
        <a:bodyPr/>
        <a:lstStyle/>
        <a:p>
          <a:endParaRPr lang="en-US"/>
        </a:p>
      </dgm:t>
    </dgm:pt>
    <dgm:pt modelId="{44D799AF-2B4B-414F-9163-A747DE5559BE}">
      <dgm:prSet/>
      <dgm:spPr/>
      <dgm:t>
        <a:bodyPr/>
        <a:lstStyle/>
        <a:p>
          <a:r>
            <a:rPr lang="en-US" dirty="0"/>
            <a:t>Report</a:t>
          </a:r>
        </a:p>
      </dgm:t>
    </dgm:pt>
    <dgm:pt modelId="{11B519DF-3D5E-4DF3-919A-1D079556216E}" type="parTrans" cxnId="{C33336DF-5D89-43D9-A738-C172ED2E628B}">
      <dgm:prSet/>
      <dgm:spPr/>
      <dgm:t>
        <a:bodyPr/>
        <a:lstStyle/>
        <a:p>
          <a:endParaRPr lang="en-US"/>
        </a:p>
      </dgm:t>
    </dgm:pt>
    <dgm:pt modelId="{5C7B260A-4356-4C25-9791-175A1F7FD091}" type="sibTrans" cxnId="{C33336DF-5D89-43D9-A738-C172ED2E628B}">
      <dgm:prSet/>
      <dgm:spPr/>
      <dgm:t>
        <a:bodyPr/>
        <a:lstStyle/>
        <a:p>
          <a:endParaRPr lang="en-US"/>
        </a:p>
      </dgm:t>
    </dgm:pt>
    <dgm:pt modelId="{32DACD51-DE5E-4958-8EB0-1D43B3F3B7E5}" type="pres">
      <dgm:prSet presAssocID="{B7B704C1-F9C6-4DEC-BCA5-8F7A8220E457}" presName="CompostProcess" presStyleCnt="0">
        <dgm:presLayoutVars>
          <dgm:dir/>
          <dgm:resizeHandles val="exact"/>
        </dgm:presLayoutVars>
      </dgm:prSet>
      <dgm:spPr/>
    </dgm:pt>
    <dgm:pt modelId="{F6C8D6DE-8A3E-4FC1-8B31-A9D7C829BEFC}" type="pres">
      <dgm:prSet presAssocID="{B7B704C1-F9C6-4DEC-BCA5-8F7A8220E457}" presName="arrow" presStyleLbl="bgShp" presStyleIdx="0" presStyleCnt="1"/>
      <dgm:spPr>
        <a:solidFill>
          <a:schemeClr val="accent1">
            <a:tint val="40000"/>
            <a:hueOff val="0"/>
            <a:satOff val="0"/>
            <a:lumOff val="0"/>
            <a:alpha val="62000"/>
          </a:schemeClr>
        </a:solidFill>
      </dgm:spPr>
    </dgm:pt>
    <dgm:pt modelId="{9241B0A1-04DD-4FE4-B7FD-E17ADB519C99}" type="pres">
      <dgm:prSet presAssocID="{B7B704C1-F9C6-4DEC-BCA5-8F7A8220E457}" presName="linearProcess" presStyleCnt="0"/>
      <dgm:spPr/>
    </dgm:pt>
    <dgm:pt modelId="{BE4D152F-7AD4-46A3-A21B-F399CDC0D6B2}" type="pres">
      <dgm:prSet presAssocID="{3FFEE825-4B6D-4A6B-BFF4-DEF558446B3F}" presName="textNode" presStyleLbl="node1" presStyleIdx="0" presStyleCnt="6">
        <dgm:presLayoutVars>
          <dgm:bulletEnabled val="1"/>
        </dgm:presLayoutVars>
      </dgm:prSet>
      <dgm:spPr/>
    </dgm:pt>
    <dgm:pt modelId="{F6D8975F-60CD-4D77-B038-8EFFB08F1559}" type="pres">
      <dgm:prSet presAssocID="{E252DBAC-B3DE-4A39-AA01-38A49293891A}" presName="sibTrans" presStyleCnt="0"/>
      <dgm:spPr/>
    </dgm:pt>
    <dgm:pt modelId="{445FBA98-EDF5-4CC3-9641-FF1F8DF1ED91}" type="pres">
      <dgm:prSet presAssocID="{1BFB438A-2DA7-4512-9DC3-DA63EA4C4C8B}" presName="textNode" presStyleLbl="node1" presStyleIdx="1" presStyleCnt="6">
        <dgm:presLayoutVars>
          <dgm:bulletEnabled val="1"/>
        </dgm:presLayoutVars>
      </dgm:prSet>
      <dgm:spPr/>
    </dgm:pt>
    <dgm:pt modelId="{2615F9FF-8AB9-410C-ADC4-028DAEF986EC}" type="pres">
      <dgm:prSet presAssocID="{A4938A7A-FF63-432E-840A-2B324ADB0163}" presName="sibTrans" presStyleCnt="0"/>
      <dgm:spPr/>
    </dgm:pt>
    <dgm:pt modelId="{748FA416-A551-4DA0-B7EC-22DF4E5D77BF}" type="pres">
      <dgm:prSet presAssocID="{7E1AE38D-8C6A-490C-ACF8-1F8CA2D66271}" presName="textNode" presStyleLbl="node1" presStyleIdx="2" presStyleCnt="6">
        <dgm:presLayoutVars>
          <dgm:bulletEnabled val="1"/>
        </dgm:presLayoutVars>
      </dgm:prSet>
      <dgm:spPr/>
    </dgm:pt>
    <dgm:pt modelId="{32F27949-A59D-46F8-90E2-6E5691AC1FCA}" type="pres">
      <dgm:prSet presAssocID="{5274CC7B-9DD3-41D4-B62E-FAAD597B1DAF}" presName="sibTrans" presStyleCnt="0"/>
      <dgm:spPr/>
    </dgm:pt>
    <dgm:pt modelId="{72992AC1-2246-4FA5-A1DC-79FEC8225EB7}" type="pres">
      <dgm:prSet presAssocID="{9AC60909-6C4F-415F-AC18-8217F5229B19}" presName="textNode" presStyleLbl="node1" presStyleIdx="3" presStyleCnt="6">
        <dgm:presLayoutVars>
          <dgm:bulletEnabled val="1"/>
        </dgm:presLayoutVars>
      </dgm:prSet>
      <dgm:spPr/>
    </dgm:pt>
    <dgm:pt modelId="{559F032E-3A05-48A6-A0E8-FA06059A5BAE}" type="pres">
      <dgm:prSet presAssocID="{F90D3940-9E9A-4EEB-B0AB-02EC904279B1}" presName="sibTrans" presStyleCnt="0"/>
      <dgm:spPr/>
    </dgm:pt>
    <dgm:pt modelId="{0389FD9E-D22D-4C98-A8FB-5B7996832144}" type="pres">
      <dgm:prSet presAssocID="{9C3AE1D9-0B49-4272-BAD0-B7B37944F156}" presName="textNode" presStyleLbl="node1" presStyleIdx="4" presStyleCnt="6">
        <dgm:presLayoutVars>
          <dgm:bulletEnabled val="1"/>
        </dgm:presLayoutVars>
      </dgm:prSet>
      <dgm:spPr/>
    </dgm:pt>
    <dgm:pt modelId="{529DCFAE-AF5A-4259-B25A-3F5D4341056C}" type="pres">
      <dgm:prSet presAssocID="{0C5BEB01-33D1-4D42-880D-5DC77AD08805}" presName="sibTrans" presStyleCnt="0"/>
      <dgm:spPr/>
    </dgm:pt>
    <dgm:pt modelId="{FCC5D93A-DF45-48A3-B2E7-642345FEFE36}" type="pres">
      <dgm:prSet presAssocID="{44D799AF-2B4B-414F-9163-A747DE5559BE}" presName="textNode" presStyleLbl="node1" presStyleIdx="5" presStyleCnt="6">
        <dgm:presLayoutVars>
          <dgm:bulletEnabled val="1"/>
        </dgm:presLayoutVars>
      </dgm:prSet>
      <dgm:spPr/>
    </dgm:pt>
  </dgm:ptLst>
  <dgm:cxnLst>
    <dgm:cxn modelId="{D420440D-9AB8-44C7-B90F-3162D0BF33A2}" type="presOf" srcId="{9C3AE1D9-0B49-4272-BAD0-B7B37944F156}" destId="{0389FD9E-D22D-4C98-A8FB-5B7996832144}" srcOrd="0" destOrd="0" presId="urn:microsoft.com/office/officeart/2005/8/layout/hProcess9"/>
    <dgm:cxn modelId="{B00C2D0E-8F4D-4050-B3E9-6464B70C0601}" type="presOf" srcId="{44D799AF-2B4B-414F-9163-A747DE5559BE}" destId="{FCC5D93A-DF45-48A3-B2E7-642345FEFE36}" srcOrd="0" destOrd="0" presId="urn:microsoft.com/office/officeart/2005/8/layout/hProcess9"/>
    <dgm:cxn modelId="{0BF7181E-7002-4F72-9651-0FAA3391EAD0}" type="presOf" srcId="{7E1AE38D-8C6A-490C-ACF8-1F8CA2D66271}" destId="{748FA416-A551-4DA0-B7EC-22DF4E5D77BF}" srcOrd="0" destOrd="0" presId="urn:microsoft.com/office/officeart/2005/8/layout/hProcess9"/>
    <dgm:cxn modelId="{5BC44437-22DE-4DE3-B6DA-FBA89157EECA}" type="presOf" srcId="{9AC60909-6C4F-415F-AC18-8217F5229B19}" destId="{72992AC1-2246-4FA5-A1DC-79FEC8225EB7}" srcOrd="0" destOrd="0" presId="urn:microsoft.com/office/officeart/2005/8/layout/hProcess9"/>
    <dgm:cxn modelId="{58086D44-C638-4E60-A11A-C6A3B0A52776}" srcId="{B7B704C1-F9C6-4DEC-BCA5-8F7A8220E457}" destId="{7E1AE38D-8C6A-490C-ACF8-1F8CA2D66271}" srcOrd="2" destOrd="0" parTransId="{A4FD339E-7623-483C-9013-160AEA722C52}" sibTransId="{5274CC7B-9DD3-41D4-B62E-FAAD597B1DAF}"/>
    <dgm:cxn modelId="{36FEE956-F36B-4D67-85E7-FC53E6C4476C}" type="presOf" srcId="{3FFEE825-4B6D-4A6B-BFF4-DEF558446B3F}" destId="{BE4D152F-7AD4-46A3-A21B-F399CDC0D6B2}" srcOrd="0" destOrd="0" presId="urn:microsoft.com/office/officeart/2005/8/layout/hProcess9"/>
    <dgm:cxn modelId="{5AC1A698-EE36-473C-AF7B-F5EBB023A9A3}" srcId="{B7B704C1-F9C6-4DEC-BCA5-8F7A8220E457}" destId="{9C3AE1D9-0B49-4272-BAD0-B7B37944F156}" srcOrd="4" destOrd="0" parTransId="{225A986C-C152-4713-A518-1AA607CAF171}" sibTransId="{0C5BEB01-33D1-4D42-880D-5DC77AD08805}"/>
    <dgm:cxn modelId="{5DA133A3-76D9-4EB2-863E-C32F2021F8AD}" type="presOf" srcId="{B7B704C1-F9C6-4DEC-BCA5-8F7A8220E457}" destId="{32DACD51-DE5E-4958-8EB0-1D43B3F3B7E5}" srcOrd="0" destOrd="0" presId="urn:microsoft.com/office/officeart/2005/8/layout/hProcess9"/>
    <dgm:cxn modelId="{CF28A7A9-3B67-4637-B963-F862BFBEAEA6}" type="presOf" srcId="{1BFB438A-2DA7-4512-9DC3-DA63EA4C4C8B}" destId="{445FBA98-EDF5-4CC3-9641-FF1F8DF1ED91}" srcOrd="0" destOrd="0" presId="urn:microsoft.com/office/officeart/2005/8/layout/hProcess9"/>
    <dgm:cxn modelId="{2E8126C6-38BB-4179-96A8-06A709DA515B}" srcId="{B7B704C1-F9C6-4DEC-BCA5-8F7A8220E457}" destId="{9AC60909-6C4F-415F-AC18-8217F5229B19}" srcOrd="3" destOrd="0" parTransId="{951596DE-C0D4-4740-BF0E-FD7A0E908CB1}" sibTransId="{F90D3940-9E9A-4EEB-B0AB-02EC904279B1}"/>
    <dgm:cxn modelId="{92AF15C9-B764-4C93-A73E-74BDD8E1394D}" srcId="{B7B704C1-F9C6-4DEC-BCA5-8F7A8220E457}" destId="{3FFEE825-4B6D-4A6B-BFF4-DEF558446B3F}" srcOrd="0" destOrd="0" parTransId="{895E76A2-DC51-4963-9D71-81119D687583}" sibTransId="{E252DBAC-B3DE-4A39-AA01-38A49293891A}"/>
    <dgm:cxn modelId="{004897CB-6141-4A4F-AB92-9A1ED658F596}" srcId="{B7B704C1-F9C6-4DEC-BCA5-8F7A8220E457}" destId="{1BFB438A-2DA7-4512-9DC3-DA63EA4C4C8B}" srcOrd="1" destOrd="0" parTransId="{E2AE365B-24B0-4F55-A09A-F171A6B34206}" sibTransId="{A4938A7A-FF63-432E-840A-2B324ADB0163}"/>
    <dgm:cxn modelId="{C33336DF-5D89-43D9-A738-C172ED2E628B}" srcId="{B7B704C1-F9C6-4DEC-BCA5-8F7A8220E457}" destId="{44D799AF-2B4B-414F-9163-A747DE5559BE}" srcOrd="5" destOrd="0" parTransId="{11B519DF-3D5E-4DF3-919A-1D079556216E}" sibTransId="{5C7B260A-4356-4C25-9791-175A1F7FD091}"/>
    <dgm:cxn modelId="{D7DF3FD9-EDCF-46A1-94D7-0C7BE5F5962B}" type="presParOf" srcId="{32DACD51-DE5E-4958-8EB0-1D43B3F3B7E5}" destId="{F6C8D6DE-8A3E-4FC1-8B31-A9D7C829BEFC}" srcOrd="0" destOrd="0" presId="urn:microsoft.com/office/officeart/2005/8/layout/hProcess9"/>
    <dgm:cxn modelId="{1E424DD1-F6CF-4DC6-87D0-637F4FA650C5}" type="presParOf" srcId="{32DACD51-DE5E-4958-8EB0-1D43B3F3B7E5}" destId="{9241B0A1-04DD-4FE4-B7FD-E17ADB519C99}" srcOrd="1" destOrd="0" presId="urn:microsoft.com/office/officeart/2005/8/layout/hProcess9"/>
    <dgm:cxn modelId="{B47C6060-80D1-4D99-9023-9E491FB6AA5D}" type="presParOf" srcId="{9241B0A1-04DD-4FE4-B7FD-E17ADB519C99}" destId="{BE4D152F-7AD4-46A3-A21B-F399CDC0D6B2}" srcOrd="0" destOrd="0" presId="urn:microsoft.com/office/officeart/2005/8/layout/hProcess9"/>
    <dgm:cxn modelId="{3083B8FD-D650-4555-9B51-B3C1CC2F3D85}" type="presParOf" srcId="{9241B0A1-04DD-4FE4-B7FD-E17ADB519C99}" destId="{F6D8975F-60CD-4D77-B038-8EFFB08F1559}" srcOrd="1" destOrd="0" presId="urn:microsoft.com/office/officeart/2005/8/layout/hProcess9"/>
    <dgm:cxn modelId="{AB0DAEEA-71E9-4643-B28C-D6BF6D147CF5}" type="presParOf" srcId="{9241B0A1-04DD-4FE4-B7FD-E17ADB519C99}" destId="{445FBA98-EDF5-4CC3-9641-FF1F8DF1ED91}" srcOrd="2" destOrd="0" presId="urn:microsoft.com/office/officeart/2005/8/layout/hProcess9"/>
    <dgm:cxn modelId="{88960CDE-9423-4EBF-BF61-01C5D1DA7FF0}" type="presParOf" srcId="{9241B0A1-04DD-4FE4-B7FD-E17ADB519C99}" destId="{2615F9FF-8AB9-410C-ADC4-028DAEF986EC}" srcOrd="3" destOrd="0" presId="urn:microsoft.com/office/officeart/2005/8/layout/hProcess9"/>
    <dgm:cxn modelId="{AC7A69A0-9D16-4512-85E9-A7F1010F7B56}" type="presParOf" srcId="{9241B0A1-04DD-4FE4-B7FD-E17ADB519C99}" destId="{748FA416-A551-4DA0-B7EC-22DF4E5D77BF}" srcOrd="4" destOrd="0" presId="urn:microsoft.com/office/officeart/2005/8/layout/hProcess9"/>
    <dgm:cxn modelId="{E5B14F7C-6FB8-42B9-AAF8-13171AD99DE4}" type="presParOf" srcId="{9241B0A1-04DD-4FE4-B7FD-E17ADB519C99}" destId="{32F27949-A59D-46F8-90E2-6E5691AC1FCA}" srcOrd="5" destOrd="0" presId="urn:microsoft.com/office/officeart/2005/8/layout/hProcess9"/>
    <dgm:cxn modelId="{A7117D06-D085-41A1-AF6F-F8CBC815D92E}" type="presParOf" srcId="{9241B0A1-04DD-4FE4-B7FD-E17ADB519C99}" destId="{72992AC1-2246-4FA5-A1DC-79FEC8225EB7}" srcOrd="6" destOrd="0" presId="urn:microsoft.com/office/officeart/2005/8/layout/hProcess9"/>
    <dgm:cxn modelId="{926DFD21-FC37-468A-946F-D06E9438723B}" type="presParOf" srcId="{9241B0A1-04DD-4FE4-B7FD-E17ADB519C99}" destId="{559F032E-3A05-48A6-A0E8-FA06059A5BAE}" srcOrd="7" destOrd="0" presId="urn:microsoft.com/office/officeart/2005/8/layout/hProcess9"/>
    <dgm:cxn modelId="{0F9E71AE-1030-4D84-82BC-9656BCB1FA58}" type="presParOf" srcId="{9241B0A1-04DD-4FE4-B7FD-E17ADB519C99}" destId="{0389FD9E-D22D-4C98-A8FB-5B7996832144}" srcOrd="8" destOrd="0" presId="urn:microsoft.com/office/officeart/2005/8/layout/hProcess9"/>
    <dgm:cxn modelId="{1DDE29A1-7B72-4968-8AD3-069080EAF29E}" type="presParOf" srcId="{9241B0A1-04DD-4FE4-B7FD-E17ADB519C99}" destId="{529DCFAE-AF5A-4259-B25A-3F5D4341056C}" srcOrd="9" destOrd="0" presId="urn:microsoft.com/office/officeart/2005/8/layout/hProcess9"/>
    <dgm:cxn modelId="{E9324446-C267-4DBA-9BA1-CF069EE78CD0}" type="presParOf" srcId="{9241B0A1-04DD-4FE4-B7FD-E17ADB519C99}" destId="{FCC5D93A-DF45-48A3-B2E7-642345FEFE36}"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B704C1-F9C6-4DEC-BCA5-8F7A8220E457}" type="doc">
      <dgm:prSet loTypeId="urn:microsoft.com/office/officeart/2005/8/layout/hProcess9" loCatId="process" qsTypeId="urn:microsoft.com/office/officeart/2005/8/quickstyle/simple1" qsCatId="simple" csTypeId="urn:microsoft.com/office/officeart/2005/8/colors/accent1_2" csCatId="accent1" phldr="1"/>
      <dgm:spPr/>
    </dgm:pt>
    <dgm:pt modelId="{3FFEE825-4B6D-4A6B-BFF4-DEF558446B3F}">
      <dgm:prSet phldrT="[Text]"/>
      <dgm:spPr/>
      <dgm:t>
        <a:bodyPr/>
        <a:lstStyle/>
        <a:p>
          <a:r>
            <a:rPr lang="en-US" dirty="0"/>
            <a:t>FASTQ</a:t>
          </a:r>
        </a:p>
        <a:p>
          <a:r>
            <a:rPr lang="en-US" dirty="0"/>
            <a:t>Pair</a:t>
          </a:r>
        </a:p>
      </dgm:t>
    </dgm:pt>
    <dgm:pt modelId="{895E76A2-DC51-4963-9D71-81119D687583}" type="parTrans" cxnId="{92AF15C9-B764-4C93-A73E-74BDD8E1394D}">
      <dgm:prSet/>
      <dgm:spPr/>
      <dgm:t>
        <a:bodyPr/>
        <a:lstStyle/>
        <a:p>
          <a:endParaRPr lang="en-US"/>
        </a:p>
      </dgm:t>
    </dgm:pt>
    <dgm:pt modelId="{E252DBAC-B3DE-4A39-AA01-38A49293891A}" type="sibTrans" cxnId="{92AF15C9-B764-4C93-A73E-74BDD8E1394D}">
      <dgm:prSet/>
      <dgm:spPr/>
      <dgm:t>
        <a:bodyPr/>
        <a:lstStyle/>
        <a:p>
          <a:endParaRPr lang="en-US"/>
        </a:p>
      </dgm:t>
    </dgm:pt>
    <dgm:pt modelId="{7E1AE38D-8C6A-490C-ACF8-1F8CA2D66271}">
      <dgm:prSet phldrT="[Text]"/>
      <dgm:spPr/>
      <dgm:t>
        <a:bodyPr/>
        <a:lstStyle/>
        <a:p>
          <a:r>
            <a:rPr lang="en-US" dirty="0"/>
            <a:t>DADA2</a:t>
          </a:r>
        </a:p>
      </dgm:t>
    </dgm:pt>
    <dgm:pt modelId="{A4FD339E-7623-483C-9013-160AEA722C52}" type="parTrans" cxnId="{58086D44-C638-4E60-A11A-C6A3B0A52776}">
      <dgm:prSet/>
      <dgm:spPr/>
      <dgm:t>
        <a:bodyPr/>
        <a:lstStyle/>
        <a:p>
          <a:endParaRPr lang="en-US"/>
        </a:p>
      </dgm:t>
    </dgm:pt>
    <dgm:pt modelId="{5274CC7B-9DD3-41D4-B62E-FAAD597B1DAF}" type="sibTrans" cxnId="{58086D44-C638-4E60-A11A-C6A3B0A52776}">
      <dgm:prSet/>
      <dgm:spPr/>
      <dgm:t>
        <a:bodyPr/>
        <a:lstStyle/>
        <a:p>
          <a:endParaRPr lang="en-US"/>
        </a:p>
      </dgm:t>
    </dgm:pt>
    <dgm:pt modelId="{9AC60909-6C4F-415F-AC18-8217F5229B19}">
      <dgm:prSet phldrT="[Text]"/>
      <dgm:spPr/>
      <dgm:t>
        <a:bodyPr/>
        <a:lstStyle/>
        <a:p>
          <a:r>
            <a:rPr lang="en-US" dirty="0"/>
            <a:t>Python</a:t>
          </a:r>
        </a:p>
      </dgm:t>
    </dgm:pt>
    <dgm:pt modelId="{951596DE-C0D4-4740-BF0E-FD7A0E908CB1}" type="parTrans" cxnId="{2E8126C6-38BB-4179-96A8-06A709DA515B}">
      <dgm:prSet/>
      <dgm:spPr/>
      <dgm:t>
        <a:bodyPr/>
        <a:lstStyle/>
        <a:p>
          <a:endParaRPr lang="en-US"/>
        </a:p>
      </dgm:t>
    </dgm:pt>
    <dgm:pt modelId="{F90D3940-9E9A-4EEB-B0AB-02EC904279B1}" type="sibTrans" cxnId="{2E8126C6-38BB-4179-96A8-06A709DA515B}">
      <dgm:prSet/>
      <dgm:spPr/>
      <dgm:t>
        <a:bodyPr/>
        <a:lstStyle/>
        <a:p>
          <a:endParaRPr lang="en-US"/>
        </a:p>
      </dgm:t>
    </dgm:pt>
    <dgm:pt modelId="{1BFB438A-2DA7-4512-9DC3-DA63EA4C4C8B}">
      <dgm:prSet/>
      <dgm:spPr/>
      <dgm:t>
        <a:bodyPr/>
        <a:lstStyle/>
        <a:p>
          <a:r>
            <a:rPr lang="en-US" dirty="0"/>
            <a:t>FIGARO</a:t>
          </a:r>
        </a:p>
      </dgm:t>
    </dgm:pt>
    <dgm:pt modelId="{E2AE365B-24B0-4F55-A09A-F171A6B34206}" type="parTrans" cxnId="{004897CB-6141-4A4F-AB92-9A1ED658F596}">
      <dgm:prSet/>
      <dgm:spPr/>
      <dgm:t>
        <a:bodyPr/>
        <a:lstStyle/>
        <a:p>
          <a:endParaRPr lang="en-US"/>
        </a:p>
      </dgm:t>
    </dgm:pt>
    <dgm:pt modelId="{A4938A7A-FF63-432E-840A-2B324ADB0163}" type="sibTrans" cxnId="{004897CB-6141-4A4F-AB92-9A1ED658F596}">
      <dgm:prSet/>
      <dgm:spPr/>
      <dgm:t>
        <a:bodyPr/>
        <a:lstStyle/>
        <a:p>
          <a:endParaRPr lang="en-US"/>
        </a:p>
      </dgm:t>
    </dgm:pt>
    <dgm:pt modelId="{9C3AE1D9-0B49-4272-BAD0-B7B37944F156}">
      <dgm:prSet/>
      <dgm:spPr/>
      <dgm:t>
        <a:bodyPr/>
        <a:lstStyle/>
        <a:p>
          <a:r>
            <a:rPr lang="en-US" dirty="0"/>
            <a:t>Matplotlib</a:t>
          </a:r>
        </a:p>
      </dgm:t>
    </dgm:pt>
    <dgm:pt modelId="{225A986C-C152-4713-A518-1AA607CAF171}" type="parTrans" cxnId="{5AC1A698-EE36-473C-AF7B-F5EBB023A9A3}">
      <dgm:prSet/>
      <dgm:spPr/>
      <dgm:t>
        <a:bodyPr/>
        <a:lstStyle/>
        <a:p>
          <a:endParaRPr lang="en-US"/>
        </a:p>
      </dgm:t>
    </dgm:pt>
    <dgm:pt modelId="{0C5BEB01-33D1-4D42-880D-5DC77AD08805}" type="sibTrans" cxnId="{5AC1A698-EE36-473C-AF7B-F5EBB023A9A3}">
      <dgm:prSet/>
      <dgm:spPr/>
      <dgm:t>
        <a:bodyPr/>
        <a:lstStyle/>
        <a:p>
          <a:endParaRPr lang="en-US"/>
        </a:p>
      </dgm:t>
    </dgm:pt>
    <dgm:pt modelId="{44D799AF-2B4B-414F-9163-A747DE5559BE}">
      <dgm:prSet/>
      <dgm:spPr/>
      <dgm:t>
        <a:bodyPr/>
        <a:lstStyle/>
        <a:p>
          <a:r>
            <a:rPr lang="en-US" dirty="0"/>
            <a:t>Report</a:t>
          </a:r>
        </a:p>
      </dgm:t>
    </dgm:pt>
    <dgm:pt modelId="{11B519DF-3D5E-4DF3-919A-1D079556216E}" type="parTrans" cxnId="{C33336DF-5D89-43D9-A738-C172ED2E628B}">
      <dgm:prSet/>
      <dgm:spPr/>
      <dgm:t>
        <a:bodyPr/>
        <a:lstStyle/>
        <a:p>
          <a:endParaRPr lang="en-US"/>
        </a:p>
      </dgm:t>
    </dgm:pt>
    <dgm:pt modelId="{5C7B260A-4356-4C25-9791-175A1F7FD091}" type="sibTrans" cxnId="{C33336DF-5D89-43D9-A738-C172ED2E628B}">
      <dgm:prSet/>
      <dgm:spPr/>
      <dgm:t>
        <a:bodyPr/>
        <a:lstStyle/>
        <a:p>
          <a:endParaRPr lang="en-US"/>
        </a:p>
      </dgm:t>
    </dgm:pt>
    <dgm:pt modelId="{32DACD51-DE5E-4958-8EB0-1D43B3F3B7E5}" type="pres">
      <dgm:prSet presAssocID="{B7B704C1-F9C6-4DEC-BCA5-8F7A8220E457}" presName="CompostProcess" presStyleCnt="0">
        <dgm:presLayoutVars>
          <dgm:dir/>
          <dgm:resizeHandles val="exact"/>
        </dgm:presLayoutVars>
      </dgm:prSet>
      <dgm:spPr/>
    </dgm:pt>
    <dgm:pt modelId="{F6C8D6DE-8A3E-4FC1-8B31-A9D7C829BEFC}" type="pres">
      <dgm:prSet presAssocID="{B7B704C1-F9C6-4DEC-BCA5-8F7A8220E457}" presName="arrow" presStyleLbl="bgShp" presStyleIdx="0" presStyleCnt="1"/>
      <dgm:spPr>
        <a:solidFill>
          <a:schemeClr val="accent1">
            <a:tint val="40000"/>
            <a:hueOff val="0"/>
            <a:satOff val="0"/>
            <a:lumOff val="0"/>
            <a:alpha val="62000"/>
          </a:schemeClr>
        </a:solidFill>
      </dgm:spPr>
    </dgm:pt>
    <dgm:pt modelId="{9241B0A1-04DD-4FE4-B7FD-E17ADB519C99}" type="pres">
      <dgm:prSet presAssocID="{B7B704C1-F9C6-4DEC-BCA5-8F7A8220E457}" presName="linearProcess" presStyleCnt="0"/>
      <dgm:spPr/>
    </dgm:pt>
    <dgm:pt modelId="{BE4D152F-7AD4-46A3-A21B-F399CDC0D6B2}" type="pres">
      <dgm:prSet presAssocID="{3FFEE825-4B6D-4A6B-BFF4-DEF558446B3F}" presName="textNode" presStyleLbl="node1" presStyleIdx="0" presStyleCnt="6">
        <dgm:presLayoutVars>
          <dgm:bulletEnabled val="1"/>
        </dgm:presLayoutVars>
      </dgm:prSet>
      <dgm:spPr/>
    </dgm:pt>
    <dgm:pt modelId="{F6D8975F-60CD-4D77-B038-8EFFB08F1559}" type="pres">
      <dgm:prSet presAssocID="{E252DBAC-B3DE-4A39-AA01-38A49293891A}" presName="sibTrans" presStyleCnt="0"/>
      <dgm:spPr/>
    </dgm:pt>
    <dgm:pt modelId="{445FBA98-EDF5-4CC3-9641-FF1F8DF1ED91}" type="pres">
      <dgm:prSet presAssocID="{1BFB438A-2DA7-4512-9DC3-DA63EA4C4C8B}" presName="textNode" presStyleLbl="node1" presStyleIdx="1" presStyleCnt="6">
        <dgm:presLayoutVars>
          <dgm:bulletEnabled val="1"/>
        </dgm:presLayoutVars>
      </dgm:prSet>
      <dgm:spPr/>
    </dgm:pt>
    <dgm:pt modelId="{2615F9FF-8AB9-410C-ADC4-028DAEF986EC}" type="pres">
      <dgm:prSet presAssocID="{A4938A7A-FF63-432E-840A-2B324ADB0163}" presName="sibTrans" presStyleCnt="0"/>
      <dgm:spPr/>
    </dgm:pt>
    <dgm:pt modelId="{748FA416-A551-4DA0-B7EC-22DF4E5D77BF}" type="pres">
      <dgm:prSet presAssocID="{7E1AE38D-8C6A-490C-ACF8-1F8CA2D66271}" presName="textNode" presStyleLbl="node1" presStyleIdx="2" presStyleCnt="6">
        <dgm:presLayoutVars>
          <dgm:bulletEnabled val="1"/>
        </dgm:presLayoutVars>
      </dgm:prSet>
      <dgm:spPr/>
    </dgm:pt>
    <dgm:pt modelId="{32F27949-A59D-46F8-90E2-6E5691AC1FCA}" type="pres">
      <dgm:prSet presAssocID="{5274CC7B-9DD3-41D4-B62E-FAAD597B1DAF}" presName="sibTrans" presStyleCnt="0"/>
      <dgm:spPr/>
    </dgm:pt>
    <dgm:pt modelId="{72992AC1-2246-4FA5-A1DC-79FEC8225EB7}" type="pres">
      <dgm:prSet presAssocID="{9AC60909-6C4F-415F-AC18-8217F5229B19}" presName="textNode" presStyleLbl="node1" presStyleIdx="3" presStyleCnt="6">
        <dgm:presLayoutVars>
          <dgm:bulletEnabled val="1"/>
        </dgm:presLayoutVars>
      </dgm:prSet>
      <dgm:spPr/>
    </dgm:pt>
    <dgm:pt modelId="{559F032E-3A05-48A6-A0E8-FA06059A5BAE}" type="pres">
      <dgm:prSet presAssocID="{F90D3940-9E9A-4EEB-B0AB-02EC904279B1}" presName="sibTrans" presStyleCnt="0"/>
      <dgm:spPr/>
    </dgm:pt>
    <dgm:pt modelId="{0389FD9E-D22D-4C98-A8FB-5B7996832144}" type="pres">
      <dgm:prSet presAssocID="{9C3AE1D9-0B49-4272-BAD0-B7B37944F156}" presName="textNode" presStyleLbl="node1" presStyleIdx="4" presStyleCnt="6">
        <dgm:presLayoutVars>
          <dgm:bulletEnabled val="1"/>
        </dgm:presLayoutVars>
      </dgm:prSet>
      <dgm:spPr/>
    </dgm:pt>
    <dgm:pt modelId="{529DCFAE-AF5A-4259-B25A-3F5D4341056C}" type="pres">
      <dgm:prSet presAssocID="{0C5BEB01-33D1-4D42-880D-5DC77AD08805}" presName="sibTrans" presStyleCnt="0"/>
      <dgm:spPr/>
    </dgm:pt>
    <dgm:pt modelId="{FCC5D93A-DF45-48A3-B2E7-642345FEFE36}" type="pres">
      <dgm:prSet presAssocID="{44D799AF-2B4B-414F-9163-A747DE5559BE}" presName="textNode" presStyleLbl="node1" presStyleIdx="5" presStyleCnt="6">
        <dgm:presLayoutVars>
          <dgm:bulletEnabled val="1"/>
        </dgm:presLayoutVars>
      </dgm:prSet>
      <dgm:spPr/>
    </dgm:pt>
  </dgm:ptLst>
  <dgm:cxnLst>
    <dgm:cxn modelId="{D420440D-9AB8-44C7-B90F-3162D0BF33A2}" type="presOf" srcId="{9C3AE1D9-0B49-4272-BAD0-B7B37944F156}" destId="{0389FD9E-D22D-4C98-A8FB-5B7996832144}" srcOrd="0" destOrd="0" presId="urn:microsoft.com/office/officeart/2005/8/layout/hProcess9"/>
    <dgm:cxn modelId="{B00C2D0E-8F4D-4050-B3E9-6464B70C0601}" type="presOf" srcId="{44D799AF-2B4B-414F-9163-A747DE5559BE}" destId="{FCC5D93A-DF45-48A3-B2E7-642345FEFE36}" srcOrd="0" destOrd="0" presId="urn:microsoft.com/office/officeart/2005/8/layout/hProcess9"/>
    <dgm:cxn modelId="{0BF7181E-7002-4F72-9651-0FAA3391EAD0}" type="presOf" srcId="{7E1AE38D-8C6A-490C-ACF8-1F8CA2D66271}" destId="{748FA416-A551-4DA0-B7EC-22DF4E5D77BF}" srcOrd="0" destOrd="0" presId="urn:microsoft.com/office/officeart/2005/8/layout/hProcess9"/>
    <dgm:cxn modelId="{5BC44437-22DE-4DE3-B6DA-FBA89157EECA}" type="presOf" srcId="{9AC60909-6C4F-415F-AC18-8217F5229B19}" destId="{72992AC1-2246-4FA5-A1DC-79FEC8225EB7}" srcOrd="0" destOrd="0" presId="urn:microsoft.com/office/officeart/2005/8/layout/hProcess9"/>
    <dgm:cxn modelId="{58086D44-C638-4E60-A11A-C6A3B0A52776}" srcId="{B7B704C1-F9C6-4DEC-BCA5-8F7A8220E457}" destId="{7E1AE38D-8C6A-490C-ACF8-1F8CA2D66271}" srcOrd="2" destOrd="0" parTransId="{A4FD339E-7623-483C-9013-160AEA722C52}" sibTransId="{5274CC7B-9DD3-41D4-B62E-FAAD597B1DAF}"/>
    <dgm:cxn modelId="{36FEE956-F36B-4D67-85E7-FC53E6C4476C}" type="presOf" srcId="{3FFEE825-4B6D-4A6B-BFF4-DEF558446B3F}" destId="{BE4D152F-7AD4-46A3-A21B-F399CDC0D6B2}" srcOrd="0" destOrd="0" presId="urn:microsoft.com/office/officeart/2005/8/layout/hProcess9"/>
    <dgm:cxn modelId="{5AC1A698-EE36-473C-AF7B-F5EBB023A9A3}" srcId="{B7B704C1-F9C6-4DEC-BCA5-8F7A8220E457}" destId="{9C3AE1D9-0B49-4272-BAD0-B7B37944F156}" srcOrd="4" destOrd="0" parTransId="{225A986C-C152-4713-A518-1AA607CAF171}" sibTransId="{0C5BEB01-33D1-4D42-880D-5DC77AD08805}"/>
    <dgm:cxn modelId="{5DA133A3-76D9-4EB2-863E-C32F2021F8AD}" type="presOf" srcId="{B7B704C1-F9C6-4DEC-BCA5-8F7A8220E457}" destId="{32DACD51-DE5E-4958-8EB0-1D43B3F3B7E5}" srcOrd="0" destOrd="0" presId="urn:microsoft.com/office/officeart/2005/8/layout/hProcess9"/>
    <dgm:cxn modelId="{CF28A7A9-3B67-4637-B963-F862BFBEAEA6}" type="presOf" srcId="{1BFB438A-2DA7-4512-9DC3-DA63EA4C4C8B}" destId="{445FBA98-EDF5-4CC3-9641-FF1F8DF1ED91}" srcOrd="0" destOrd="0" presId="urn:microsoft.com/office/officeart/2005/8/layout/hProcess9"/>
    <dgm:cxn modelId="{2E8126C6-38BB-4179-96A8-06A709DA515B}" srcId="{B7B704C1-F9C6-4DEC-BCA5-8F7A8220E457}" destId="{9AC60909-6C4F-415F-AC18-8217F5229B19}" srcOrd="3" destOrd="0" parTransId="{951596DE-C0D4-4740-BF0E-FD7A0E908CB1}" sibTransId="{F90D3940-9E9A-4EEB-B0AB-02EC904279B1}"/>
    <dgm:cxn modelId="{92AF15C9-B764-4C93-A73E-74BDD8E1394D}" srcId="{B7B704C1-F9C6-4DEC-BCA5-8F7A8220E457}" destId="{3FFEE825-4B6D-4A6B-BFF4-DEF558446B3F}" srcOrd="0" destOrd="0" parTransId="{895E76A2-DC51-4963-9D71-81119D687583}" sibTransId="{E252DBAC-B3DE-4A39-AA01-38A49293891A}"/>
    <dgm:cxn modelId="{004897CB-6141-4A4F-AB92-9A1ED658F596}" srcId="{B7B704C1-F9C6-4DEC-BCA5-8F7A8220E457}" destId="{1BFB438A-2DA7-4512-9DC3-DA63EA4C4C8B}" srcOrd="1" destOrd="0" parTransId="{E2AE365B-24B0-4F55-A09A-F171A6B34206}" sibTransId="{A4938A7A-FF63-432E-840A-2B324ADB0163}"/>
    <dgm:cxn modelId="{C33336DF-5D89-43D9-A738-C172ED2E628B}" srcId="{B7B704C1-F9C6-4DEC-BCA5-8F7A8220E457}" destId="{44D799AF-2B4B-414F-9163-A747DE5559BE}" srcOrd="5" destOrd="0" parTransId="{11B519DF-3D5E-4DF3-919A-1D079556216E}" sibTransId="{5C7B260A-4356-4C25-9791-175A1F7FD091}"/>
    <dgm:cxn modelId="{D7DF3FD9-EDCF-46A1-94D7-0C7BE5F5962B}" type="presParOf" srcId="{32DACD51-DE5E-4958-8EB0-1D43B3F3B7E5}" destId="{F6C8D6DE-8A3E-4FC1-8B31-A9D7C829BEFC}" srcOrd="0" destOrd="0" presId="urn:microsoft.com/office/officeart/2005/8/layout/hProcess9"/>
    <dgm:cxn modelId="{1E424DD1-F6CF-4DC6-87D0-637F4FA650C5}" type="presParOf" srcId="{32DACD51-DE5E-4958-8EB0-1D43B3F3B7E5}" destId="{9241B0A1-04DD-4FE4-B7FD-E17ADB519C99}" srcOrd="1" destOrd="0" presId="urn:microsoft.com/office/officeart/2005/8/layout/hProcess9"/>
    <dgm:cxn modelId="{B47C6060-80D1-4D99-9023-9E491FB6AA5D}" type="presParOf" srcId="{9241B0A1-04DD-4FE4-B7FD-E17ADB519C99}" destId="{BE4D152F-7AD4-46A3-A21B-F399CDC0D6B2}" srcOrd="0" destOrd="0" presId="urn:microsoft.com/office/officeart/2005/8/layout/hProcess9"/>
    <dgm:cxn modelId="{3083B8FD-D650-4555-9B51-B3C1CC2F3D85}" type="presParOf" srcId="{9241B0A1-04DD-4FE4-B7FD-E17ADB519C99}" destId="{F6D8975F-60CD-4D77-B038-8EFFB08F1559}" srcOrd="1" destOrd="0" presId="urn:microsoft.com/office/officeart/2005/8/layout/hProcess9"/>
    <dgm:cxn modelId="{AB0DAEEA-71E9-4643-B28C-D6BF6D147CF5}" type="presParOf" srcId="{9241B0A1-04DD-4FE4-B7FD-E17ADB519C99}" destId="{445FBA98-EDF5-4CC3-9641-FF1F8DF1ED91}" srcOrd="2" destOrd="0" presId="urn:microsoft.com/office/officeart/2005/8/layout/hProcess9"/>
    <dgm:cxn modelId="{88960CDE-9423-4EBF-BF61-01C5D1DA7FF0}" type="presParOf" srcId="{9241B0A1-04DD-4FE4-B7FD-E17ADB519C99}" destId="{2615F9FF-8AB9-410C-ADC4-028DAEF986EC}" srcOrd="3" destOrd="0" presId="urn:microsoft.com/office/officeart/2005/8/layout/hProcess9"/>
    <dgm:cxn modelId="{AC7A69A0-9D16-4512-85E9-A7F1010F7B56}" type="presParOf" srcId="{9241B0A1-04DD-4FE4-B7FD-E17ADB519C99}" destId="{748FA416-A551-4DA0-B7EC-22DF4E5D77BF}" srcOrd="4" destOrd="0" presId="urn:microsoft.com/office/officeart/2005/8/layout/hProcess9"/>
    <dgm:cxn modelId="{E5B14F7C-6FB8-42B9-AAF8-13171AD99DE4}" type="presParOf" srcId="{9241B0A1-04DD-4FE4-B7FD-E17ADB519C99}" destId="{32F27949-A59D-46F8-90E2-6E5691AC1FCA}" srcOrd="5" destOrd="0" presId="urn:microsoft.com/office/officeart/2005/8/layout/hProcess9"/>
    <dgm:cxn modelId="{A7117D06-D085-41A1-AF6F-F8CBC815D92E}" type="presParOf" srcId="{9241B0A1-04DD-4FE4-B7FD-E17ADB519C99}" destId="{72992AC1-2246-4FA5-A1DC-79FEC8225EB7}" srcOrd="6" destOrd="0" presId="urn:microsoft.com/office/officeart/2005/8/layout/hProcess9"/>
    <dgm:cxn modelId="{926DFD21-FC37-468A-946F-D06E9438723B}" type="presParOf" srcId="{9241B0A1-04DD-4FE4-B7FD-E17ADB519C99}" destId="{559F032E-3A05-48A6-A0E8-FA06059A5BAE}" srcOrd="7" destOrd="0" presId="urn:microsoft.com/office/officeart/2005/8/layout/hProcess9"/>
    <dgm:cxn modelId="{0F9E71AE-1030-4D84-82BC-9656BCB1FA58}" type="presParOf" srcId="{9241B0A1-04DD-4FE4-B7FD-E17ADB519C99}" destId="{0389FD9E-D22D-4C98-A8FB-5B7996832144}" srcOrd="8" destOrd="0" presId="urn:microsoft.com/office/officeart/2005/8/layout/hProcess9"/>
    <dgm:cxn modelId="{1DDE29A1-7B72-4968-8AD3-069080EAF29E}" type="presParOf" srcId="{9241B0A1-04DD-4FE4-B7FD-E17ADB519C99}" destId="{529DCFAE-AF5A-4259-B25A-3F5D4341056C}" srcOrd="9" destOrd="0" presId="urn:microsoft.com/office/officeart/2005/8/layout/hProcess9"/>
    <dgm:cxn modelId="{E9324446-C267-4DBA-9BA1-CF069EE78CD0}" type="presParOf" srcId="{9241B0A1-04DD-4FE4-B7FD-E17ADB519C99}" destId="{FCC5D93A-DF45-48A3-B2E7-642345FEFE36}"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8D6DE-8A3E-4FC1-8B31-A9D7C829BEFC}">
      <dsp:nvSpPr>
        <dsp:cNvPr id="0" name=""/>
        <dsp:cNvSpPr/>
      </dsp:nvSpPr>
      <dsp:spPr>
        <a:xfrm>
          <a:off x="788669" y="0"/>
          <a:ext cx="8938260" cy="4351338"/>
        </a:xfrm>
        <a:prstGeom prst="rightArrow">
          <a:avLst/>
        </a:prstGeom>
        <a:solidFill>
          <a:schemeClr val="accent1">
            <a:tint val="40000"/>
            <a:hueOff val="0"/>
            <a:satOff val="0"/>
            <a:lumOff val="0"/>
            <a:alpha val="62000"/>
          </a:schemeClr>
        </a:solidFill>
        <a:ln>
          <a:noFill/>
        </a:ln>
        <a:effectLst/>
      </dsp:spPr>
      <dsp:style>
        <a:lnRef idx="0">
          <a:scrgbClr r="0" g="0" b="0"/>
        </a:lnRef>
        <a:fillRef idx="1">
          <a:scrgbClr r="0" g="0" b="0"/>
        </a:fillRef>
        <a:effectRef idx="0">
          <a:scrgbClr r="0" g="0" b="0"/>
        </a:effectRef>
        <a:fontRef idx="minor"/>
      </dsp:style>
    </dsp:sp>
    <dsp:sp modelId="{BE4D152F-7AD4-46A3-A21B-F399CDC0D6B2}">
      <dsp:nvSpPr>
        <dsp:cNvPr id="0" name=""/>
        <dsp:cNvSpPr/>
      </dsp:nvSpPr>
      <dsp:spPr>
        <a:xfrm>
          <a:off x="5102" y="1305401"/>
          <a:ext cx="1550223"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FASTQ</a:t>
          </a:r>
        </a:p>
        <a:p>
          <a:pPr marL="0" lvl="0" indent="0" algn="ctr" defTabSz="933450">
            <a:lnSpc>
              <a:spcPct val="90000"/>
            </a:lnSpc>
            <a:spcBef>
              <a:spcPct val="0"/>
            </a:spcBef>
            <a:spcAft>
              <a:spcPct val="35000"/>
            </a:spcAft>
            <a:buNone/>
          </a:pPr>
          <a:r>
            <a:rPr lang="en-US" sz="2100" kern="1200" dirty="0"/>
            <a:t>Pair</a:t>
          </a:r>
        </a:p>
      </dsp:txBody>
      <dsp:txXfrm>
        <a:off x="80778" y="1381077"/>
        <a:ext cx="1398871" cy="1589183"/>
      </dsp:txXfrm>
    </dsp:sp>
    <dsp:sp modelId="{445FBA98-EDF5-4CC3-9641-FF1F8DF1ED91}">
      <dsp:nvSpPr>
        <dsp:cNvPr id="0" name=""/>
        <dsp:cNvSpPr/>
      </dsp:nvSpPr>
      <dsp:spPr>
        <a:xfrm>
          <a:off x="1796136" y="1305401"/>
          <a:ext cx="1550223"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BWA</a:t>
          </a:r>
        </a:p>
      </dsp:txBody>
      <dsp:txXfrm>
        <a:off x="1871812" y="1381077"/>
        <a:ext cx="1398871" cy="1589183"/>
      </dsp:txXfrm>
    </dsp:sp>
    <dsp:sp modelId="{748FA416-A551-4DA0-B7EC-22DF4E5D77BF}">
      <dsp:nvSpPr>
        <dsp:cNvPr id="0" name=""/>
        <dsp:cNvSpPr/>
      </dsp:nvSpPr>
      <dsp:spPr>
        <a:xfrm>
          <a:off x="3587171" y="1305401"/>
          <a:ext cx="1550223"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err="1"/>
            <a:t>SAMTools</a:t>
          </a:r>
          <a:endParaRPr lang="en-US" sz="2100" kern="1200" dirty="0"/>
        </a:p>
      </dsp:txBody>
      <dsp:txXfrm>
        <a:off x="3662847" y="1381077"/>
        <a:ext cx="1398871" cy="1589183"/>
      </dsp:txXfrm>
    </dsp:sp>
    <dsp:sp modelId="{72992AC1-2246-4FA5-A1DC-79FEC8225EB7}">
      <dsp:nvSpPr>
        <dsp:cNvPr id="0" name=""/>
        <dsp:cNvSpPr/>
      </dsp:nvSpPr>
      <dsp:spPr>
        <a:xfrm>
          <a:off x="5378205" y="1305401"/>
          <a:ext cx="1550223"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Python</a:t>
          </a:r>
        </a:p>
      </dsp:txBody>
      <dsp:txXfrm>
        <a:off x="5453881" y="1381077"/>
        <a:ext cx="1398871" cy="1589183"/>
      </dsp:txXfrm>
    </dsp:sp>
    <dsp:sp modelId="{0389FD9E-D22D-4C98-A8FB-5B7996832144}">
      <dsp:nvSpPr>
        <dsp:cNvPr id="0" name=""/>
        <dsp:cNvSpPr/>
      </dsp:nvSpPr>
      <dsp:spPr>
        <a:xfrm>
          <a:off x="7169240" y="1305401"/>
          <a:ext cx="1550223"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Matplotlib</a:t>
          </a:r>
        </a:p>
      </dsp:txBody>
      <dsp:txXfrm>
        <a:off x="7244916" y="1381077"/>
        <a:ext cx="1398871" cy="1589183"/>
      </dsp:txXfrm>
    </dsp:sp>
    <dsp:sp modelId="{FCC5D93A-DF45-48A3-B2E7-642345FEFE36}">
      <dsp:nvSpPr>
        <dsp:cNvPr id="0" name=""/>
        <dsp:cNvSpPr/>
      </dsp:nvSpPr>
      <dsp:spPr>
        <a:xfrm>
          <a:off x="8960274" y="1305401"/>
          <a:ext cx="1550223"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Report</a:t>
          </a:r>
        </a:p>
      </dsp:txBody>
      <dsp:txXfrm>
        <a:off x="9035950" y="1381077"/>
        <a:ext cx="1398871" cy="15891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8D6DE-8A3E-4FC1-8B31-A9D7C829BEFC}">
      <dsp:nvSpPr>
        <dsp:cNvPr id="0" name=""/>
        <dsp:cNvSpPr/>
      </dsp:nvSpPr>
      <dsp:spPr>
        <a:xfrm>
          <a:off x="788669" y="0"/>
          <a:ext cx="8938260" cy="4351338"/>
        </a:xfrm>
        <a:prstGeom prst="rightArrow">
          <a:avLst/>
        </a:prstGeom>
        <a:solidFill>
          <a:schemeClr val="accent1">
            <a:tint val="40000"/>
            <a:hueOff val="0"/>
            <a:satOff val="0"/>
            <a:lumOff val="0"/>
            <a:alpha val="62000"/>
          </a:schemeClr>
        </a:solidFill>
        <a:ln>
          <a:noFill/>
        </a:ln>
        <a:effectLst/>
      </dsp:spPr>
      <dsp:style>
        <a:lnRef idx="0">
          <a:scrgbClr r="0" g="0" b="0"/>
        </a:lnRef>
        <a:fillRef idx="1">
          <a:scrgbClr r="0" g="0" b="0"/>
        </a:fillRef>
        <a:effectRef idx="0">
          <a:scrgbClr r="0" g="0" b="0"/>
        </a:effectRef>
        <a:fontRef idx="minor"/>
      </dsp:style>
    </dsp:sp>
    <dsp:sp modelId="{BE4D152F-7AD4-46A3-A21B-F399CDC0D6B2}">
      <dsp:nvSpPr>
        <dsp:cNvPr id="0" name=""/>
        <dsp:cNvSpPr/>
      </dsp:nvSpPr>
      <dsp:spPr>
        <a:xfrm>
          <a:off x="5102" y="1305401"/>
          <a:ext cx="1550223"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FASTQ</a:t>
          </a:r>
        </a:p>
        <a:p>
          <a:pPr marL="0" lvl="0" indent="0" algn="ctr" defTabSz="977900">
            <a:lnSpc>
              <a:spcPct val="90000"/>
            </a:lnSpc>
            <a:spcBef>
              <a:spcPct val="0"/>
            </a:spcBef>
            <a:spcAft>
              <a:spcPct val="35000"/>
            </a:spcAft>
            <a:buNone/>
          </a:pPr>
          <a:r>
            <a:rPr lang="en-US" sz="2200" kern="1200" dirty="0"/>
            <a:t>Pair</a:t>
          </a:r>
        </a:p>
      </dsp:txBody>
      <dsp:txXfrm>
        <a:off x="80778" y="1381077"/>
        <a:ext cx="1398871" cy="1589183"/>
      </dsp:txXfrm>
    </dsp:sp>
    <dsp:sp modelId="{445FBA98-EDF5-4CC3-9641-FF1F8DF1ED91}">
      <dsp:nvSpPr>
        <dsp:cNvPr id="0" name=""/>
        <dsp:cNvSpPr/>
      </dsp:nvSpPr>
      <dsp:spPr>
        <a:xfrm>
          <a:off x="1796136" y="1305401"/>
          <a:ext cx="1550223"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FIGARO</a:t>
          </a:r>
        </a:p>
      </dsp:txBody>
      <dsp:txXfrm>
        <a:off x="1871812" y="1381077"/>
        <a:ext cx="1398871" cy="1589183"/>
      </dsp:txXfrm>
    </dsp:sp>
    <dsp:sp modelId="{748FA416-A551-4DA0-B7EC-22DF4E5D77BF}">
      <dsp:nvSpPr>
        <dsp:cNvPr id="0" name=""/>
        <dsp:cNvSpPr/>
      </dsp:nvSpPr>
      <dsp:spPr>
        <a:xfrm>
          <a:off x="3587171" y="1305401"/>
          <a:ext cx="1550223"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DADA2</a:t>
          </a:r>
        </a:p>
      </dsp:txBody>
      <dsp:txXfrm>
        <a:off x="3662847" y="1381077"/>
        <a:ext cx="1398871" cy="1589183"/>
      </dsp:txXfrm>
    </dsp:sp>
    <dsp:sp modelId="{72992AC1-2246-4FA5-A1DC-79FEC8225EB7}">
      <dsp:nvSpPr>
        <dsp:cNvPr id="0" name=""/>
        <dsp:cNvSpPr/>
      </dsp:nvSpPr>
      <dsp:spPr>
        <a:xfrm>
          <a:off x="5378205" y="1305401"/>
          <a:ext cx="1550223"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Python</a:t>
          </a:r>
        </a:p>
      </dsp:txBody>
      <dsp:txXfrm>
        <a:off x="5453881" y="1381077"/>
        <a:ext cx="1398871" cy="1589183"/>
      </dsp:txXfrm>
    </dsp:sp>
    <dsp:sp modelId="{0389FD9E-D22D-4C98-A8FB-5B7996832144}">
      <dsp:nvSpPr>
        <dsp:cNvPr id="0" name=""/>
        <dsp:cNvSpPr/>
      </dsp:nvSpPr>
      <dsp:spPr>
        <a:xfrm>
          <a:off x="7169240" y="1305401"/>
          <a:ext cx="1550223"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Matplotlib</a:t>
          </a:r>
        </a:p>
      </dsp:txBody>
      <dsp:txXfrm>
        <a:off x="7244916" y="1381077"/>
        <a:ext cx="1398871" cy="1589183"/>
      </dsp:txXfrm>
    </dsp:sp>
    <dsp:sp modelId="{FCC5D93A-DF45-48A3-B2E7-642345FEFE36}">
      <dsp:nvSpPr>
        <dsp:cNvPr id="0" name=""/>
        <dsp:cNvSpPr/>
      </dsp:nvSpPr>
      <dsp:spPr>
        <a:xfrm>
          <a:off x="8960274" y="1305401"/>
          <a:ext cx="1550223"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Report</a:t>
          </a:r>
        </a:p>
      </dsp:txBody>
      <dsp:txXfrm>
        <a:off x="9035950" y="1381077"/>
        <a:ext cx="1398871" cy="158918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0.16095</cdr:x>
      <cdr:y>0.54777</cdr:y>
    </cdr:from>
    <cdr:to>
      <cdr:x>0.16095</cdr:x>
      <cdr:y>0.58156</cdr:y>
    </cdr:to>
    <cdr:cxnSp macro="">
      <cdr:nvCxnSpPr>
        <cdr:cNvPr id="2" name="Straight Arrow Connector 1">
          <a:extLst xmlns:a="http://schemas.openxmlformats.org/drawingml/2006/main">
            <a:ext uri="{FF2B5EF4-FFF2-40B4-BE49-F238E27FC236}">
              <a16:creationId xmlns:a16="http://schemas.microsoft.com/office/drawing/2014/main" id="{A50C9DF7-8451-4647-83C8-B03AA30DADD2}"/>
            </a:ext>
          </a:extLst>
        </cdr:cNvPr>
        <cdr:cNvCxnSpPr>
          <a:cxnSpLocks xmlns:a="http://schemas.openxmlformats.org/drawingml/2006/main"/>
        </cdr:cNvCxnSpPr>
      </cdr:nvCxnSpPr>
      <cdr:spPr>
        <a:xfrm xmlns:a="http://schemas.openxmlformats.org/drawingml/2006/main">
          <a:off x="985184" y="1830768"/>
          <a:ext cx="0" cy="112914"/>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0.36453</cdr:x>
      <cdr:y>0.55917</cdr:y>
    </cdr:from>
    <cdr:to>
      <cdr:x>0.36453</cdr:x>
      <cdr:y>0.58156</cdr:y>
    </cdr:to>
    <cdr:cxnSp macro="">
      <cdr:nvCxnSpPr>
        <cdr:cNvPr id="6" name="Straight Arrow Connector 5">
          <a:extLst xmlns:a="http://schemas.openxmlformats.org/drawingml/2006/main">
            <a:ext uri="{FF2B5EF4-FFF2-40B4-BE49-F238E27FC236}">
              <a16:creationId xmlns:a16="http://schemas.microsoft.com/office/drawing/2014/main" id="{7C6BA48D-09A5-4D5C-B232-D8D6D3EE8ACC}"/>
            </a:ext>
          </a:extLst>
        </cdr:cNvPr>
        <cdr:cNvCxnSpPr>
          <a:cxnSpLocks xmlns:a="http://schemas.openxmlformats.org/drawingml/2006/main"/>
        </cdr:cNvCxnSpPr>
      </cdr:nvCxnSpPr>
      <cdr:spPr>
        <a:xfrm xmlns:a="http://schemas.openxmlformats.org/drawingml/2006/main">
          <a:off x="2231372" y="1868868"/>
          <a:ext cx="0" cy="74814"/>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0.16095</cdr:x>
      <cdr:y>0.54777</cdr:y>
    </cdr:from>
    <cdr:to>
      <cdr:x>0.16095</cdr:x>
      <cdr:y>0.58156</cdr:y>
    </cdr:to>
    <cdr:cxnSp macro="">
      <cdr:nvCxnSpPr>
        <cdr:cNvPr id="2" name="Straight Arrow Connector 1">
          <a:extLst xmlns:a="http://schemas.openxmlformats.org/drawingml/2006/main">
            <a:ext uri="{FF2B5EF4-FFF2-40B4-BE49-F238E27FC236}">
              <a16:creationId xmlns:a16="http://schemas.microsoft.com/office/drawing/2014/main" id="{A50C9DF7-8451-4647-83C8-B03AA30DADD2}"/>
            </a:ext>
          </a:extLst>
        </cdr:cNvPr>
        <cdr:cNvCxnSpPr>
          <a:cxnSpLocks xmlns:a="http://schemas.openxmlformats.org/drawingml/2006/main"/>
        </cdr:cNvCxnSpPr>
      </cdr:nvCxnSpPr>
      <cdr:spPr>
        <a:xfrm xmlns:a="http://schemas.openxmlformats.org/drawingml/2006/main">
          <a:off x="985184" y="1830768"/>
          <a:ext cx="0" cy="112914"/>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0.36453</cdr:x>
      <cdr:y>0.55917</cdr:y>
    </cdr:from>
    <cdr:to>
      <cdr:x>0.36453</cdr:x>
      <cdr:y>0.58156</cdr:y>
    </cdr:to>
    <cdr:cxnSp macro="">
      <cdr:nvCxnSpPr>
        <cdr:cNvPr id="6" name="Straight Arrow Connector 5">
          <a:extLst xmlns:a="http://schemas.openxmlformats.org/drawingml/2006/main">
            <a:ext uri="{FF2B5EF4-FFF2-40B4-BE49-F238E27FC236}">
              <a16:creationId xmlns:a16="http://schemas.microsoft.com/office/drawing/2014/main" id="{7C6BA48D-09A5-4D5C-B232-D8D6D3EE8ACC}"/>
            </a:ext>
          </a:extLst>
        </cdr:cNvPr>
        <cdr:cNvCxnSpPr>
          <a:cxnSpLocks xmlns:a="http://schemas.openxmlformats.org/drawingml/2006/main"/>
        </cdr:cNvCxnSpPr>
      </cdr:nvCxnSpPr>
      <cdr:spPr>
        <a:xfrm xmlns:a="http://schemas.openxmlformats.org/drawingml/2006/main">
          <a:off x="2231372" y="1868868"/>
          <a:ext cx="0" cy="74814"/>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661C7F-2C1D-439E-B38A-BC4B8E8B9493}" type="datetimeFigureOut">
              <a:rPr lang="en-US" smtClean="0"/>
              <a:t>5/14/2020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35803D-7F6E-40E8-905D-883C5333B1EE}" type="slidenum">
              <a:rPr lang="en-US" smtClean="0"/>
              <a:t>‹#›</a:t>
            </a:fld>
            <a:endParaRPr lang="en-US"/>
          </a:p>
        </p:txBody>
      </p:sp>
    </p:spTree>
    <p:extLst>
      <p:ext uri="{BB962C8B-B14F-4D97-AF65-F5344CB8AC3E}">
        <p14:creationId xmlns:p14="http://schemas.microsoft.com/office/powerpoint/2010/main" val="3388541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pPr defTabSz="930275" eaLnBrk="1" hangingPunct="1">
              <a:spcBef>
                <a:spcPct val="0"/>
              </a:spcBef>
            </a:pPr>
            <a:endParaRPr lang="de-DE"/>
          </a:p>
        </p:txBody>
      </p:sp>
      <p:sp>
        <p:nvSpPr>
          <p:cNvPr id="655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0F5A66-E102-4100-878D-60123B1EC64B}" type="slidenum">
              <a:rPr lang="en-US">
                <a:cs typeface="Arial" charset="0"/>
              </a:rPr>
              <a:pPr fontAlgn="base">
                <a:spcBef>
                  <a:spcPct val="0"/>
                </a:spcBef>
                <a:spcAft>
                  <a:spcPct val="0"/>
                </a:spcAft>
                <a:defRPr/>
              </a:pPr>
              <a:t>6</a:t>
            </a:fld>
            <a:endParaRPr lang="en-US">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pPr defTabSz="930275" eaLnBrk="1" hangingPunct="1">
              <a:spcBef>
                <a:spcPct val="0"/>
              </a:spcBef>
            </a:pPr>
            <a:endParaRPr lang="de-DE"/>
          </a:p>
        </p:txBody>
      </p:sp>
      <p:sp>
        <p:nvSpPr>
          <p:cNvPr id="655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0F5A66-E102-4100-878D-60123B1EC64B}" type="slidenum">
              <a:rPr lang="en-US">
                <a:cs typeface="Arial" charset="0"/>
              </a:rPr>
              <a:pPr fontAlgn="base">
                <a:spcBef>
                  <a:spcPct val="0"/>
                </a:spcBef>
                <a:spcAft>
                  <a:spcPct val="0"/>
                </a:spcAft>
                <a:defRPr/>
              </a:pPr>
              <a:t>7</a:t>
            </a:fld>
            <a:endParaRPr lang="en-US">
              <a:cs typeface="Arial" charset="0"/>
            </a:endParaRPr>
          </a:p>
        </p:txBody>
      </p:sp>
    </p:spTree>
    <p:extLst>
      <p:ext uri="{BB962C8B-B14F-4D97-AF65-F5344CB8AC3E}">
        <p14:creationId xmlns:p14="http://schemas.microsoft.com/office/powerpoint/2010/main" val="3002524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pPr defTabSz="930275" eaLnBrk="1" hangingPunct="1">
              <a:spcBef>
                <a:spcPct val="0"/>
              </a:spcBef>
            </a:pPr>
            <a:endParaRPr lang="de-DE"/>
          </a:p>
        </p:txBody>
      </p:sp>
      <p:sp>
        <p:nvSpPr>
          <p:cNvPr id="655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0F5A66-E102-4100-878D-60123B1EC64B}" type="slidenum">
              <a:rPr lang="en-US">
                <a:cs typeface="Arial" charset="0"/>
              </a:rPr>
              <a:pPr fontAlgn="base">
                <a:spcBef>
                  <a:spcPct val="0"/>
                </a:spcBef>
                <a:spcAft>
                  <a:spcPct val="0"/>
                </a:spcAft>
                <a:defRPr/>
              </a:pPr>
              <a:t>38</a:t>
            </a:fld>
            <a:endParaRPr lang="en-US">
              <a:cs typeface="Arial" charset="0"/>
            </a:endParaRPr>
          </a:p>
        </p:txBody>
      </p:sp>
    </p:spTree>
    <p:extLst>
      <p:ext uri="{BB962C8B-B14F-4D97-AF65-F5344CB8AC3E}">
        <p14:creationId xmlns:p14="http://schemas.microsoft.com/office/powerpoint/2010/main" val="757493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Bacterial Growth/Decay and Nucleic Acid Degradation Compromise Microbiome Measurements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Stool samples stored at ambient temperature over </a:t>
            </a:r>
            <a:r>
              <a:rPr lang="en-US" sz="1200" u="sng" dirty="0"/>
              <a:t>1 month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Major publications facing the challenge of sample collection</a:t>
            </a:r>
          </a:p>
          <a:p>
            <a:endParaRPr lang="en-US" sz="1200" b="1" dirty="0"/>
          </a:p>
          <a:p>
            <a:r>
              <a:rPr lang="en-US" sz="1200" b="1" dirty="0"/>
              <a:t>Bias from Sample Collection Required “Editing” the Data to Try and remove Bacterial Blooms</a:t>
            </a:r>
          </a:p>
          <a:p>
            <a:endParaRPr lang="en-US" sz="1200" b="1" dirty="0"/>
          </a:p>
          <a:p>
            <a:r>
              <a:rPr lang="en-US" sz="1200" b="1" dirty="0"/>
              <a:t>Bias from Sample Collection Required “Editing” the Data to Try and remove Bacterial Blooms</a:t>
            </a:r>
            <a:endParaRPr lang="en-US" dirty="0"/>
          </a:p>
        </p:txBody>
      </p:sp>
      <p:sp>
        <p:nvSpPr>
          <p:cNvPr id="4" name="Slide Number Placeholder 3"/>
          <p:cNvSpPr>
            <a:spLocks noGrp="1"/>
          </p:cNvSpPr>
          <p:nvPr>
            <p:ph type="sldNum" sz="quarter" idx="5"/>
          </p:nvPr>
        </p:nvSpPr>
        <p:spPr/>
        <p:txBody>
          <a:bodyPr/>
          <a:lstStyle/>
          <a:p>
            <a:fld id="{ECFE0155-C4ED-4E93-935F-A3C2A05D0C18}" type="slidenum">
              <a:rPr lang="en-US" smtClean="0"/>
              <a:t>48</a:t>
            </a:fld>
            <a:endParaRPr lang="en-US"/>
          </a:p>
        </p:txBody>
      </p:sp>
    </p:spTree>
    <p:extLst>
      <p:ext uri="{BB962C8B-B14F-4D97-AF65-F5344CB8AC3E}">
        <p14:creationId xmlns:p14="http://schemas.microsoft.com/office/powerpoint/2010/main" val="2235936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Bacterial Growth/Decay and Nucleic Acid Degradation Compromise Microbiome Measurements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Stool samples stored at ambient temperature over </a:t>
            </a:r>
            <a:r>
              <a:rPr lang="en-US" sz="1200" u="sng" dirty="0"/>
              <a:t>1 month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Major publications facing the challenge of sample collection</a:t>
            </a:r>
          </a:p>
          <a:p>
            <a:endParaRPr lang="en-US" sz="1200" b="1" dirty="0"/>
          </a:p>
          <a:p>
            <a:r>
              <a:rPr lang="en-US" sz="1200" b="1" dirty="0"/>
              <a:t>Bias from Sample Collection Required “Editing” the Data to Try and remove Bacterial Blooms</a:t>
            </a:r>
          </a:p>
          <a:p>
            <a:endParaRPr lang="en-US" sz="1200" b="1" dirty="0"/>
          </a:p>
          <a:p>
            <a:r>
              <a:rPr lang="en-US" sz="1200" b="1" dirty="0"/>
              <a:t>Bias from Sample Collection Required “Editing” the Data to Try and remove Bacterial Blooms</a:t>
            </a:r>
            <a:endParaRPr lang="en-US" dirty="0"/>
          </a:p>
        </p:txBody>
      </p:sp>
      <p:sp>
        <p:nvSpPr>
          <p:cNvPr id="4" name="Slide Number Placeholder 3"/>
          <p:cNvSpPr>
            <a:spLocks noGrp="1"/>
          </p:cNvSpPr>
          <p:nvPr>
            <p:ph type="sldNum" sz="quarter" idx="5"/>
          </p:nvPr>
        </p:nvSpPr>
        <p:spPr/>
        <p:txBody>
          <a:bodyPr/>
          <a:lstStyle/>
          <a:p>
            <a:fld id="{ECFE0155-C4ED-4E93-935F-A3C2A05D0C18}" type="slidenum">
              <a:rPr lang="en-US" smtClean="0"/>
              <a:t>49</a:t>
            </a:fld>
            <a:endParaRPr lang="en-US"/>
          </a:p>
        </p:txBody>
      </p:sp>
    </p:spTree>
    <p:extLst>
      <p:ext uri="{BB962C8B-B14F-4D97-AF65-F5344CB8AC3E}">
        <p14:creationId xmlns:p14="http://schemas.microsoft.com/office/powerpoint/2010/main" val="1328673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a:p>
        </p:txBody>
      </p:sp>
      <p:sp>
        <p:nvSpPr>
          <p:cNvPr id="532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6BCF06-76B6-44BC-94E3-56F556C01FA2}" type="slidenum">
              <a:rPr lang="en-US">
                <a:cs typeface="Arial" charset="0"/>
              </a:rPr>
              <a:pPr fontAlgn="base">
                <a:spcBef>
                  <a:spcPct val="0"/>
                </a:spcBef>
                <a:spcAft>
                  <a:spcPct val="0"/>
                </a:spcAft>
                <a:defRPr/>
              </a:pPr>
              <a:t>51</a:t>
            </a:fld>
            <a:endParaRPr lang="en-US">
              <a:cs typeface="Arial" charset="0"/>
            </a:endParaRPr>
          </a:p>
        </p:txBody>
      </p:sp>
    </p:spTree>
    <p:extLst>
      <p:ext uri="{BB962C8B-B14F-4D97-AF65-F5344CB8AC3E}">
        <p14:creationId xmlns:p14="http://schemas.microsoft.com/office/powerpoint/2010/main" val="10786157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Opener">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12331DAD-76C8-D143-940A-1249F810C751}" type="datetime4">
              <a:rPr lang="en-US" smtClean="0"/>
              <a:t>May 12, 2020</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5" name="Background">
            <a:extLst>
              <a:ext uri="{FF2B5EF4-FFF2-40B4-BE49-F238E27FC236}">
                <a16:creationId xmlns:a16="http://schemas.microsoft.com/office/drawing/2014/main" id="{4C1E4286-FD2F-814C-A4E5-B50094C0B6DB}"/>
              </a:ext>
            </a:extLst>
          </p:cNvPr>
          <p:cNvSpPr>
            <a:spLocks noChangeAspect="1"/>
          </p:cNvSpPr>
          <p:nvPr/>
        </p:nvSpPr>
        <p:spPr>
          <a:xfrm>
            <a:off x="0" y="1"/>
            <a:ext cx="12192000" cy="6868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sp>
        <p:nvSpPr>
          <p:cNvPr id="26" name="Content Placeholder 22">
            <a:extLst>
              <a:ext uri="{FF2B5EF4-FFF2-40B4-BE49-F238E27FC236}">
                <a16:creationId xmlns:a16="http://schemas.microsoft.com/office/drawing/2014/main" id="{C424A90F-84FD-434F-AF04-DB8738AB4794}"/>
              </a:ext>
            </a:extLst>
          </p:cNvPr>
          <p:cNvSpPr>
            <a:spLocks noGrp="1"/>
          </p:cNvSpPr>
          <p:nvPr>
            <p:ph sz="quarter" idx="22" hasCustomPrompt="1"/>
          </p:nvPr>
        </p:nvSpPr>
        <p:spPr>
          <a:xfrm>
            <a:off x="853440" y="6219032"/>
            <a:ext cx="2180084" cy="221599"/>
          </a:xfrm>
          <a:prstGeom prst="rect">
            <a:avLst/>
          </a:prstGeom>
        </p:spPr>
        <p:txBody>
          <a:bodyPr wrap="none" lIns="9144" tIns="0" bIns="0" anchor="b" anchorCtr="0">
            <a:spAutoFit/>
          </a:bodyPr>
          <a:lstStyle>
            <a:lvl1pPr marL="0" indent="0">
              <a:spcBef>
                <a:spcPts val="400"/>
              </a:spcBef>
              <a:buFontTx/>
              <a:buNone/>
              <a:defRPr sz="1600" b="0" i="0">
                <a:solidFill>
                  <a:srgbClr val="898989"/>
                </a:solidFill>
                <a:latin typeface="Helvetica Regular" pitchFamily="2" charset="0"/>
              </a:defRPr>
            </a:lvl1pPr>
            <a:lvl2pPr>
              <a:defRPr sz="1600"/>
            </a:lvl2pPr>
            <a:lvl3pPr>
              <a:defRPr sz="1600"/>
            </a:lvl3pPr>
            <a:lvl4pPr>
              <a:defRPr sz="1600"/>
            </a:lvl4pPr>
            <a:lvl5pPr>
              <a:defRPr sz="1600"/>
            </a:lvl5pPr>
          </a:lstStyle>
          <a:p>
            <a:r>
              <a:rPr lang="en-US" sz="1600" dirty="0">
                <a:solidFill>
                  <a:srgbClr val="58595B"/>
                </a:solidFill>
                <a:latin typeface="Helvetica" pitchFamily="2" charset="0"/>
              </a:rPr>
              <a:t>Title, Department Name</a:t>
            </a:r>
          </a:p>
        </p:txBody>
      </p:sp>
      <p:sp>
        <p:nvSpPr>
          <p:cNvPr id="28" name="Content Placeholder 22">
            <a:extLst>
              <a:ext uri="{FF2B5EF4-FFF2-40B4-BE49-F238E27FC236}">
                <a16:creationId xmlns:a16="http://schemas.microsoft.com/office/drawing/2014/main" id="{6013CCDF-D30B-8B49-870C-487BC9166588}"/>
              </a:ext>
            </a:extLst>
          </p:cNvPr>
          <p:cNvSpPr>
            <a:spLocks noGrp="1"/>
          </p:cNvSpPr>
          <p:nvPr>
            <p:ph sz="quarter" idx="23" hasCustomPrompt="1"/>
          </p:nvPr>
        </p:nvSpPr>
        <p:spPr>
          <a:xfrm>
            <a:off x="853440" y="5975192"/>
            <a:ext cx="1503232" cy="221599"/>
          </a:xfrm>
          <a:prstGeom prst="rect">
            <a:avLst/>
          </a:prstGeom>
        </p:spPr>
        <p:txBody>
          <a:bodyPr wrap="none" lIns="9144" tIns="0" bIns="0" anchor="b" anchorCtr="0">
            <a:spAutoFit/>
          </a:bodyPr>
          <a:lstStyle>
            <a:lvl1pPr marL="0" indent="0">
              <a:spcBef>
                <a:spcPts val="400"/>
              </a:spcBef>
              <a:buFontTx/>
              <a:buNone/>
              <a:defRPr sz="1600" b="0" i="0">
                <a:solidFill>
                  <a:srgbClr val="898989"/>
                </a:solidFill>
                <a:latin typeface="Helvetica Regular" pitchFamily="2" charset="0"/>
              </a:defRPr>
            </a:lvl1pPr>
            <a:lvl2pPr>
              <a:defRPr sz="1600"/>
            </a:lvl2pPr>
            <a:lvl3pPr>
              <a:defRPr sz="1600"/>
            </a:lvl3pPr>
            <a:lvl4pPr>
              <a:defRPr sz="1600"/>
            </a:lvl4pPr>
            <a:lvl5pPr>
              <a:defRPr sz="1600"/>
            </a:lvl5pPr>
          </a:lstStyle>
          <a:p>
            <a:r>
              <a:rPr lang="en-US" sz="1600" dirty="0">
                <a:solidFill>
                  <a:srgbClr val="58595B"/>
                </a:solidFill>
                <a:latin typeface="Helvetica" pitchFamily="2" charset="0"/>
              </a:rPr>
              <a:t>Presenter Name</a:t>
            </a:r>
          </a:p>
        </p:txBody>
      </p:sp>
      <p:sp>
        <p:nvSpPr>
          <p:cNvPr id="15" name="Header rule">
            <a:extLst>
              <a:ext uri="{FF2B5EF4-FFF2-40B4-BE49-F238E27FC236}">
                <a16:creationId xmlns:a16="http://schemas.microsoft.com/office/drawing/2014/main" id="{9D6D4E19-3FBE-DF40-B8C1-98D35A8D9F51}"/>
              </a:ext>
            </a:extLst>
          </p:cNvPr>
          <p:cNvSpPr/>
          <p:nvPr/>
        </p:nvSpPr>
        <p:spPr>
          <a:xfrm>
            <a:off x="853440" y="402336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7" name="Header rule">
            <a:extLst>
              <a:ext uri="{FF2B5EF4-FFF2-40B4-BE49-F238E27FC236}">
                <a16:creationId xmlns:a16="http://schemas.microsoft.com/office/drawing/2014/main" id="{09B1960F-507A-E84C-8B64-1891B754A975}"/>
              </a:ext>
            </a:extLst>
          </p:cNvPr>
          <p:cNvSpPr/>
          <p:nvPr/>
        </p:nvSpPr>
        <p:spPr>
          <a:xfrm>
            <a:off x="853440" y="243840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pic>
        <p:nvPicPr>
          <p:cNvPr id="3" name="logo lockup" hidden="1">
            <a:extLst>
              <a:ext uri="{FF2B5EF4-FFF2-40B4-BE49-F238E27FC236}">
                <a16:creationId xmlns:a16="http://schemas.microsoft.com/office/drawing/2014/main" id="{A0682890-AF0C-4247-AD31-1CB6F62F7850}"/>
              </a:ext>
            </a:extLst>
          </p:cNvPr>
          <p:cNvPicPr>
            <a:picLocks noChangeAspect="1"/>
          </p:cNvPicPr>
          <p:nvPr/>
        </p:nvPicPr>
        <p:blipFill>
          <a:blip r:embed="rId2"/>
          <a:stretch>
            <a:fillRect/>
          </a:stretch>
        </p:blipFill>
        <p:spPr>
          <a:xfrm>
            <a:off x="853440" y="631500"/>
            <a:ext cx="4572000" cy="508000"/>
          </a:xfrm>
          <a:prstGeom prst="rect">
            <a:avLst/>
          </a:prstGeom>
        </p:spPr>
      </p:pic>
      <p:sp>
        <p:nvSpPr>
          <p:cNvPr id="13" name="Picture Placeholder 5">
            <a:extLst>
              <a:ext uri="{FF2B5EF4-FFF2-40B4-BE49-F238E27FC236}">
                <a16:creationId xmlns:a16="http://schemas.microsoft.com/office/drawing/2014/main" id="{4C1BE7FB-0098-1444-898A-9FEDB68EF2C5}"/>
              </a:ext>
            </a:extLst>
          </p:cNvPr>
          <p:cNvSpPr>
            <a:spLocks noGrp="1"/>
          </p:cNvSpPr>
          <p:nvPr>
            <p:ph type="pic" sz="quarter" idx="24" hasCustomPrompt="1"/>
          </p:nvPr>
        </p:nvSpPr>
        <p:spPr>
          <a:xfrm>
            <a:off x="863598" y="635002"/>
            <a:ext cx="7419517" cy="1375519"/>
          </a:xfrm>
          <a:prstGeom prst="rect">
            <a:avLst/>
          </a:prstGeom>
        </p:spPr>
        <p:txBody>
          <a:bodyPr wrap="square" lIns="0" tIns="0" rIns="0" anchor="t" anchorCtr="0">
            <a:noAutofit/>
          </a:bodyPr>
          <a:lstStyle>
            <a:lvl1pPr marL="0" indent="0" algn="l">
              <a:buNone/>
              <a:defRPr sz="1333" u="none"/>
            </a:lvl1pPr>
          </a:lstStyle>
          <a:p>
            <a:r>
              <a:rPr lang="en-US" dirty="0"/>
              <a:t>Click the icon to insert the </a:t>
            </a:r>
            <a:r>
              <a:rPr lang="en-US" dirty="0" err="1"/>
              <a:t>Bxd-blk</a:t>
            </a:r>
            <a:r>
              <a:rPr lang="en-US" dirty="0"/>
              <a:t> or Boxed-</a:t>
            </a:r>
            <a:r>
              <a:rPr lang="en-US" dirty="0" err="1"/>
              <a:t>BlackType</a:t>
            </a:r>
            <a:r>
              <a:rPr lang="en-US" dirty="0"/>
              <a:t>, </a:t>
            </a:r>
            <a:r>
              <a:rPr lang="en-US" dirty="0" err="1"/>
              <a:t>svg</a:t>
            </a:r>
            <a:r>
              <a:rPr lang="en-US" dirty="0"/>
              <a:t> or </a:t>
            </a:r>
            <a:r>
              <a:rPr lang="en-US" dirty="0" err="1"/>
              <a:t>png</a:t>
            </a:r>
            <a:r>
              <a:rPr lang="en-US" dirty="0"/>
              <a:t> format version of your department logo. Follow the pink instructions.</a:t>
            </a:r>
          </a:p>
        </p:txBody>
      </p:sp>
      <p:sp>
        <p:nvSpPr>
          <p:cNvPr id="12" name="TextBox 11" hidden="1">
            <a:extLst>
              <a:ext uri="{FF2B5EF4-FFF2-40B4-BE49-F238E27FC236}">
                <a16:creationId xmlns:a16="http://schemas.microsoft.com/office/drawing/2014/main" id="{992A067E-6CB9-C14C-9A18-33F98E6EF3A7}"/>
              </a:ext>
            </a:extLst>
          </p:cNvPr>
          <p:cNvSpPr txBox="1"/>
          <p:nvPr/>
        </p:nvSpPr>
        <p:spPr>
          <a:xfrm>
            <a:off x="865632" y="633984"/>
            <a:ext cx="1066800" cy="499872"/>
          </a:xfrm>
          <a:prstGeom prst="rect">
            <a:avLst/>
          </a:prstGeom>
          <a:solidFill>
            <a:srgbClr val="FF00FF"/>
          </a:solidFill>
          <a:ln w="6350">
            <a:noFill/>
          </a:ln>
        </p:spPr>
        <p:txBody>
          <a:bodyPr wrap="square" lIns="24384" tIns="12192" rIns="24384" bIns="0" rtlCol="0" anchor="ctr" anchorCtr="1">
            <a:normAutofit fontScale="92500" lnSpcReduction="2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67" dirty="0">
                <a:solidFill>
                  <a:schemeClr val="bg1"/>
                </a:solidFill>
              </a:rPr>
              <a:t>Resize the UCLA logo to match the size &amp; position of this box</a:t>
            </a:r>
          </a:p>
        </p:txBody>
      </p:sp>
      <p:sp>
        <p:nvSpPr>
          <p:cNvPr id="6" name="Text Placeholder 5">
            <a:extLst>
              <a:ext uri="{FF2B5EF4-FFF2-40B4-BE49-F238E27FC236}">
                <a16:creationId xmlns:a16="http://schemas.microsoft.com/office/drawing/2014/main" id="{D1A3CCD6-7C87-3540-AD4F-C4E375A40A67}"/>
              </a:ext>
            </a:extLst>
          </p:cNvPr>
          <p:cNvSpPr>
            <a:spLocks noGrp="1"/>
          </p:cNvSpPr>
          <p:nvPr>
            <p:ph type="body" sz="quarter" idx="25" hasCustomPrompt="1"/>
          </p:nvPr>
        </p:nvSpPr>
        <p:spPr>
          <a:xfrm>
            <a:off x="853440" y="2194560"/>
            <a:ext cx="4474815" cy="147797"/>
          </a:xfrm>
          <a:prstGeom prst="rect">
            <a:avLst/>
          </a:prstGeom>
        </p:spPr>
        <p:txBody>
          <a:bodyPr wrap="none" lIns="18288">
            <a:spAutoFit/>
          </a:bodyPr>
          <a:lstStyle>
            <a:lvl1pPr marL="0" indent="0">
              <a:buNone/>
              <a:defRPr sz="1067" cap="all" baseline="0">
                <a:latin typeface="+mn-lt"/>
              </a:defRPr>
            </a:lvl1pPr>
            <a:lvl2pPr marL="0" indent="0">
              <a:buFont typeface="Arial" panose="020B0604020202020204" pitchFamily="34" charset="0"/>
              <a:buNone/>
              <a:defRPr sz="1067">
                <a:latin typeface="+mn-lt"/>
              </a:defRPr>
            </a:lvl2pPr>
            <a:lvl3pPr marL="484620" indent="0">
              <a:buNone/>
              <a:defRPr sz="1067">
                <a:latin typeface="+mn-lt"/>
              </a:defRPr>
            </a:lvl3pPr>
            <a:lvl4pPr marL="0" indent="0">
              <a:buNone/>
              <a:defRPr sz="1067">
                <a:latin typeface="+mn-lt"/>
              </a:defRPr>
            </a:lvl4pPr>
            <a:lvl5pPr marL="0" indent="0">
              <a:buNone/>
              <a:defRPr sz="1067">
                <a:latin typeface="+mn-lt"/>
              </a:defRPr>
            </a:lvl5pPr>
          </a:lstStyle>
          <a:p>
            <a:pPr lvl="0"/>
            <a:r>
              <a:rPr lang="en-US" dirty="0"/>
              <a:t>JOB # GOES HERE [REMOVE FOR LIVE AUDIENCE PRESENTATION]</a:t>
            </a:r>
          </a:p>
        </p:txBody>
      </p:sp>
      <p:sp>
        <p:nvSpPr>
          <p:cNvPr id="2" name="TextBox 1">
            <a:extLst>
              <a:ext uri="{FF2B5EF4-FFF2-40B4-BE49-F238E27FC236}">
                <a16:creationId xmlns:a16="http://schemas.microsoft.com/office/drawing/2014/main" id="{E2AB141D-50D8-B545-AC99-DA856384CC54}"/>
              </a:ext>
            </a:extLst>
          </p:cNvPr>
          <p:cNvSpPr txBox="1"/>
          <p:nvPr/>
        </p:nvSpPr>
        <p:spPr>
          <a:xfrm>
            <a:off x="8793019" y="406401"/>
            <a:ext cx="1902691" cy="461665"/>
          </a:xfrm>
          <a:prstGeom prst="rect">
            <a:avLst/>
          </a:prstGeom>
          <a:noFill/>
        </p:spPr>
        <p:txBody>
          <a:bodyPr wrap="square" rtlCol="0">
            <a:spAutoFit/>
          </a:bodyPr>
          <a:lstStyle/>
          <a:p>
            <a:endParaRPr lang="en-US" sz="2400" dirty="0"/>
          </a:p>
        </p:txBody>
      </p:sp>
      <p:sp>
        <p:nvSpPr>
          <p:cNvPr id="10" name="Text Placeholder 9">
            <a:extLst>
              <a:ext uri="{FF2B5EF4-FFF2-40B4-BE49-F238E27FC236}">
                <a16:creationId xmlns:a16="http://schemas.microsoft.com/office/drawing/2014/main" id="{E60C41A6-45A6-5B44-9CEC-EBB9C50F73C1}"/>
              </a:ext>
            </a:extLst>
          </p:cNvPr>
          <p:cNvSpPr>
            <a:spLocks noGrp="1"/>
          </p:cNvSpPr>
          <p:nvPr>
            <p:ph type="body" sz="quarter" idx="27" hasCustomPrompt="1"/>
          </p:nvPr>
        </p:nvSpPr>
        <p:spPr>
          <a:xfrm>
            <a:off x="4706470" y="4256635"/>
            <a:ext cx="6510169" cy="332399"/>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 GUIDES – To make sure guides are visible, inside the View ribbon, click the Guides checkbox. Then click the icon inside the picture frame to add your logo.</a:t>
            </a:r>
          </a:p>
        </p:txBody>
      </p:sp>
      <p:sp>
        <p:nvSpPr>
          <p:cNvPr id="22" name="Text Placeholder 9">
            <a:extLst>
              <a:ext uri="{FF2B5EF4-FFF2-40B4-BE49-F238E27FC236}">
                <a16:creationId xmlns:a16="http://schemas.microsoft.com/office/drawing/2014/main" id="{A7DA1E21-D79E-F544-A510-7244E006EC4A}"/>
              </a:ext>
            </a:extLst>
          </p:cNvPr>
          <p:cNvSpPr>
            <a:spLocks noGrp="1"/>
          </p:cNvSpPr>
          <p:nvPr>
            <p:ph type="body" sz="quarter" idx="28" hasCustomPrompt="1"/>
          </p:nvPr>
        </p:nvSpPr>
        <p:spPr>
          <a:xfrm>
            <a:off x="4706470" y="4700563"/>
            <a:ext cx="6510169" cy="332399"/>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 QUALITY – For the sharpest image, we recommend selecting your logo from the </a:t>
            </a:r>
            <a:r>
              <a:rPr lang="en-US" dirty="0" err="1"/>
              <a:t>svg</a:t>
            </a:r>
            <a:r>
              <a:rPr lang="en-US" dirty="0"/>
              <a:t> folder. Insert the </a:t>
            </a:r>
            <a:r>
              <a:rPr lang="en-US" dirty="0" err="1"/>
              <a:t>Bxd-blk</a:t>
            </a:r>
            <a:r>
              <a:rPr lang="en-US" dirty="0"/>
              <a:t> or Boxed-</a:t>
            </a:r>
            <a:r>
              <a:rPr lang="en-US" dirty="0" err="1"/>
              <a:t>BlackType</a:t>
            </a:r>
            <a:r>
              <a:rPr lang="en-US" dirty="0"/>
              <a:t> version and it will appear in the picture frame.</a:t>
            </a:r>
          </a:p>
        </p:txBody>
      </p:sp>
      <p:sp>
        <p:nvSpPr>
          <p:cNvPr id="23" name="Text Placeholder 9">
            <a:extLst>
              <a:ext uri="{FF2B5EF4-FFF2-40B4-BE49-F238E27FC236}">
                <a16:creationId xmlns:a16="http://schemas.microsoft.com/office/drawing/2014/main" id="{624A8DDF-AAAB-5F4B-94B6-2B8F1EAAD0A7}"/>
              </a:ext>
            </a:extLst>
          </p:cNvPr>
          <p:cNvSpPr>
            <a:spLocks noGrp="1"/>
          </p:cNvSpPr>
          <p:nvPr>
            <p:ph type="body" sz="quarter" idx="29" hasCustomPrompt="1"/>
          </p:nvPr>
        </p:nvSpPr>
        <p:spPr>
          <a:xfrm>
            <a:off x="4706470" y="5144491"/>
            <a:ext cx="6510169" cy="955048"/>
          </a:xfrm>
          <a:prstGeom prst="rect">
            <a:avLst/>
          </a:prstGeom>
        </p:spPr>
        <p:txBody>
          <a:bodyPr lIns="0" tIns="45720" rIns="91440" bIns="4572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lvl="0"/>
            <a:r>
              <a:rPr lang="en-US" dirty="0"/>
              <a:t>3. SCALE – With the picture frame selected, inside the Graphic Format ribbon, click the Format Pane. Click the Size and Properties icon and open the Size section. Make sure the boxes for Lock aspect ratio and Relative to original picture size are checked. Click the RESET button to resize the logo in the frame. Continue resizing using the scaling arrows if necessary. The blue UCLA logo box should match up with the top and bottom guides.</a:t>
            </a:r>
          </a:p>
        </p:txBody>
      </p:sp>
      <p:sp>
        <p:nvSpPr>
          <p:cNvPr id="24" name="Text Placeholder 9">
            <a:extLst>
              <a:ext uri="{FF2B5EF4-FFF2-40B4-BE49-F238E27FC236}">
                <a16:creationId xmlns:a16="http://schemas.microsoft.com/office/drawing/2014/main" id="{780DC648-A60E-984C-B078-E1226FC92945}"/>
              </a:ext>
            </a:extLst>
          </p:cNvPr>
          <p:cNvSpPr>
            <a:spLocks noGrp="1"/>
          </p:cNvSpPr>
          <p:nvPr>
            <p:ph type="body" sz="quarter" idx="30" hasCustomPrompt="1"/>
          </p:nvPr>
        </p:nvSpPr>
        <p:spPr>
          <a:xfrm>
            <a:off x="4706470" y="6208237"/>
            <a:ext cx="6510169" cy="167140"/>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C28FC"/>
                </a:solidFill>
              </a:defRPr>
            </a:lvl1pPr>
          </a:lstStyle>
          <a:p>
            <a:pPr lvl="0"/>
            <a:r>
              <a:rPr lang="en-US" dirty="0"/>
              <a:t>4. POSITION – Align the blue UCLA logo box to meet the left guide. </a:t>
            </a:r>
          </a:p>
        </p:txBody>
      </p:sp>
      <p:sp>
        <p:nvSpPr>
          <p:cNvPr id="8" name="Text Placeholder 7">
            <a:extLst>
              <a:ext uri="{FF2B5EF4-FFF2-40B4-BE49-F238E27FC236}">
                <a16:creationId xmlns:a16="http://schemas.microsoft.com/office/drawing/2014/main" id="{2FA6F6D3-C084-D543-B260-D6C73FE285CF}"/>
              </a:ext>
            </a:extLst>
          </p:cNvPr>
          <p:cNvSpPr>
            <a:spLocks noGrp="1"/>
          </p:cNvSpPr>
          <p:nvPr>
            <p:ph type="body" sz="quarter" idx="31" hasCustomPrompt="1"/>
          </p:nvPr>
        </p:nvSpPr>
        <p:spPr>
          <a:xfrm>
            <a:off x="853440" y="2926376"/>
            <a:ext cx="10363200" cy="664797"/>
          </a:xfrm>
          <a:prstGeom prst="rect">
            <a:avLst/>
          </a:prstGeom>
        </p:spPr>
        <p:txBody>
          <a:bodyPr wrap="square" anchor="ctr" anchorCtr="0">
            <a:spAutoFit/>
          </a:bodyPr>
          <a:lstStyle>
            <a:lvl1pPr marL="0" indent="0">
              <a:buNone/>
              <a:defRPr sz="4800" b="1">
                <a:latin typeface="+mj-lt"/>
              </a:defRPr>
            </a:lvl1pPr>
            <a:lvl2pPr marL="0" indent="0">
              <a:buFont typeface="Arial" panose="020B0604020202020204" pitchFamily="34" charset="0"/>
              <a:buNone/>
              <a:defRPr sz="4800" b="1">
                <a:latin typeface="+mj-lt"/>
              </a:defRPr>
            </a:lvl2pPr>
            <a:lvl3pPr marL="484620" indent="0">
              <a:buNone/>
              <a:defRPr sz="4800" b="1">
                <a:latin typeface="+mj-lt"/>
              </a:defRPr>
            </a:lvl3pPr>
            <a:lvl4pPr marL="0" indent="0">
              <a:buNone/>
              <a:defRPr sz="4800" b="1">
                <a:latin typeface="+mj-lt"/>
              </a:defRPr>
            </a:lvl4pPr>
            <a:lvl5pPr marL="0" indent="0">
              <a:buNone/>
              <a:defRPr sz="4800" b="1">
                <a:latin typeface="+mj-lt"/>
              </a:defRPr>
            </a:lvl5pPr>
          </a:lstStyle>
          <a:p>
            <a:pPr lvl="0"/>
            <a:r>
              <a:rPr lang="en-US" dirty="0"/>
              <a:t>Metagenomics Workshop</a:t>
            </a:r>
          </a:p>
        </p:txBody>
      </p:sp>
      <p:sp>
        <p:nvSpPr>
          <p:cNvPr id="19" name="TextBox 18" hidden="1">
            <a:extLst>
              <a:ext uri="{FF2B5EF4-FFF2-40B4-BE49-F238E27FC236}">
                <a16:creationId xmlns:a16="http://schemas.microsoft.com/office/drawing/2014/main" id="{DAEABCCE-008D-444A-9E36-5D3414A07090}"/>
              </a:ext>
            </a:extLst>
          </p:cNvPr>
          <p:cNvSpPr txBox="1"/>
          <p:nvPr/>
        </p:nvSpPr>
        <p:spPr>
          <a:xfrm>
            <a:off x="865632" y="633984"/>
            <a:ext cx="1066800" cy="499872"/>
          </a:xfrm>
          <a:prstGeom prst="rect">
            <a:avLst/>
          </a:prstGeom>
          <a:solidFill>
            <a:srgbClr val="FF00FF"/>
          </a:solidFill>
          <a:ln w="6350">
            <a:noFill/>
          </a:ln>
        </p:spPr>
        <p:txBody>
          <a:bodyPr wrap="square" lIns="24384" tIns="12192" rIns="24384" bIns="0" rtlCol="0" anchor="ctr" anchorCtr="1">
            <a:normAutofit fontScale="92500" lnSpcReduction="20000"/>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67" dirty="0">
                <a:solidFill>
                  <a:schemeClr val="bg1"/>
                </a:solidFill>
              </a:rPr>
              <a:t>Resize the UCLA logo to match the size &amp; position of this box</a:t>
            </a:r>
          </a:p>
        </p:txBody>
      </p:sp>
      <p:sp>
        <p:nvSpPr>
          <p:cNvPr id="20" name="TextBox 19">
            <a:extLst>
              <a:ext uri="{FF2B5EF4-FFF2-40B4-BE49-F238E27FC236}">
                <a16:creationId xmlns:a16="http://schemas.microsoft.com/office/drawing/2014/main" id="{7B98486D-C649-D848-B5F6-E86CD5336334}"/>
              </a:ext>
            </a:extLst>
          </p:cNvPr>
          <p:cNvSpPr txBox="1"/>
          <p:nvPr/>
        </p:nvSpPr>
        <p:spPr>
          <a:xfrm>
            <a:off x="8793019" y="406401"/>
            <a:ext cx="1902691" cy="461665"/>
          </a:xfrm>
          <a:prstGeom prst="rect">
            <a:avLst/>
          </a:prstGeom>
          <a:noFill/>
        </p:spPr>
        <p:txBody>
          <a:bodyPr wrap="square" rtlCol="0">
            <a:spAutoFit/>
          </a:bodyPr>
          <a:lstStyle/>
          <a:p>
            <a:endParaRPr lang="en-US" sz="2400" dirty="0"/>
          </a:p>
        </p:txBody>
      </p:sp>
    </p:spTree>
    <p:extLst>
      <p:ext uri="{BB962C8B-B14F-4D97-AF65-F5344CB8AC3E}">
        <p14:creationId xmlns:p14="http://schemas.microsoft.com/office/powerpoint/2010/main" val="2943508897"/>
      </p:ext>
    </p:extLst>
  </p:cSld>
  <p:clrMapOvr>
    <a:masterClrMapping/>
  </p:clrMapOvr>
  <p:extLst>
    <p:ext uri="{DCECCB84-F9BA-43D5-87BE-67443E8EF086}">
      <p15:sldGuideLst xmlns:p15="http://schemas.microsoft.com/office/powerpoint/2012/main">
        <p15:guide id="5" orient="horz" pos="300">
          <p15:clr>
            <a:srgbClr val="FBAE40"/>
          </p15:clr>
        </p15:guide>
        <p15:guide id="6" orient="horz" pos="540">
          <p15:clr>
            <a:srgbClr val="FBAE40"/>
          </p15:clr>
        </p15:guide>
        <p15:guide id="7" pos="40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header w/two captioned images caption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B9EB0CAB-07AA-2647-BE58-7A658EF3CBEE}" type="datetime4">
              <a:rPr lang="en-US" smtClean="0"/>
              <a:t>May 12, 2020</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a:xfrm>
            <a:off x="11582400" y="6339840"/>
            <a:ext cx="609600" cy="422744"/>
          </a:xfrm>
        </p:spPr>
        <p:txBody>
          <a:bodyPr/>
          <a:lstStyle/>
          <a:p>
            <a:fld id="{B6238B5B-F19C-E947-A0BC-87BD7983F871}" type="slidenum">
              <a:rPr lang="en-US" smtClean="0"/>
              <a:pPr/>
              <a:t>‹#›</a:t>
            </a:fld>
            <a:endParaRPr lang="en-US" dirty="0"/>
          </a:p>
        </p:txBody>
      </p:sp>
      <p:sp>
        <p:nvSpPr>
          <p:cNvPr id="2" name="Rectangle 1">
            <a:extLst>
              <a:ext uri="{FF2B5EF4-FFF2-40B4-BE49-F238E27FC236}">
                <a16:creationId xmlns:a16="http://schemas.microsoft.com/office/drawing/2014/main" id="{3735DA87-8D0D-5646-9263-BA8534F57B0F}"/>
              </a:ext>
            </a:extLst>
          </p:cNvPr>
          <p:cNvSpPr/>
          <p:nvPr/>
        </p:nvSpPr>
        <p:spPr>
          <a:xfrm>
            <a:off x="0" y="0"/>
            <a:ext cx="12192000" cy="1558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Title 1">
            <a:extLst>
              <a:ext uri="{FF2B5EF4-FFF2-40B4-BE49-F238E27FC236}">
                <a16:creationId xmlns:a16="http://schemas.microsoft.com/office/drawing/2014/main" id="{CD6FC555-1AA9-E647-94A1-A53C5C1DD7CF}"/>
              </a:ext>
            </a:extLst>
          </p:cNvPr>
          <p:cNvSpPr txBox="1">
            <a:spLocks/>
          </p:cNvSpPr>
          <p:nvPr/>
        </p:nvSpPr>
        <p:spPr>
          <a:xfrm>
            <a:off x="853439" y="487680"/>
            <a:ext cx="10363200" cy="365760"/>
          </a:xfrm>
          <a:prstGeom prst="rect">
            <a:avLst/>
          </a:prstGeom>
        </p:spPr>
        <p:txBody>
          <a:bodyPr vert="horz" wrap="none" lIns="0" tIns="0" rIns="0" bIns="0" rtlCol="0" anchor="t" anchorCtr="0">
            <a:noAutofit/>
          </a:bodyPr>
          <a:lstStyle>
            <a:lvl1pPr algn="l" defTabSz="685800" rtl="0" eaLnBrk="1" latinLnBrk="0" hangingPunct="1">
              <a:lnSpc>
                <a:spcPct val="90000"/>
              </a:lnSpc>
              <a:spcBef>
                <a:spcPct val="0"/>
              </a:spcBef>
              <a:buNone/>
              <a:defRPr sz="2800" b="1" i="0" kern="1200" baseline="0">
                <a:solidFill>
                  <a:srgbClr val="58595B"/>
                </a:solidFill>
                <a:latin typeface="Helvetica" pitchFamily="2" charset="0"/>
                <a:ea typeface="+mj-ea"/>
                <a:cs typeface="+mj-cs"/>
              </a:defRPr>
            </a:lvl1pPr>
          </a:lstStyle>
          <a:p>
            <a:r>
              <a:rPr lang="en-US" sz="2400" dirty="0"/>
              <a:t>Small Header w/two captioned images</a:t>
            </a:r>
          </a:p>
        </p:txBody>
      </p:sp>
      <p:sp>
        <p:nvSpPr>
          <p:cNvPr id="6" name="Header rule">
            <a:extLst>
              <a:ext uri="{FF2B5EF4-FFF2-40B4-BE49-F238E27FC236}">
                <a16:creationId xmlns:a16="http://schemas.microsoft.com/office/drawing/2014/main" id="{A64E2F76-6F70-6E41-8E67-76251B3CBB36}"/>
              </a:ext>
            </a:extLst>
          </p:cNvPr>
          <p:cNvSpPr/>
          <p:nvPr/>
        </p:nvSpPr>
        <p:spPr>
          <a:xfrm>
            <a:off x="853440" y="898199"/>
            <a:ext cx="10363200" cy="48768"/>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9" name="Text Placeholder 8">
            <a:extLst>
              <a:ext uri="{FF2B5EF4-FFF2-40B4-BE49-F238E27FC236}">
                <a16:creationId xmlns:a16="http://schemas.microsoft.com/office/drawing/2014/main" id="{8D21123F-3052-7448-8323-EBC781A2C598}"/>
              </a:ext>
            </a:extLst>
          </p:cNvPr>
          <p:cNvSpPr>
            <a:spLocks noGrp="1"/>
          </p:cNvSpPr>
          <p:nvPr>
            <p:ph type="body" sz="quarter" idx="24" hasCustomPrompt="1"/>
          </p:nvPr>
        </p:nvSpPr>
        <p:spPr>
          <a:xfrm>
            <a:off x="853267" y="5486401"/>
            <a:ext cx="4998719" cy="178852"/>
          </a:xfrm>
          <a:prstGeom prst="rect">
            <a:avLst/>
          </a:prstGeom>
        </p:spPr>
        <p:txBody>
          <a:bodyPr wrap="square" anchor="t" anchorCtr="0">
            <a:spAutoFit/>
          </a:bodyPr>
          <a:lstStyle>
            <a:lvl1pPr marL="0" indent="0">
              <a:lnSpc>
                <a:spcPts val="1467"/>
              </a:lnSpc>
              <a:buNone/>
              <a:defRPr sz="1067">
                <a:latin typeface="+mn-lt"/>
              </a:defRPr>
            </a:lvl1pPr>
            <a:lvl2pPr>
              <a:defRPr sz="1067">
                <a:latin typeface="+mn-lt"/>
              </a:defRPr>
            </a:lvl2pPr>
            <a:lvl3pPr>
              <a:defRPr sz="1067">
                <a:latin typeface="+mn-lt"/>
              </a:defRPr>
            </a:lvl3pPr>
            <a:lvl4pPr>
              <a:defRPr sz="1067">
                <a:latin typeface="+mn-lt"/>
              </a:defRPr>
            </a:lvl4pPr>
            <a:lvl5pPr>
              <a:defRPr sz="1067">
                <a:latin typeface="+mn-lt"/>
              </a:defRPr>
            </a:lvl5pPr>
          </a:lstStyle>
          <a:p>
            <a:pPr lvl="0"/>
            <a:r>
              <a:rPr lang="en-US" dirty="0"/>
              <a:t>Caption goes here, one line recommended, two lines max. lorem ipsum</a:t>
            </a:r>
          </a:p>
        </p:txBody>
      </p:sp>
      <p:sp>
        <p:nvSpPr>
          <p:cNvPr id="11" name="Rectangle 10">
            <a:extLst>
              <a:ext uri="{FF2B5EF4-FFF2-40B4-BE49-F238E27FC236}">
                <a16:creationId xmlns:a16="http://schemas.microsoft.com/office/drawing/2014/main" id="{15ECEDA9-F4E9-D546-AADD-9E9431B373F9}"/>
              </a:ext>
            </a:extLst>
          </p:cNvPr>
          <p:cNvSpPr/>
          <p:nvPr/>
        </p:nvSpPr>
        <p:spPr>
          <a:xfrm>
            <a:off x="0" y="0"/>
            <a:ext cx="12192000" cy="1558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itle 1">
            <a:extLst>
              <a:ext uri="{FF2B5EF4-FFF2-40B4-BE49-F238E27FC236}">
                <a16:creationId xmlns:a16="http://schemas.microsoft.com/office/drawing/2014/main" id="{30B111C0-E62E-C246-80CF-91DB63D57A70}"/>
              </a:ext>
            </a:extLst>
          </p:cNvPr>
          <p:cNvSpPr txBox="1">
            <a:spLocks/>
          </p:cNvSpPr>
          <p:nvPr/>
        </p:nvSpPr>
        <p:spPr>
          <a:xfrm>
            <a:off x="853439" y="487680"/>
            <a:ext cx="10363200" cy="365760"/>
          </a:xfrm>
          <a:prstGeom prst="rect">
            <a:avLst/>
          </a:prstGeom>
        </p:spPr>
        <p:txBody>
          <a:bodyPr vert="horz" wrap="none" lIns="0" tIns="0" rIns="0" bIns="0" rtlCol="0" anchor="t" anchorCtr="0">
            <a:noAutofit/>
          </a:bodyPr>
          <a:lstStyle>
            <a:lvl1pPr algn="l" defTabSz="685800" rtl="0" eaLnBrk="1" latinLnBrk="0" hangingPunct="1">
              <a:lnSpc>
                <a:spcPct val="90000"/>
              </a:lnSpc>
              <a:spcBef>
                <a:spcPct val="0"/>
              </a:spcBef>
              <a:buNone/>
              <a:defRPr sz="2800" b="1" i="0" kern="1200" baseline="0">
                <a:solidFill>
                  <a:srgbClr val="58595B"/>
                </a:solidFill>
                <a:latin typeface="Helvetica" pitchFamily="2" charset="0"/>
                <a:ea typeface="+mj-ea"/>
                <a:cs typeface="+mj-cs"/>
              </a:defRPr>
            </a:lvl1pPr>
          </a:lstStyle>
          <a:p>
            <a:r>
              <a:rPr lang="en-US" sz="2400" dirty="0"/>
              <a:t>Small Header w/two captioned images</a:t>
            </a:r>
          </a:p>
        </p:txBody>
      </p:sp>
      <p:sp>
        <p:nvSpPr>
          <p:cNvPr id="13" name="Header rule">
            <a:extLst>
              <a:ext uri="{FF2B5EF4-FFF2-40B4-BE49-F238E27FC236}">
                <a16:creationId xmlns:a16="http://schemas.microsoft.com/office/drawing/2014/main" id="{89329647-72E2-B74F-AFC5-F88F766072F0}"/>
              </a:ext>
            </a:extLst>
          </p:cNvPr>
          <p:cNvSpPr/>
          <p:nvPr/>
        </p:nvSpPr>
        <p:spPr>
          <a:xfrm>
            <a:off x="853440" y="898199"/>
            <a:ext cx="10363200" cy="48768"/>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10" name="Picture Placeholder 2">
            <a:extLst>
              <a:ext uri="{FF2B5EF4-FFF2-40B4-BE49-F238E27FC236}">
                <a16:creationId xmlns:a16="http://schemas.microsoft.com/office/drawing/2014/main" id="{3B0E2BCC-7E9A-8848-B8C5-2789C328FDF4}"/>
              </a:ext>
            </a:extLst>
          </p:cNvPr>
          <p:cNvSpPr>
            <a:spLocks noGrp="1"/>
          </p:cNvSpPr>
          <p:nvPr>
            <p:ph type="pic" sz="quarter" idx="23"/>
          </p:nvPr>
        </p:nvSpPr>
        <p:spPr>
          <a:xfrm>
            <a:off x="853269" y="1385303"/>
            <a:ext cx="4998719" cy="4023360"/>
          </a:xfrm>
          <a:prstGeom prst="rect">
            <a:avLst/>
          </a:prstGeom>
          <a:solidFill>
            <a:srgbClr val="DBE7F5"/>
          </a:solidFill>
        </p:spPr>
        <p:txBody>
          <a:bodyPr wrap="none" tIns="182880"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6" name="Text Placeholder 8">
            <a:extLst>
              <a:ext uri="{FF2B5EF4-FFF2-40B4-BE49-F238E27FC236}">
                <a16:creationId xmlns:a16="http://schemas.microsoft.com/office/drawing/2014/main" id="{B9DA235E-5166-4A4E-85BC-FDE49E99E6E3}"/>
              </a:ext>
            </a:extLst>
          </p:cNvPr>
          <p:cNvSpPr>
            <a:spLocks noGrp="1"/>
          </p:cNvSpPr>
          <p:nvPr>
            <p:ph type="body" sz="quarter" idx="25" hasCustomPrompt="1"/>
          </p:nvPr>
        </p:nvSpPr>
        <p:spPr>
          <a:xfrm>
            <a:off x="6217919" y="5486401"/>
            <a:ext cx="4998719" cy="178852"/>
          </a:xfrm>
          <a:prstGeom prst="rect">
            <a:avLst/>
          </a:prstGeom>
        </p:spPr>
        <p:txBody>
          <a:bodyPr wrap="square" anchor="t" anchorCtr="0">
            <a:spAutoFit/>
          </a:bodyPr>
          <a:lstStyle>
            <a:lvl1pPr marL="0" indent="0">
              <a:lnSpc>
                <a:spcPts val="1467"/>
              </a:lnSpc>
              <a:buNone/>
              <a:defRPr sz="1067">
                <a:latin typeface="+mn-lt"/>
              </a:defRPr>
            </a:lvl1pPr>
            <a:lvl2pPr>
              <a:defRPr sz="1067">
                <a:latin typeface="+mn-lt"/>
              </a:defRPr>
            </a:lvl2pPr>
            <a:lvl3pPr>
              <a:defRPr sz="1067">
                <a:latin typeface="+mn-lt"/>
              </a:defRPr>
            </a:lvl3pPr>
            <a:lvl4pPr>
              <a:defRPr sz="1067">
                <a:latin typeface="+mn-lt"/>
              </a:defRPr>
            </a:lvl4pPr>
            <a:lvl5pPr>
              <a:defRPr sz="1067">
                <a:latin typeface="+mn-lt"/>
              </a:defRPr>
            </a:lvl5pPr>
          </a:lstStyle>
          <a:p>
            <a:pPr lvl="0"/>
            <a:r>
              <a:rPr lang="en-US" dirty="0"/>
              <a:t>Caption goes here, one line recommended, two lines max. lorem ipsum</a:t>
            </a:r>
          </a:p>
        </p:txBody>
      </p:sp>
      <p:sp>
        <p:nvSpPr>
          <p:cNvPr id="17" name="Picture Placeholder 2">
            <a:extLst>
              <a:ext uri="{FF2B5EF4-FFF2-40B4-BE49-F238E27FC236}">
                <a16:creationId xmlns:a16="http://schemas.microsoft.com/office/drawing/2014/main" id="{2298A9C0-48AD-FD43-A59A-12E1524D052B}"/>
              </a:ext>
            </a:extLst>
          </p:cNvPr>
          <p:cNvSpPr>
            <a:spLocks noGrp="1"/>
          </p:cNvSpPr>
          <p:nvPr>
            <p:ph type="pic" sz="quarter" idx="26"/>
          </p:nvPr>
        </p:nvSpPr>
        <p:spPr>
          <a:xfrm>
            <a:off x="6217921" y="1385303"/>
            <a:ext cx="4998719" cy="4023360"/>
          </a:xfrm>
          <a:prstGeom prst="rect">
            <a:avLst/>
          </a:prstGeom>
          <a:solidFill>
            <a:srgbClr val="DBE7F5"/>
          </a:solidFill>
        </p:spPr>
        <p:txBody>
          <a:bodyPr wrap="none" tIns="182880" anchor="t" anchorCtr="1">
            <a:noAutofit/>
          </a:bodyPr>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Tree>
    <p:extLst>
      <p:ext uri="{BB962C8B-B14F-4D97-AF65-F5344CB8AC3E}">
        <p14:creationId xmlns:p14="http://schemas.microsoft.com/office/powerpoint/2010/main" val="2067104714"/>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Header w/three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8C78506B-CDED-764D-A072-FDCE7A00B000}" type="datetime4">
              <a:rPr lang="en-US" smtClean="0"/>
              <a:t>May 12, 2020</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1230412" y="1584960"/>
            <a:ext cx="2537553" cy="258597"/>
          </a:xfrm>
          <a:prstGeom prst="rect">
            <a:avLst/>
          </a:prstGeom>
          <a:solidFill>
            <a:srgbClr val="DBE7F5"/>
          </a:solidFill>
        </p:spPr>
        <p:txBody>
          <a:bodyPr wrap="none"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6" name="Text Placeholder 19">
            <a:extLst>
              <a:ext uri="{FF2B5EF4-FFF2-40B4-BE49-F238E27FC236}">
                <a16:creationId xmlns:a16="http://schemas.microsoft.com/office/drawing/2014/main" id="{D690DD6C-A294-D34A-8F02-8254600AA0CF}"/>
              </a:ext>
            </a:extLst>
          </p:cNvPr>
          <p:cNvSpPr>
            <a:spLocks noGrp="1"/>
          </p:cNvSpPr>
          <p:nvPr>
            <p:ph type="body" sz="quarter" idx="24" hasCustomPrompt="1"/>
          </p:nvPr>
        </p:nvSpPr>
        <p:spPr>
          <a:xfrm>
            <a:off x="7924800" y="4389121"/>
            <a:ext cx="3291840" cy="1219052"/>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17" name="Picture Placeholder 2">
            <a:extLst>
              <a:ext uri="{FF2B5EF4-FFF2-40B4-BE49-F238E27FC236}">
                <a16:creationId xmlns:a16="http://schemas.microsoft.com/office/drawing/2014/main" id="{4893D48C-9A05-6D48-AEBE-B035AC90CB7B}"/>
              </a:ext>
            </a:extLst>
          </p:cNvPr>
          <p:cNvSpPr>
            <a:spLocks noGrp="1"/>
          </p:cNvSpPr>
          <p:nvPr>
            <p:ph type="pic" sz="quarter" idx="25"/>
          </p:nvPr>
        </p:nvSpPr>
        <p:spPr>
          <a:xfrm>
            <a:off x="7924800" y="1584960"/>
            <a:ext cx="329184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8" name="Text Placeholder 19">
            <a:extLst>
              <a:ext uri="{FF2B5EF4-FFF2-40B4-BE49-F238E27FC236}">
                <a16:creationId xmlns:a16="http://schemas.microsoft.com/office/drawing/2014/main" id="{8415C831-E177-844F-9712-8A40A7EF2C79}"/>
              </a:ext>
            </a:extLst>
          </p:cNvPr>
          <p:cNvSpPr>
            <a:spLocks noGrp="1"/>
          </p:cNvSpPr>
          <p:nvPr>
            <p:ph type="body" sz="quarter" idx="26" hasCustomPrompt="1"/>
          </p:nvPr>
        </p:nvSpPr>
        <p:spPr>
          <a:xfrm>
            <a:off x="4389120" y="4389121"/>
            <a:ext cx="3291840" cy="1219052"/>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19" name="Picture Placeholder 2">
            <a:extLst>
              <a:ext uri="{FF2B5EF4-FFF2-40B4-BE49-F238E27FC236}">
                <a16:creationId xmlns:a16="http://schemas.microsoft.com/office/drawing/2014/main" id="{2A52D487-6A99-CB44-ADDA-84E2583B5DE2}"/>
              </a:ext>
            </a:extLst>
          </p:cNvPr>
          <p:cNvSpPr>
            <a:spLocks noGrp="1"/>
          </p:cNvSpPr>
          <p:nvPr>
            <p:ph type="pic" sz="quarter" idx="27"/>
          </p:nvPr>
        </p:nvSpPr>
        <p:spPr>
          <a:xfrm>
            <a:off x="4389035" y="1584960"/>
            <a:ext cx="329184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853440" y="4389121"/>
            <a:ext cx="3291840" cy="1219052"/>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p>
            <a:r>
              <a:rPr lang="en-US" dirty="0"/>
              <a:t>Header w/three images</a:t>
            </a:r>
          </a:p>
        </p:txBody>
      </p:sp>
    </p:spTree>
    <p:extLst>
      <p:ext uri="{BB962C8B-B14F-4D97-AF65-F5344CB8AC3E}">
        <p14:creationId xmlns:p14="http://schemas.microsoft.com/office/powerpoint/2010/main" val="117802700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Header/wide imag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92B87C6E-9F56-9A4E-BC38-C7FEA0F12D86}" type="datetime4">
              <a:rPr lang="en-US" smtClean="0"/>
              <a:t>May 12, 2020</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853440" y="4876801"/>
            <a:ext cx="10363200" cy="701859"/>
          </a:xfrm>
          <a:prstGeom prst="rect">
            <a:avLst/>
          </a:prstGeom>
        </p:spPr>
        <p:txBody>
          <a:bodyPr lIns="0" tIns="18288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a:t>
            </a:r>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853440" y="1584960"/>
            <a:ext cx="1036320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p:txBody>
          <a:bodyPr/>
          <a:lstStyle/>
          <a:p>
            <a:r>
              <a:rPr lang="en-US" dirty="0"/>
              <a:t>Header w/wide image</a:t>
            </a:r>
          </a:p>
        </p:txBody>
      </p:sp>
    </p:spTree>
    <p:extLst>
      <p:ext uri="{BB962C8B-B14F-4D97-AF65-F5344CB8AC3E}">
        <p14:creationId xmlns:p14="http://schemas.microsoft.com/office/powerpoint/2010/main" val="280748668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Header w/video">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92B87C6E-9F56-9A4E-BC38-C7FEA0F12D86}" type="datetime4">
              <a:rPr lang="en-US" smtClean="0"/>
              <a:t>May 12, 2020</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2438400" y="1584960"/>
            <a:ext cx="731520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786BA509-2CC8-C04F-8CC6-05C0F1AD7FCC}"/>
              </a:ext>
            </a:extLst>
          </p:cNvPr>
          <p:cNvSpPr>
            <a:spLocks noGrp="1"/>
          </p:cNvSpPr>
          <p:nvPr>
            <p:ph type="title" hasCustomPrompt="1"/>
          </p:nvPr>
        </p:nvSpPr>
        <p:spPr/>
        <p:txBody>
          <a:bodyPr/>
          <a:lstStyle/>
          <a:p>
            <a:r>
              <a:rPr lang="en-US" dirty="0"/>
              <a:t>Header w/video</a:t>
            </a:r>
          </a:p>
        </p:txBody>
      </p:sp>
    </p:spTree>
    <p:extLst>
      <p:ext uri="{BB962C8B-B14F-4D97-AF65-F5344CB8AC3E}">
        <p14:creationId xmlns:p14="http://schemas.microsoft.com/office/powerpoint/2010/main" val="3897202587"/>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eader w/video and copy">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5EFEDD32-F5EB-A741-9F8B-E23B8F80D24B}" type="datetime4">
              <a:rPr lang="en-US" smtClean="0"/>
              <a:t>May 12, 2020</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7559040" y="2072641"/>
            <a:ext cx="3657600" cy="1292983"/>
          </a:xfrm>
          <a:prstGeom prst="rect">
            <a:avLst/>
          </a:prstGeom>
        </p:spPr>
        <p:txBody>
          <a:bodyPr lIns="365760" r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7559040" y="1584960"/>
            <a:ext cx="3657600" cy="287259"/>
          </a:xfrm>
          <a:prstGeom prst="rect">
            <a:avLst/>
          </a:prstGeom>
        </p:spPr>
        <p:txBody>
          <a:bodyPr lIns="365760" rIns="0"/>
          <a:lstStyle>
            <a:lvl1pPr marL="0" indent="0">
              <a:lnSpc>
                <a:spcPct val="100000"/>
              </a:lnSpc>
              <a:buFontTx/>
              <a:buNone/>
              <a:defRPr b="1" i="0" cap="all" baseline="0">
                <a:latin typeface="Helvetica" pitchFamily="2" charset="0"/>
              </a:defRPr>
            </a:lvl1pPr>
          </a:lstStyle>
          <a:p>
            <a:pPr lvl="0"/>
            <a:r>
              <a:rPr lang="en-US" dirty="0"/>
              <a:t>SUBHEAD</a:t>
            </a:r>
          </a:p>
        </p:txBody>
      </p:sp>
      <p:sp>
        <p:nvSpPr>
          <p:cNvPr id="4" name="Media Placeholder 3">
            <a:extLst>
              <a:ext uri="{FF2B5EF4-FFF2-40B4-BE49-F238E27FC236}">
                <a16:creationId xmlns:a16="http://schemas.microsoft.com/office/drawing/2014/main" id="{EDEC991D-2A90-BD44-8865-BCD7365AA034}"/>
              </a:ext>
            </a:extLst>
          </p:cNvPr>
          <p:cNvSpPr>
            <a:spLocks noGrp="1"/>
          </p:cNvSpPr>
          <p:nvPr>
            <p:ph type="media" sz="quarter" idx="23"/>
          </p:nvPr>
        </p:nvSpPr>
        <p:spPr>
          <a:xfrm>
            <a:off x="853440" y="1584960"/>
            <a:ext cx="670560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media</a:t>
            </a:r>
            <a:endParaRPr lang="en-US" dirty="0"/>
          </a:p>
        </p:txBody>
      </p:sp>
      <p:sp>
        <p:nvSpPr>
          <p:cNvPr id="2" name="Title 1">
            <a:extLst>
              <a:ext uri="{FF2B5EF4-FFF2-40B4-BE49-F238E27FC236}">
                <a16:creationId xmlns:a16="http://schemas.microsoft.com/office/drawing/2014/main" id="{B215D343-E871-2D4D-89DF-1CBE83C41245}"/>
              </a:ext>
            </a:extLst>
          </p:cNvPr>
          <p:cNvSpPr>
            <a:spLocks noGrp="1"/>
          </p:cNvSpPr>
          <p:nvPr>
            <p:ph type="title" hasCustomPrompt="1"/>
          </p:nvPr>
        </p:nvSpPr>
        <p:spPr/>
        <p:txBody>
          <a:bodyPr/>
          <a:lstStyle/>
          <a:p>
            <a:r>
              <a:rPr lang="en-US" dirty="0"/>
              <a:t>Header w/video and copy</a:t>
            </a:r>
          </a:p>
        </p:txBody>
      </p:sp>
    </p:spTree>
    <p:extLst>
      <p:ext uri="{BB962C8B-B14F-4D97-AF65-F5344CB8AC3E}">
        <p14:creationId xmlns:p14="http://schemas.microsoft.com/office/powerpoint/2010/main" val="285013453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tatement w/white background">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4C1E4286-FD2F-814C-A4E5-B50094C0B6DB}"/>
              </a:ext>
            </a:extLst>
          </p:cNvPr>
          <p:cNvSpPr/>
          <p:nvPr/>
        </p:nvSpPr>
        <p:spPr>
          <a:xfrm>
            <a:off x="0" y="1"/>
            <a:ext cx="12192000" cy="6132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24D8B39A-01F2-FA4B-87F6-F02AC7945853}" type="datetime4">
              <a:rPr lang="en-US" smtClean="0"/>
              <a:t>May 12, 2020</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6" name="Title 3" hidden="1">
            <a:extLst>
              <a:ext uri="{FF2B5EF4-FFF2-40B4-BE49-F238E27FC236}">
                <a16:creationId xmlns:a16="http://schemas.microsoft.com/office/drawing/2014/main" id="{47BA5E82-2DE4-214E-A6B1-6C2A16953F79}"/>
              </a:ext>
            </a:extLst>
          </p:cNvPr>
          <p:cNvSpPr txBox="1">
            <a:spLocks/>
          </p:cNvSpPr>
          <p:nvPr/>
        </p:nvSpPr>
        <p:spPr>
          <a:xfrm>
            <a:off x="1828800" y="1828896"/>
            <a:ext cx="8534400" cy="2462021"/>
          </a:xfrm>
          <a:prstGeom prst="rect">
            <a:avLst/>
          </a:prstGeom>
          <a:solidFill>
            <a:schemeClr val="bg1"/>
          </a:solidFill>
        </p:spPr>
        <p:txBody>
          <a:bodyPr vert="horz" wrap="square" lIns="0" tIns="0" rIns="0" bIns="0" rtlCol="0" anchor="ctr" anchorCtr="1">
            <a:sp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spcBef>
                <a:spcPts val="0"/>
              </a:spcBef>
            </a:pPr>
            <a:r>
              <a:rPr lang="en-US" sz="5333" b="0" i="0" dirty="0">
                <a:solidFill>
                  <a:srgbClr val="2774AE"/>
                </a:solidFill>
                <a:latin typeface="Helvetica Regular" pitchFamily="2" charset="0"/>
              </a:rPr>
              <a:t>Lorem ipsum dolor sit </a:t>
            </a:r>
            <a:r>
              <a:rPr lang="en-US" sz="5333" b="0" i="0" dirty="0" err="1">
                <a:solidFill>
                  <a:srgbClr val="2774AE"/>
                </a:solidFill>
                <a:latin typeface="Helvetica Regular" pitchFamily="2" charset="0"/>
              </a:rPr>
              <a:t>amet</a:t>
            </a:r>
            <a:r>
              <a:rPr lang="en-US" sz="5333" b="0" i="0" dirty="0">
                <a:solidFill>
                  <a:srgbClr val="2774AE"/>
                </a:solidFill>
                <a:latin typeface="Helvetica Regular" pitchFamily="2" charset="0"/>
              </a:rPr>
              <a:t> ex </a:t>
            </a:r>
            <a:r>
              <a:rPr lang="en-US" sz="5333" b="0" i="0" dirty="0" err="1">
                <a:solidFill>
                  <a:srgbClr val="2774AE"/>
                </a:solidFill>
                <a:latin typeface="Helvetica Regular" pitchFamily="2" charset="0"/>
              </a:rPr>
              <a:t>eum</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reque</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graece</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nam</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harum</a:t>
            </a:r>
            <a:r>
              <a:rPr lang="en-US" sz="5333" b="0" i="0" dirty="0">
                <a:solidFill>
                  <a:srgbClr val="2774AE"/>
                </a:solidFill>
                <a:latin typeface="Helvetica Regular" pitchFamily="2" charset="0"/>
              </a:rPr>
              <a:t> </a:t>
            </a:r>
            <a:r>
              <a:rPr lang="en-US" sz="5333" b="0" i="0" dirty="0" err="1">
                <a:solidFill>
                  <a:srgbClr val="2774AE"/>
                </a:solidFill>
                <a:latin typeface="Helvetica Regular" pitchFamily="2" charset="0"/>
              </a:rPr>
              <a:t>vonsequat</a:t>
            </a:r>
            <a:endParaRPr lang="en-US" sz="5333" b="0" i="0" dirty="0">
              <a:solidFill>
                <a:srgbClr val="2774AE"/>
              </a:solidFill>
              <a:latin typeface="Helvetica Regular" pitchFamily="2" charset="0"/>
            </a:endParaRPr>
          </a:p>
        </p:txBody>
      </p:sp>
      <p:sp>
        <p:nvSpPr>
          <p:cNvPr id="4" name="Text Placeholder 3">
            <a:extLst>
              <a:ext uri="{FF2B5EF4-FFF2-40B4-BE49-F238E27FC236}">
                <a16:creationId xmlns:a16="http://schemas.microsoft.com/office/drawing/2014/main" id="{9D1F839A-7F1F-7444-AF82-48ECCE4F3858}"/>
              </a:ext>
            </a:extLst>
          </p:cNvPr>
          <p:cNvSpPr>
            <a:spLocks noGrp="1"/>
          </p:cNvSpPr>
          <p:nvPr>
            <p:ph type="body" sz="quarter" idx="21" hasCustomPrompt="1"/>
          </p:nvPr>
        </p:nvSpPr>
        <p:spPr>
          <a:xfrm>
            <a:off x="1828800" y="1828801"/>
            <a:ext cx="8534400" cy="2220095"/>
          </a:xfrm>
        </p:spPr>
        <p:txBody>
          <a:bodyPr anchor="ctr" anchorCtr="0"/>
          <a:lstStyle>
            <a:lvl1pPr marL="0" indent="0" algn="ctr">
              <a:buNone/>
              <a:defRPr sz="5333">
                <a:solidFill>
                  <a:srgbClr val="2774AE"/>
                </a:solidFill>
              </a:defRPr>
            </a:lvl1pPr>
            <a:lvl2pPr marL="365751" indent="0" algn="ctr">
              <a:buNone/>
              <a:defRPr sz="5333">
                <a:solidFill>
                  <a:srgbClr val="2774AE"/>
                </a:solidFill>
              </a:defRPr>
            </a:lvl2pPr>
            <a:lvl3pPr marL="731502" indent="0" algn="ctr">
              <a:buNone/>
              <a:defRPr sz="5333">
                <a:solidFill>
                  <a:srgbClr val="2774AE"/>
                </a:solidFill>
              </a:defRPr>
            </a:lvl3pPr>
            <a:lvl4pPr marL="1097253" indent="0" algn="ctr">
              <a:buNone/>
              <a:defRPr sz="5333">
                <a:solidFill>
                  <a:srgbClr val="2774AE"/>
                </a:solidFill>
              </a:defRPr>
            </a:lvl4pPr>
            <a:lvl5pPr marL="1463003" indent="0" algn="ctr">
              <a:buNone/>
              <a:defRPr sz="5333">
                <a:solidFill>
                  <a:srgbClr val="2774AE"/>
                </a:solidFill>
              </a:defRPr>
            </a:lvl5pPr>
          </a:lstStyle>
          <a:p>
            <a:pPr lvl="0"/>
            <a:r>
              <a:rPr lang="en-US" dirty="0"/>
              <a:t>Lorem ipsum dolor sit </a:t>
            </a:r>
            <a:r>
              <a:rPr lang="en-US" dirty="0" err="1"/>
              <a:t>amet</a:t>
            </a:r>
            <a:r>
              <a:rPr lang="en-US" dirty="0"/>
              <a:t> ex </a:t>
            </a:r>
            <a:r>
              <a:rPr lang="en-US" dirty="0" err="1"/>
              <a:t>eum</a:t>
            </a:r>
            <a:r>
              <a:rPr lang="en-US" dirty="0"/>
              <a:t> </a:t>
            </a:r>
            <a:r>
              <a:rPr lang="en-US" dirty="0" err="1"/>
              <a:t>reque</a:t>
            </a:r>
            <a:r>
              <a:rPr lang="en-US" dirty="0"/>
              <a:t> </a:t>
            </a:r>
            <a:r>
              <a:rPr lang="en-US" dirty="0" err="1"/>
              <a:t>graece</a:t>
            </a:r>
            <a:r>
              <a:rPr lang="en-US" dirty="0"/>
              <a:t> </a:t>
            </a:r>
            <a:r>
              <a:rPr lang="en-US" dirty="0" err="1"/>
              <a:t>nam</a:t>
            </a:r>
            <a:r>
              <a:rPr lang="en-US" dirty="0"/>
              <a:t> </a:t>
            </a:r>
            <a:r>
              <a:rPr lang="en-US" dirty="0" err="1"/>
              <a:t>harum</a:t>
            </a:r>
            <a:r>
              <a:rPr lang="en-US" dirty="0"/>
              <a:t> </a:t>
            </a:r>
            <a:r>
              <a:rPr lang="en-US" dirty="0" err="1"/>
              <a:t>vonsequat</a:t>
            </a:r>
            <a:endParaRPr lang="en-US" dirty="0"/>
          </a:p>
        </p:txBody>
      </p:sp>
    </p:spTree>
    <p:extLst>
      <p:ext uri="{BB962C8B-B14F-4D97-AF65-F5344CB8AC3E}">
        <p14:creationId xmlns:p14="http://schemas.microsoft.com/office/powerpoint/2010/main" val="537027792"/>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4C1E4286-FD2F-814C-A4E5-B50094C0B6DB}"/>
              </a:ext>
            </a:extLst>
          </p:cNvPr>
          <p:cNvSpPr/>
          <p:nvPr/>
        </p:nvSpPr>
        <p:spPr>
          <a:xfrm>
            <a:off x="0" y="0"/>
            <a:ext cx="121920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graphicFrame>
        <p:nvGraphicFramePr>
          <p:cNvPr id="11" name="Table 10" hidden="1">
            <a:extLst>
              <a:ext uri="{FF2B5EF4-FFF2-40B4-BE49-F238E27FC236}">
                <a16:creationId xmlns:a16="http://schemas.microsoft.com/office/drawing/2014/main" id="{A59B268B-FC1E-1745-BAE9-3F02C5965F2C}"/>
              </a:ext>
            </a:extLst>
          </p:cNvPr>
          <p:cNvGraphicFramePr>
            <a:graphicFrameLocks noGrp="1"/>
          </p:cNvGraphicFramePr>
          <p:nvPr>
            <p:extLst>
              <p:ext uri="{D42A27DB-BD31-4B8C-83A1-F6EECF244321}">
                <p14:modId xmlns:p14="http://schemas.microsoft.com/office/powerpoint/2010/main" val="2406152565"/>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CD19E2CA-7A22-2A47-87A7-154317480B32}" type="datetime4">
              <a:rPr lang="en-US" smtClean="0"/>
              <a:t>May 12, 2020</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3" name="TextBox 2">
            <a:extLst>
              <a:ext uri="{FF2B5EF4-FFF2-40B4-BE49-F238E27FC236}">
                <a16:creationId xmlns:a16="http://schemas.microsoft.com/office/drawing/2014/main" id="{5F64B9DE-6557-C54A-BF36-8E798604EA3F}"/>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Thank You</a:t>
            </a:r>
          </a:p>
        </p:txBody>
      </p:sp>
      <p:sp>
        <p:nvSpPr>
          <p:cNvPr id="7" name="Header rule">
            <a:extLst>
              <a:ext uri="{FF2B5EF4-FFF2-40B4-BE49-F238E27FC236}">
                <a16:creationId xmlns:a16="http://schemas.microsoft.com/office/drawing/2014/main" id="{09B1960F-507A-E84C-8B64-1891B754A975}"/>
              </a:ext>
            </a:extLst>
          </p:cNvPr>
          <p:cNvSpPr/>
          <p:nvPr/>
        </p:nvSpPr>
        <p:spPr>
          <a:xfrm>
            <a:off x="853440" y="329184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graphicFrame>
        <p:nvGraphicFramePr>
          <p:cNvPr id="8" name="Table 7" hidden="1">
            <a:extLst>
              <a:ext uri="{FF2B5EF4-FFF2-40B4-BE49-F238E27FC236}">
                <a16:creationId xmlns:a16="http://schemas.microsoft.com/office/drawing/2014/main" id="{3E58A6EC-219D-294A-BBEF-94C49557B0E2}"/>
              </a:ext>
            </a:extLst>
          </p:cNvPr>
          <p:cNvGraphicFramePr>
            <a:graphicFrameLocks noGrp="1"/>
          </p:cNvGraphicFramePr>
          <p:nvPr>
            <p:extLst>
              <p:ext uri="{D42A27DB-BD31-4B8C-83A1-F6EECF244321}">
                <p14:modId xmlns:p14="http://schemas.microsoft.com/office/powerpoint/2010/main" val="369729368"/>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9" name="TextBox 8">
            <a:extLst>
              <a:ext uri="{FF2B5EF4-FFF2-40B4-BE49-F238E27FC236}">
                <a16:creationId xmlns:a16="http://schemas.microsoft.com/office/drawing/2014/main" id="{4DAC7F78-240E-AF4B-89D8-273442F5E4BE}"/>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Thank You</a:t>
            </a:r>
          </a:p>
        </p:txBody>
      </p:sp>
      <p:graphicFrame>
        <p:nvGraphicFramePr>
          <p:cNvPr id="10" name="Table 9" hidden="1">
            <a:extLst>
              <a:ext uri="{FF2B5EF4-FFF2-40B4-BE49-F238E27FC236}">
                <a16:creationId xmlns:a16="http://schemas.microsoft.com/office/drawing/2014/main" id="{C425352E-7739-E248-9E50-3F3E8D851A47}"/>
              </a:ext>
            </a:extLst>
          </p:cNvPr>
          <p:cNvGraphicFramePr>
            <a:graphicFrameLocks noGrp="1"/>
          </p:cNvGraphicFramePr>
          <p:nvPr>
            <p:extLst>
              <p:ext uri="{D42A27DB-BD31-4B8C-83A1-F6EECF244321}">
                <p14:modId xmlns:p14="http://schemas.microsoft.com/office/powerpoint/2010/main" val="1837155715"/>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12" name="TextBox 11">
            <a:extLst>
              <a:ext uri="{FF2B5EF4-FFF2-40B4-BE49-F238E27FC236}">
                <a16:creationId xmlns:a16="http://schemas.microsoft.com/office/drawing/2014/main" id="{07F6C067-AD68-524C-91AC-545B0A590C4C}"/>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Thank You</a:t>
            </a:r>
          </a:p>
        </p:txBody>
      </p:sp>
    </p:spTree>
    <p:extLst>
      <p:ext uri="{BB962C8B-B14F-4D97-AF65-F5344CB8AC3E}">
        <p14:creationId xmlns:p14="http://schemas.microsoft.com/office/powerpoint/2010/main" val="2814852580"/>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42478"/>
            <a:ext cx="5386917" cy="332399"/>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1575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842478"/>
            <a:ext cx="5389033" cy="332399"/>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1575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876712" y="6339841"/>
            <a:ext cx="1255776" cy="422744"/>
          </a:xfrm>
        </p:spPr>
        <p:txBody>
          <a:bodyPr/>
          <a:lstStyle/>
          <a:p>
            <a:fld id="{9F77682F-0B9D-3B4E-959A-DF3B483BB795}" type="datetimeFigureOut">
              <a:rPr lang="en-US" smtClean="0"/>
              <a:t>5/12/2020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11582400" y="6339841"/>
            <a:ext cx="609600" cy="422744"/>
          </a:xfrm>
        </p:spPr>
        <p:txBody>
          <a:bodyPr/>
          <a:lstStyle/>
          <a:p>
            <a:fld id="{B7EF1114-A442-774B-B3A3-7065FC00DEA8}" type="slidenum">
              <a:rPr lang="en-US" smtClean="0"/>
              <a:t>‹#›</a:t>
            </a:fld>
            <a:endParaRPr lang="en-US"/>
          </a:p>
        </p:txBody>
      </p:sp>
    </p:spTree>
    <p:extLst>
      <p:ext uri="{BB962C8B-B14F-4D97-AF65-F5344CB8AC3E}">
        <p14:creationId xmlns:p14="http://schemas.microsoft.com/office/powerpoint/2010/main" val="2523003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876712" y="6339841"/>
            <a:ext cx="1255776" cy="422744"/>
          </a:xfrm>
        </p:spPr>
        <p:txBody>
          <a:bodyPr/>
          <a:lstStyle/>
          <a:p>
            <a:fld id="{9F77682F-0B9D-3B4E-959A-DF3B483BB795}" type="datetimeFigureOut">
              <a:rPr lang="en-US" smtClean="0"/>
              <a:t>5/12/2020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582400" y="6339841"/>
            <a:ext cx="609600" cy="422744"/>
          </a:xfrm>
        </p:spPr>
        <p:txBody>
          <a:bodyPr/>
          <a:lstStyle/>
          <a:p>
            <a:fld id="{B7EF1114-A442-774B-B3A3-7065FC00DEA8}" type="slidenum">
              <a:rPr lang="en-US" smtClean="0"/>
              <a:t>‹#›</a:t>
            </a:fld>
            <a:endParaRPr lang="en-US"/>
          </a:p>
        </p:txBody>
      </p:sp>
    </p:spTree>
    <p:extLst>
      <p:ext uri="{BB962C8B-B14F-4D97-AF65-F5344CB8AC3E}">
        <p14:creationId xmlns:p14="http://schemas.microsoft.com/office/powerpoint/2010/main" val="3090894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lgn="ctr">
              <a:defRPr sz="4000">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2263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4C1E4286-FD2F-814C-A4E5-B50094C0B6DB}"/>
              </a:ext>
            </a:extLst>
          </p:cNvPr>
          <p:cNvSpPr/>
          <p:nvPr/>
        </p:nvSpPr>
        <p:spPr>
          <a:xfrm>
            <a:off x="0" y="0"/>
            <a:ext cx="121920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US" sz="5333" b="0" i="0" dirty="0">
              <a:latin typeface="Helvetica Regular" pitchFamily="2" charset="0"/>
            </a:endParaRPr>
          </a:p>
        </p:txBody>
      </p:sp>
      <p:graphicFrame>
        <p:nvGraphicFramePr>
          <p:cNvPr id="11" name="Table 10" hidden="1">
            <a:extLst>
              <a:ext uri="{FF2B5EF4-FFF2-40B4-BE49-F238E27FC236}">
                <a16:creationId xmlns:a16="http://schemas.microsoft.com/office/drawing/2014/main" id="{A59B268B-FC1E-1745-BAE9-3F02C5965F2C}"/>
              </a:ext>
            </a:extLst>
          </p:cNvPr>
          <p:cNvGraphicFramePr>
            <a:graphicFrameLocks noGrp="1"/>
          </p:cNvGraphicFramePr>
          <p:nvPr>
            <p:extLst>
              <p:ext uri="{D42A27DB-BD31-4B8C-83A1-F6EECF244321}">
                <p14:modId xmlns:p14="http://schemas.microsoft.com/office/powerpoint/2010/main" val="1774514302"/>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277AD0DB-988E-4E4A-9FF3-E2C69BC94326}" type="datetime4">
              <a:rPr lang="en-US" smtClean="0"/>
              <a:t>May 12, 2020</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4" name="Text Placeholder 3">
            <a:extLst>
              <a:ext uri="{FF2B5EF4-FFF2-40B4-BE49-F238E27FC236}">
                <a16:creationId xmlns:a16="http://schemas.microsoft.com/office/drawing/2014/main" id="{DF2C5F55-93C0-9344-9E3D-94935F3D2760}"/>
              </a:ext>
            </a:extLst>
          </p:cNvPr>
          <p:cNvSpPr>
            <a:spLocks noGrp="1"/>
          </p:cNvSpPr>
          <p:nvPr>
            <p:ph type="body" sz="quarter" idx="20" hasCustomPrompt="1"/>
          </p:nvPr>
        </p:nvSpPr>
        <p:spPr>
          <a:xfrm>
            <a:off x="853439" y="3535680"/>
            <a:ext cx="10363200" cy="295402"/>
          </a:xfrm>
          <a:prstGeom prst="rect">
            <a:avLst/>
          </a:prstGeom>
        </p:spPr>
        <p:txBody>
          <a:bodyPr>
            <a:spAutoFit/>
          </a:bodyPr>
          <a:lstStyle>
            <a:lvl1pPr marL="0" indent="0">
              <a:buFontTx/>
              <a:buNone/>
              <a:defRPr sz="2133" b="1" i="0" cap="all" baseline="0">
                <a:latin typeface="Helvetica" pitchFamily="2" charset="0"/>
              </a:defRPr>
            </a:lvl1pPr>
            <a:lvl2pPr>
              <a:buFontTx/>
              <a:buNone/>
              <a:defRPr b="1"/>
            </a:lvl2pPr>
            <a:lvl3pPr marL="914377" indent="0">
              <a:buFontTx/>
              <a:buNone/>
              <a:defRPr b="1"/>
            </a:lvl3pPr>
            <a:lvl4pPr marL="1371566" indent="0">
              <a:buFontTx/>
              <a:buNone/>
              <a:defRPr b="1"/>
            </a:lvl4pPr>
            <a:lvl5pPr marL="1828754" indent="0">
              <a:buFontTx/>
              <a:buNone/>
              <a:defRPr b="1"/>
            </a:lvl5pPr>
          </a:lstStyle>
          <a:p>
            <a:pPr lvl="0"/>
            <a:r>
              <a:rPr lang="en-US" dirty="0"/>
              <a:t>ADDITIONAL TEXT GOES HERE </a:t>
            </a:r>
          </a:p>
        </p:txBody>
      </p:sp>
      <p:sp>
        <p:nvSpPr>
          <p:cNvPr id="3" name="TextBox 2">
            <a:extLst>
              <a:ext uri="{FF2B5EF4-FFF2-40B4-BE49-F238E27FC236}">
                <a16:creationId xmlns:a16="http://schemas.microsoft.com/office/drawing/2014/main" id="{5F64B9DE-6557-C54A-BF36-8E798604EA3F}"/>
              </a:ext>
            </a:extLst>
          </p:cNvPr>
          <p:cNvSpPr txBox="1"/>
          <p:nvPr/>
        </p:nvSpPr>
        <p:spPr>
          <a:xfrm>
            <a:off x="853440" y="2499360"/>
            <a:ext cx="10363200" cy="738664"/>
          </a:xfrm>
          <a:prstGeom prst="rect">
            <a:avLst/>
          </a:prstGeom>
          <a:noFill/>
        </p:spPr>
        <p:txBody>
          <a:bodyPr wrap="square" lIns="0" tIns="0" rIns="0" bIns="0" rtlCol="0" anchor="b" anchorCtr="0">
            <a:spAutoFit/>
          </a:bodyPr>
          <a:lstStyle/>
          <a:p>
            <a:r>
              <a:rPr lang="en-US" sz="4800" b="1" i="0" baseline="0" dirty="0">
                <a:solidFill>
                  <a:srgbClr val="58595B"/>
                </a:solidFill>
                <a:latin typeface="Helvetica" pitchFamily="2" charset="0"/>
              </a:rPr>
              <a:t>Topic</a:t>
            </a:r>
          </a:p>
        </p:txBody>
      </p:sp>
      <p:sp>
        <p:nvSpPr>
          <p:cNvPr id="7" name="Header rule">
            <a:extLst>
              <a:ext uri="{FF2B5EF4-FFF2-40B4-BE49-F238E27FC236}">
                <a16:creationId xmlns:a16="http://schemas.microsoft.com/office/drawing/2014/main" id="{09B1960F-507A-E84C-8B64-1891B754A975}"/>
              </a:ext>
            </a:extLst>
          </p:cNvPr>
          <p:cNvSpPr/>
          <p:nvPr/>
        </p:nvSpPr>
        <p:spPr>
          <a:xfrm>
            <a:off x="853440" y="3291840"/>
            <a:ext cx="10363200" cy="48768"/>
          </a:xfrm>
          <a:prstGeom prst="rect">
            <a:avLst/>
          </a:prstGeom>
          <a:solidFill>
            <a:srgbClr val="2C75A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graphicFrame>
        <p:nvGraphicFramePr>
          <p:cNvPr id="9" name="Table 8" hidden="1">
            <a:extLst>
              <a:ext uri="{FF2B5EF4-FFF2-40B4-BE49-F238E27FC236}">
                <a16:creationId xmlns:a16="http://schemas.microsoft.com/office/drawing/2014/main" id="{D23CA481-98CA-0745-833B-EFD0DBCDDA4E}"/>
              </a:ext>
            </a:extLst>
          </p:cNvPr>
          <p:cNvGraphicFramePr>
            <a:graphicFrameLocks noGrp="1"/>
          </p:cNvGraphicFramePr>
          <p:nvPr>
            <p:extLst>
              <p:ext uri="{D42A27DB-BD31-4B8C-83A1-F6EECF244321}">
                <p14:modId xmlns:p14="http://schemas.microsoft.com/office/powerpoint/2010/main" val="43943403"/>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graphicFrame>
        <p:nvGraphicFramePr>
          <p:cNvPr id="12" name="Table 11" hidden="1">
            <a:extLst>
              <a:ext uri="{FF2B5EF4-FFF2-40B4-BE49-F238E27FC236}">
                <a16:creationId xmlns:a16="http://schemas.microsoft.com/office/drawing/2014/main" id="{EF7DC21F-99F8-4F48-9203-63793CFF7D9C}"/>
              </a:ext>
            </a:extLst>
          </p:cNvPr>
          <p:cNvGraphicFramePr>
            <a:graphicFrameLocks noGrp="1"/>
          </p:cNvGraphicFramePr>
          <p:nvPr>
            <p:extLst>
              <p:ext uri="{D42A27DB-BD31-4B8C-83A1-F6EECF244321}">
                <p14:modId xmlns:p14="http://schemas.microsoft.com/office/powerpoint/2010/main" val="2143303930"/>
              </p:ext>
            </p:extLst>
          </p:nvPr>
        </p:nvGraphicFramePr>
        <p:xfrm>
          <a:off x="853440" y="2377440"/>
          <a:ext cx="10363200" cy="902208"/>
        </p:xfrm>
        <a:graphic>
          <a:graphicData uri="http://schemas.openxmlformats.org/drawingml/2006/table">
            <a:tbl>
              <a:tblPr firstRow="1" bandRow="1">
                <a:tableStyleId>{5C22544A-7EE6-4342-B048-85BDC9FD1C3A}</a:tableStyleId>
              </a:tblPr>
              <a:tblGrid>
                <a:gridCol w="10363200">
                  <a:extLst>
                    <a:ext uri="{9D8B030D-6E8A-4147-A177-3AD203B41FA5}">
                      <a16:colId xmlns:a16="http://schemas.microsoft.com/office/drawing/2014/main" val="4064186770"/>
                    </a:ext>
                  </a:extLst>
                </a:gridCol>
              </a:tblGrid>
              <a:tr h="902208">
                <a:tc>
                  <a:txBody>
                    <a:bodyPr/>
                    <a:lstStyle/>
                    <a:p>
                      <a:pPr>
                        <a:lnSpc>
                          <a:spcPct val="100000"/>
                        </a:lnSpc>
                      </a:pPr>
                      <a:r>
                        <a:rPr lang="en-US" sz="4800" b="1" dirty="0">
                          <a:ln>
                            <a:noFill/>
                          </a:ln>
                          <a:solidFill>
                            <a:srgbClr val="58595B"/>
                          </a:solidFill>
                          <a:latin typeface="Helvetica" pitchFamily="2" charset="0"/>
                          <a:cs typeface="Arial" panose="020B0604020202020204" pitchFamily="34" charset="0"/>
                        </a:rPr>
                        <a:t>Thank You</a:t>
                      </a:r>
                      <a:endParaRPr lang="en-US" sz="4800" dirty="0">
                        <a:ln>
                          <a:noFill/>
                        </a:ln>
                      </a:endParaRPr>
                    </a:p>
                  </a:txBody>
                  <a:tcPr marL="60960" marR="121920" marT="121920" marB="48768">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2774AE"/>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412292"/>
                  </a:ext>
                </a:extLst>
              </a:tr>
            </a:tbl>
          </a:graphicData>
        </a:graphic>
      </p:graphicFrame>
    </p:spTree>
    <p:extLst>
      <p:ext uri="{BB962C8B-B14F-4D97-AF65-F5344CB8AC3E}">
        <p14:creationId xmlns:p14="http://schemas.microsoft.com/office/powerpoint/2010/main" val="2022824609"/>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eader w/copy">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463040" y="2072640"/>
            <a:ext cx="9144000" cy="775790"/>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463040" y="1584960"/>
            <a:ext cx="9144000" cy="287259"/>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FA6EA13E-D85D-234A-B454-2515B0E8FC3F}" type="datetime4">
              <a:rPr lang="en-US" smtClean="0"/>
              <a:t>May 12, 2020</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3" name="Title 2">
            <a:extLst>
              <a:ext uri="{FF2B5EF4-FFF2-40B4-BE49-F238E27FC236}">
                <a16:creationId xmlns:a16="http://schemas.microsoft.com/office/drawing/2014/main" id="{8B117F2E-F782-844A-A783-F9F40B77A93D}"/>
              </a:ext>
            </a:extLst>
          </p:cNvPr>
          <p:cNvSpPr>
            <a:spLocks noGrp="1"/>
          </p:cNvSpPr>
          <p:nvPr>
            <p:ph type="title" hasCustomPrompt="1"/>
          </p:nvPr>
        </p:nvSpPr>
        <p:spPr>
          <a:xfrm>
            <a:off x="853436" y="489869"/>
            <a:ext cx="10363200" cy="519972"/>
          </a:xfrm>
        </p:spPr>
        <p:txBody>
          <a:bodyPr anchor="b" anchorCtr="0"/>
          <a:lstStyle/>
          <a:p>
            <a:r>
              <a:rPr lang="en-US" dirty="0"/>
              <a:t>Header w/copy</a:t>
            </a:r>
          </a:p>
        </p:txBody>
      </p:sp>
    </p:spTree>
    <p:extLst>
      <p:ext uri="{BB962C8B-B14F-4D97-AF65-F5344CB8AC3E}">
        <p14:creationId xmlns:p14="http://schemas.microsoft.com/office/powerpoint/2010/main" val="40671372"/>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Header w/bullet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463040" y="2072640"/>
            <a:ext cx="9144000" cy="775790"/>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463040" y="1584960"/>
            <a:ext cx="9144000" cy="287259"/>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F7BF61F8-88B3-FE4F-8169-B5261E98FF9B}" type="datetime4">
              <a:rPr lang="en-US" smtClean="0"/>
              <a:t>May 12, 2020</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4" name="Title 3">
            <a:extLst>
              <a:ext uri="{FF2B5EF4-FFF2-40B4-BE49-F238E27FC236}">
                <a16:creationId xmlns:a16="http://schemas.microsoft.com/office/drawing/2014/main" id="{34576D38-1D07-4944-9AE7-710415891258}"/>
              </a:ext>
            </a:extLst>
          </p:cNvPr>
          <p:cNvSpPr>
            <a:spLocks noGrp="1"/>
          </p:cNvSpPr>
          <p:nvPr>
            <p:ph type="title" hasCustomPrompt="1"/>
          </p:nvPr>
        </p:nvSpPr>
        <p:spPr/>
        <p:txBody>
          <a:bodyPr/>
          <a:lstStyle/>
          <a:p>
            <a:r>
              <a:rPr lang="en-US" dirty="0"/>
              <a:t>Header w/copy and bullets</a:t>
            </a:r>
          </a:p>
        </p:txBody>
      </p:sp>
      <p:sp>
        <p:nvSpPr>
          <p:cNvPr id="5" name="Text Placeholder 4">
            <a:extLst>
              <a:ext uri="{FF2B5EF4-FFF2-40B4-BE49-F238E27FC236}">
                <a16:creationId xmlns:a16="http://schemas.microsoft.com/office/drawing/2014/main" id="{FEB3799F-3DE7-0C45-B34C-091D879B69B2}"/>
              </a:ext>
            </a:extLst>
          </p:cNvPr>
          <p:cNvSpPr>
            <a:spLocks noGrp="1"/>
          </p:cNvSpPr>
          <p:nvPr>
            <p:ph type="body" sz="quarter" idx="21" hasCustomPrompt="1"/>
          </p:nvPr>
        </p:nvSpPr>
        <p:spPr>
          <a:xfrm>
            <a:off x="1463041" y="3048001"/>
            <a:ext cx="9144000" cy="518519"/>
          </a:xfrm>
        </p:spPr>
        <p:txBody>
          <a:bodyPr lIns="365760">
            <a:spAutoFit/>
          </a:bodyPr>
          <a:lstStyle>
            <a:lvl1pPr>
              <a:defRPr/>
            </a:lvl1pPr>
          </a:lstStyle>
          <a:p>
            <a:pPr lvl="0"/>
            <a:r>
              <a:rPr lang="en-US" dirty="0"/>
              <a:t>Most bulleted slides should have no more than 5 bullets with only about 5-6 words per bullet.</a:t>
            </a:r>
          </a:p>
        </p:txBody>
      </p:sp>
    </p:spTree>
    <p:extLst>
      <p:ext uri="{BB962C8B-B14F-4D97-AF65-F5344CB8AC3E}">
        <p14:creationId xmlns:p14="http://schemas.microsoft.com/office/powerpoint/2010/main" val="3658886811"/>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eader w/two columns">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BA3E27AB-E22C-2E4F-A3EA-44DAE3ABD63C}"/>
              </a:ext>
            </a:extLst>
          </p:cNvPr>
          <p:cNvSpPr>
            <a:spLocks noGrp="1"/>
          </p:cNvSpPr>
          <p:nvPr>
            <p:ph type="body" sz="quarter" idx="13" hasCustomPrompt="1"/>
          </p:nvPr>
        </p:nvSpPr>
        <p:spPr>
          <a:xfrm>
            <a:off x="1463040" y="2072640"/>
            <a:ext cx="4511040" cy="1551579"/>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24" name="Text Placeholder 23">
            <a:extLst>
              <a:ext uri="{FF2B5EF4-FFF2-40B4-BE49-F238E27FC236}">
                <a16:creationId xmlns:a16="http://schemas.microsoft.com/office/drawing/2014/main" id="{B75E8B6C-2945-AB43-B572-F1D51C630C53}"/>
              </a:ext>
            </a:extLst>
          </p:cNvPr>
          <p:cNvSpPr>
            <a:spLocks noGrp="1"/>
          </p:cNvSpPr>
          <p:nvPr>
            <p:ph type="body" sz="quarter" idx="15" hasCustomPrompt="1"/>
          </p:nvPr>
        </p:nvSpPr>
        <p:spPr>
          <a:xfrm>
            <a:off x="1463040" y="1584960"/>
            <a:ext cx="4511040" cy="287259"/>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Column One Subhead</a:t>
            </a:r>
          </a:p>
        </p:txBody>
      </p:sp>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2E97A3B5-6613-4F46-BF76-6FADC2B102EA}" type="datetime4">
              <a:rPr lang="en-US" smtClean="0"/>
              <a:t>May 12, 2020</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705600" y="2072640"/>
            <a:ext cx="4511040" cy="1551579"/>
          </a:xfrm>
          <a:prstGeom prst="rect">
            <a:avLst/>
          </a:prstGeom>
        </p:spPr>
        <p:txBody>
          <a:bodyPr>
            <a:spAutoFit/>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705600" y="1584960"/>
            <a:ext cx="4511040" cy="287259"/>
          </a:xfrm>
          <a:prstGeom prst="rect">
            <a:avLst/>
          </a:prstGeom>
        </p:spPr>
        <p:txBody>
          <a:bodyPr>
            <a:spAutoFit/>
          </a:bodyPr>
          <a:lstStyle>
            <a:lvl1pPr marL="0" indent="0">
              <a:lnSpc>
                <a:spcPct val="100000"/>
              </a:lnSpc>
              <a:buFontTx/>
              <a:buNone/>
              <a:defRPr b="1" i="0" cap="all" baseline="0">
                <a:latin typeface="Helvetica" pitchFamily="2" charset="0"/>
              </a:defRPr>
            </a:lvl1pPr>
          </a:lstStyle>
          <a:p>
            <a:pPr lvl="0"/>
            <a:r>
              <a:rPr lang="en-US" dirty="0"/>
              <a:t>Column Two Subhead</a:t>
            </a:r>
          </a:p>
        </p:txBody>
      </p:sp>
      <p:sp>
        <p:nvSpPr>
          <p:cNvPr id="2" name="Title 1">
            <a:extLst>
              <a:ext uri="{FF2B5EF4-FFF2-40B4-BE49-F238E27FC236}">
                <a16:creationId xmlns:a16="http://schemas.microsoft.com/office/drawing/2014/main" id="{B3E3FFDB-27DF-174A-9ED2-F20F22E29A5C}"/>
              </a:ext>
            </a:extLst>
          </p:cNvPr>
          <p:cNvSpPr>
            <a:spLocks noGrp="1"/>
          </p:cNvSpPr>
          <p:nvPr>
            <p:ph type="title" hasCustomPrompt="1"/>
          </p:nvPr>
        </p:nvSpPr>
        <p:spPr/>
        <p:txBody>
          <a:bodyPr/>
          <a:lstStyle/>
          <a:p>
            <a:r>
              <a:rPr lang="en-US" dirty="0"/>
              <a:t>Header w/two columns</a:t>
            </a:r>
          </a:p>
        </p:txBody>
      </p:sp>
    </p:spTree>
    <p:extLst>
      <p:ext uri="{BB962C8B-B14F-4D97-AF65-F5344CB8AC3E}">
        <p14:creationId xmlns:p14="http://schemas.microsoft.com/office/powerpoint/2010/main" val="1233057471"/>
      </p:ext>
    </p:extLst>
  </p:cSld>
  <p:clrMapOvr>
    <a:masterClrMapping/>
  </p:clrMapOvr>
  <p:extLst>
    <p:ext uri="{DCECCB84-F9BA-43D5-87BE-67443E8EF086}">
      <p15:sldGuideLst xmlns:p15="http://schemas.microsoft.com/office/powerpoint/2012/main">
        <p15:guide id="1" pos="2880">
          <p15:clr>
            <a:srgbClr val="FBAE40"/>
          </p15:clr>
        </p15:guide>
        <p15:guide id="2" pos="309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Header w/table">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09DCE2DB-E4F8-0848-90C1-ACDCE2F38AD9}" type="datetime4">
              <a:rPr lang="en-US" smtClean="0"/>
              <a:t>May 12, 2020</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3" name="Title 2">
            <a:extLst>
              <a:ext uri="{FF2B5EF4-FFF2-40B4-BE49-F238E27FC236}">
                <a16:creationId xmlns:a16="http://schemas.microsoft.com/office/drawing/2014/main" id="{3BE623E0-A664-AE40-BA0B-DD28927DB98C}"/>
              </a:ext>
            </a:extLst>
          </p:cNvPr>
          <p:cNvSpPr>
            <a:spLocks noGrp="1"/>
          </p:cNvSpPr>
          <p:nvPr>
            <p:ph type="title" hasCustomPrompt="1"/>
          </p:nvPr>
        </p:nvSpPr>
        <p:spPr/>
        <p:txBody>
          <a:bodyPr/>
          <a:lstStyle/>
          <a:p>
            <a:r>
              <a:rPr lang="en-US" dirty="0"/>
              <a:t>Header w/table</a:t>
            </a:r>
          </a:p>
        </p:txBody>
      </p:sp>
      <p:sp>
        <p:nvSpPr>
          <p:cNvPr id="4" name="Table Placeholder 3">
            <a:extLst>
              <a:ext uri="{FF2B5EF4-FFF2-40B4-BE49-F238E27FC236}">
                <a16:creationId xmlns:a16="http://schemas.microsoft.com/office/drawing/2014/main" id="{DC239404-90E7-C24E-AFE4-2269257F0B4F}"/>
              </a:ext>
            </a:extLst>
          </p:cNvPr>
          <p:cNvSpPr>
            <a:spLocks noGrp="1"/>
          </p:cNvSpPr>
          <p:nvPr>
            <p:ph type="tbl" sz="quarter" idx="20"/>
          </p:nvPr>
        </p:nvSpPr>
        <p:spPr>
          <a:xfrm>
            <a:off x="1463040" y="1584960"/>
            <a:ext cx="8534400" cy="258597"/>
          </a:xfrm>
          <a:prstGeom prst="rect">
            <a:avLst/>
          </a:prstGeom>
          <a:solidFill>
            <a:srgbClr val="DBE7F5"/>
          </a:solidFill>
        </p:spPr>
        <p:txBody>
          <a:bodyPr anchor="t" anchorCtr="1"/>
          <a:lstStyle>
            <a:lvl1pPr marL="0" indent="0" algn="ctr">
              <a:buNone/>
              <a:defRPr>
                <a:solidFill>
                  <a:srgbClr val="898989"/>
                </a:solidFill>
              </a:defRPr>
            </a:lvl1pPr>
          </a:lstStyle>
          <a:p>
            <a:r>
              <a:rPr lang="en-US"/>
              <a:t>Click icon to add table</a:t>
            </a:r>
            <a:endParaRPr lang="en-US" dirty="0"/>
          </a:p>
        </p:txBody>
      </p:sp>
      <p:sp>
        <p:nvSpPr>
          <p:cNvPr id="7" name="Text Placeholder 3">
            <a:extLst>
              <a:ext uri="{FF2B5EF4-FFF2-40B4-BE49-F238E27FC236}">
                <a16:creationId xmlns:a16="http://schemas.microsoft.com/office/drawing/2014/main" id="{333AD3F6-9F07-D947-93D3-62C883A521CD}"/>
              </a:ext>
            </a:extLst>
          </p:cNvPr>
          <p:cNvSpPr>
            <a:spLocks noGrp="1"/>
          </p:cNvSpPr>
          <p:nvPr>
            <p:ph type="body" sz="quarter" idx="12" hasCustomPrompt="1"/>
          </p:nvPr>
        </p:nvSpPr>
        <p:spPr>
          <a:xfrm>
            <a:off x="10319746" y="1584961"/>
            <a:ext cx="1262655" cy="1805623"/>
          </a:xfrm>
          <a:prstGeom prst="rect">
            <a:avLst/>
          </a:prstGeom>
        </p:spPr>
        <p:txBody>
          <a:bodyPr wrap="square" lIns="0">
            <a:spAutoFit/>
          </a:bodyPr>
          <a:lstStyle>
            <a:lvl1pPr marL="0" indent="0" algn="l">
              <a:lnSpc>
                <a:spcPct val="100000"/>
              </a:lnSpc>
              <a:buNone/>
              <a:defRPr sz="1067" b="0">
                <a:solidFill>
                  <a:srgbClr val="FC28FC"/>
                </a:solidFill>
              </a:defRPr>
            </a:lvl1pPr>
            <a:lvl2pPr marL="457189" indent="0">
              <a:buNone/>
              <a:defRPr>
                <a:solidFill>
                  <a:srgbClr val="FF0000"/>
                </a:solidFill>
              </a:defRPr>
            </a:lvl2pPr>
            <a:lvl3pPr marL="914377" indent="0">
              <a:buNone/>
              <a:defRPr>
                <a:solidFill>
                  <a:srgbClr val="FF0000"/>
                </a:solidFill>
              </a:defRPr>
            </a:lvl3pPr>
            <a:lvl4pPr marL="1371566" indent="0">
              <a:buNone/>
              <a:defRPr>
                <a:solidFill>
                  <a:srgbClr val="FF0000"/>
                </a:solidFill>
              </a:defRPr>
            </a:lvl4pPr>
            <a:lvl5pPr marL="1828754" indent="0">
              <a:buNone/>
              <a:defRPr>
                <a:solidFill>
                  <a:srgbClr val="FF0000"/>
                </a:solidFill>
              </a:defRPr>
            </a:lvl5pPr>
          </a:lstStyle>
          <a:p>
            <a:pPr lvl="0"/>
            <a:r>
              <a:rPr lang="en-US" dirty="0"/>
              <a:t>Input data using the custom table. If you’re not sure you’ll need this table, we recommend HIDING the slide temporarily instead of deleting it. Once deleted, the custom table can be recovered from the master source file. </a:t>
            </a:r>
          </a:p>
        </p:txBody>
      </p:sp>
    </p:spTree>
    <p:extLst>
      <p:ext uri="{BB962C8B-B14F-4D97-AF65-F5344CB8AC3E}">
        <p14:creationId xmlns:p14="http://schemas.microsoft.com/office/powerpoint/2010/main" val="2261203093"/>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eader w/one image on Lef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11D0AFF7-781E-9C49-9DD3-A4DFB4A9395B}" type="datetime4">
              <a:rPr lang="en-US" smtClean="0"/>
              <a:t>May 12, 2020</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6096000" y="2072640"/>
            <a:ext cx="5120637" cy="1551579"/>
          </a:xfrm>
          <a:prstGeom prst="rect">
            <a:avLst/>
          </a:prstGeom>
        </p:spPr>
        <p:txBody>
          <a:bodyPr lIns="36576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6095999" y="1584960"/>
            <a:ext cx="5120639" cy="287259"/>
          </a:xfrm>
          <a:prstGeom prst="rect">
            <a:avLst/>
          </a:prstGeom>
        </p:spPr>
        <p:txBody>
          <a:bodyPr lIns="365760" rIns="0">
            <a:spAutoFit/>
          </a:bodyPr>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853440" y="1584960"/>
            <a:ext cx="524256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p>
            <a:r>
              <a:rPr lang="en-US" dirty="0"/>
              <a:t>Header w/one image on left</a:t>
            </a:r>
          </a:p>
        </p:txBody>
      </p:sp>
    </p:spTree>
    <p:extLst>
      <p:ext uri="{BB962C8B-B14F-4D97-AF65-F5344CB8AC3E}">
        <p14:creationId xmlns:p14="http://schemas.microsoft.com/office/powerpoint/2010/main" val="832448664"/>
      </p:ext>
    </p:extLst>
  </p:cSld>
  <p:clrMapOvr>
    <a:masterClrMapping/>
  </p:clrMapOvr>
  <p:extLst>
    <p:ext uri="{DCECCB84-F9BA-43D5-87BE-67443E8EF086}">
      <p15:sldGuideLst xmlns:p15="http://schemas.microsoft.com/office/powerpoint/2012/main">
        <p15:guide id="1" pos="2880">
          <p15:clr>
            <a:srgbClr val="FBAE40"/>
          </p15:clr>
        </p15:guide>
        <p15:guide id="2" pos="31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Header w/one image on Right">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9FE47C0C-C9E7-AE4D-809E-5CBF13CABA9B}" type="datetime4">
              <a:rPr lang="en-US" smtClean="0"/>
              <a:t>May 12, 2020</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9" name="Text Placeholder 19">
            <a:extLst>
              <a:ext uri="{FF2B5EF4-FFF2-40B4-BE49-F238E27FC236}">
                <a16:creationId xmlns:a16="http://schemas.microsoft.com/office/drawing/2014/main" id="{B011BE62-FF06-D74A-B248-36401D84BE10}"/>
              </a:ext>
            </a:extLst>
          </p:cNvPr>
          <p:cNvSpPr>
            <a:spLocks noGrp="1"/>
          </p:cNvSpPr>
          <p:nvPr>
            <p:ph type="body" sz="quarter" idx="20" hasCustomPrompt="1"/>
          </p:nvPr>
        </p:nvSpPr>
        <p:spPr>
          <a:xfrm>
            <a:off x="853439" y="2072640"/>
            <a:ext cx="5120640" cy="1551579"/>
          </a:xfrm>
          <a:prstGeom prst="rect">
            <a:avLst/>
          </a:prstGeom>
        </p:spPr>
        <p:txBody>
          <a:bodyPr lIns="0" rIns="36576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 magna </a:t>
            </a:r>
            <a:r>
              <a:rPr lang="en-US" sz="1867" b="0" i="0" kern="1200" dirty="0" err="1">
                <a:solidFill>
                  <a:srgbClr val="58595B"/>
                </a:solidFill>
                <a:effectLst/>
                <a:latin typeface="Helvetica" pitchFamily="2" charset="0"/>
                <a:ea typeface="+mn-ea"/>
                <a:cs typeface="+mn-cs"/>
              </a:rPr>
              <a:t>aliqua</a:t>
            </a:r>
            <a:r>
              <a:rPr lang="en-US" sz="1867" b="0" i="0" kern="1200" dirty="0">
                <a:solidFill>
                  <a:srgbClr val="58595B"/>
                </a:solidFill>
                <a:effectLst/>
                <a:latin typeface="Helvetica" pitchFamily="2" charset="0"/>
                <a:ea typeface="+mn-ea"/>
                <a:cs typeface="+mn-cs"/>
              </a:rPr>
              <a:t>. Ut </a:t>
            </a:r>
            <a:r>
              <a:rPr lang="en-US" sz="1867" b="0" i="0" kern="1200" dirty="0" err="1">
                <a:solidFill>
                  <a:srgbClr val="58595B"/>
                </a:solidFill>
                <a:effectLst/>
                <a:latin typeface="Helvetica" pitchFamily="2" charset="0"/>
                <a:ea typeface="+mn-ea"/>
                <a:cs typeface="+mn-cs"/>
              </a:rPr>
              <a:t>enim</a:t>
            </a:r>
            <a:r>
              <a:rPr lang="en-US" sz="1867" b="0" i="0" kern="1200" dirty="0">
                <a:solidFill>
                  <a:srgbClr val="58595B"/>
                </a:solidFill>
                <a:effectLst/>
                <a:latin typeface="Helvetica" pitchFamily="2" charset="0"/>
                <a:ea typeface="+mn-ea"/>
                <a:cs typeface="+mn-cs"/>
              </a:rPr>
              <a:t> ad minim </a:t>
            </a:r>
            <a:r>
              <a:rPr lang="en-US" sz="1867" b="0" i="0" kern="1200" dirty="0" err="1">
                <a:solidFill>
                  <a:srgbClr val="58595B"/>
                </a:solidFill>
                <a:effectLst/>
                <a:latin typeface="Helvetica" pitchFamily="2" charset="0"/>
                <a:ea typeface="+mn-ea"/>
                <a:cs typeface="+mn-cs"/>
              </a:rPr>
              <a:t>veniam</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quis</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nostrud</a:t>
            </a:r>
            <a:r>
              <a:rPr lang="en-US" sz="1867" b="0" i="0" kern="1200" dirty="0">
                <a:solidFill>
                  <a:srgbClr val="58595B"/>
                </a:solidFill>
                <a:effectLst/>
                <a:latin typeface="Helvetica" pitchFamily="2" charset="0"/>
                <a:ea typeface="+mn-ea"/>
                <a:cs typeface="+mn-cs"/>
              </a:rPr>
              <a:t> exercitation </a:t>
            </a:r>
            <a:r>
              <a:rPr lang="en-US" sz="1867" b="0" i="0" kern="1200" dirty="0" err="1">
                <a:solidFill>
                  <a:srgbClr val="58595B"/>
                </a:solidFill>
                <a:effectLst/>
                <a:latin typeface="Helvetica" pitchFamily="2" charset="0"/>
                <a:ea typeface="+mn-ea"/>
                <a:cs typeface="+mn-cs"/>
              </a:rPr>
              <a:t>ullamco</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laboris</a:t>
            </a:r>
            <a:r>
              <a:rPr lang="en-US" sz="1867" b="0" i="0" kern="1200" dirty="0">
                <a:solidFill>
                  <a:srgbClr val="58595B"/>
                </a:solidFill>
                <a:effectLst/>
                <a:latin typeface="Helvetica" pitchFamily="2" charset="0"/>
                <a:ea typeface="+mn-ea"/>
                <a:cs typeface="+mn-cs"/>
              </a:rPr>
              <a:t> nisi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aliquip</a:t>
            </a:r>
            <a:r>
              <a:rPr lang="en-US" sz="1867" b="0" i="0" kern="1200" dirty="0">
                <a:solidFill>
                  <a:srgbClr val="58595B"/>
                </a:solidFill>
                <a:effectLst/>
                <a:latin typeface="Helvetica" pitchFamily="2" charset="0"/>
                <a:ea typeface="+mn-ea"/>
                <a:cs typeface="+mn-cs"/>
              </a:rPr>
              <a:t> ex </a:t>
            </a:r>
            <a:r>
              <a:rPr lang="en-US" sz="1867" b="0" i="0" kern="1200" dirty="0" err="1">
                <a:solidFill>
                  <a:srgbClr val="58595B"/>
                </a:solidFill>
                <a:effectLst/>
                <a:latin typeface="Helvetica" pitchFamily="2" charset="0"/>
                <a:ea typeface="+mn-ea"/>
                <a:cs typeface="+mn-cs"/>
              </a:rPr>
              <a:t>ead</a:t>
            </a:r>
            <a:r>
              <a:rPr lang="en-US" sz="1867" b="0" i="0" kern="1200" dirty="0">
                <a:solidFill>
                  <a:srgbClr val="58595B"/>
                </a:solidFill>
                <a:effectLst/>
                <a:latin typeface="Helvetica" pitchFamily="2" charset="0"/>
                <a:ea typeface="+mn-ea"/>
                <a:cs typeface="+mn-cs"/>
              </a:rPr>
              <a:t>.</a:t>
            </a:r>
          </a:p>
        </p:txBody>
      </p:sp>
      <p:sp>
        <p:nvSpPr>
          <p:cNvPr id="10" name="Text Placeholder 23">
            <a:extLst>
              <a:ext uri="{FF2B5EF4-FFF2-40B4-BE49-F238E27FC236}">
                <a16:creationId xmlns:a16="http://schemas.microsoft.com/office/drawing/2014/main" id="{EB34CDE8-07FA-F046-AA33-DDF5668DE685}"/>
              </a:ext>
            </a:extLst>
          </p:cNvPr>
          <p:cNvSpPr>
            <a:spLocks noGrp="1"/>
          </p:cNvSpPr>
          <p:nvPr>
            <p:ph type="body" sz="quarter" idx="21" hasCustomPrompt="1"/>
          </p:nvPr>
        </p:nvSpPr>
        <p:spPr>
          <a:xfrm>
            <a:off x="853441" y="1584960"/>
            <a:ext cx="5120639" cy="292608"/>
          </a:xfrm>
          <a:prstGeom prst="rect">
            <a:avLst/>
          </a:prstGeom>
        </p:spPr>
        <p:txBody>
          <a:bodyPr lIns="0" rIns="365760"/>
          <a:lstStyle>
            <a:lvl1pPr marL="0" indent="0">
              <a:lnSpc>
                <a:spcPct val="100000"/>
              </a:lnSpc>
              <a:buFontTx/>
              <a:buNone/>
              <a:defRPr b="1" i="0" cap="all" baseline="0">
                <a:latin typeface="Helvetica" pitchFamily="2" charset="0"/>
              </a:defRPr>
            </a:lvl1pPr>
          </a:lstStyle>
          <a:p>
            <a:pPr lvl="0"/>
            <a:r>
              <a:rPr lang="en-US" dirty="0"/>
              <a:t>SUBHEAD</a:t>
            </a:r>
          </a:p>
        </p:txBody>
      </p:sp>
      <p:sp>
        <p:nvSpPr>
          <p:cNvPr id="3" name="Picture Placeholder 2">
            <a:extLst>
              <a:ext uri="{FF2B5EF4-FFF2-40B4-BE49-F238E27FC236}">
                <a16:creationId xmlns:a16="http://schemas.microsoft.com/office/drawing/2014/main" id="{3567B317-BBC9-8047-B52F-0FE9612A42BF}"/>
              </a:ext>
            </a:extLst>
          </p:cNvPr>
          <p:cNvSpPr>
            <a:spLocks noGrp="1"/>
          </p:cNvSpPr>
          <p:nvPr>
            <p:ph type="pic" sz="quarter" idx="22"/>
          </p:nvPr>
        </p:nvSpPr>
        <p:spPr>
          <a:xfrm>
            <a:off x="5974079" y="1584960"/>
            <a:ext cx="5242560" cy="258597"/>
          </a:xfrm>
          <a:prstGeom prst="rect">
            <a:avLst/>
          </a:prstGeom>
          <a:solidFill>
            <a:srgbClr val="DBE7F5"/>
          </a:solidFill>
        </p:spPr>
        <p:txBody>
          <a:bodyPr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2" name="Title 1">
            <a:extLst>
              <a:ext uri="{FF2B5EF4-FFF2-40B4-BE49-F238E27FC236}">
                <a16:creationId xmlns:a16="http://schemas.microsoft.com/office/drawing/2014/main" id="{E9E129D3-DC40-9145-85FB-07D3D32FEFDC}"/>
              </a:ext>
            </a:extLst>
          </p:cNvPr>
          <p:cNvSpPr>
            <a:spLocks noGrp="1"/>
          </p:cNvSpPr>
          <p:nvPr>
            <p:ph type="title" hasCustomPrompt="1"/>
          </p:nvPr>
        </p:nvSpPr>
        <p:spPr/>
        <p:txBody>
          <a:bodyPr/>
          <a:lstStyle/>
          <a:p>
            <a:r>
              <a:rPr lang="en-US" dirty="0"/>
              <a:t>Header w/one image on right</a:t>
            </a:r>
          </a:p>
        </p:txBody>
      </p:sp>
    </p:spTree>
    <p:extLst>
      <p:ext uri="{BB962C8B-B14F-4D97-AF65-F5344CB8AC3E}">
        <p14:creationId xmlns:p14="http://schemas.microsoft.com/office/powerpoint/2010/main" val="382598708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Header w/two images">
    <p:spTree>
      <p:nvGrpSpPr>
        <p:cNvPr id="1" name=""/>
        <p:cNvGrpSpPr/>
        <p:nvPr/>
      </p:nvGrpSpPr>
      <p:grpSpPr>
        <a:xfrm>
          <a:off x="0" y="0"/>
          <a:ext cx="0" cy="0"/>
          <a:chOff x="0" y="0"/>
          <a:chExt cx="0" cy="0"/>
        </a:xfrm>
      </p:grpSpPr>
      <p:sp>
        <p:nvSpPr>
          <p:cNvPr id="30" name="Date Placeholder 29">
            <a:extLst>
              <a:ext uri="{FF2B5EF4-FFF2-40B4-BE49-F238E27FC236}">
                <a16:creationId xmlns:a16="http://schemas.microsoft.com/office/drawing/2014/main" id="{1F6F2740-8429-6B4A-A574-66C4F5DDF862}"/>
              </a:ext>
            </a:extLst>
          </p:cNvPr>
          <p:cNvSpPr>
            <a:spLocks noGrp="1"/>
          </p:cNvSpPr>
          <p:nvPr>
            <p:ph type="dt" sz="half" idx="18"/>
          </p:nvPr>
        </p:nvSpPr>
        <p:spPr/>
        <p:txBody>
          <a:bodyPr/>
          <a:lstStyle/>
          <a:p>
            <a:fld id="{FE467E6B-9A71-6D40-8626-10A71C7AA91F}" type="datetime4">
              <a:rPr lang="en-US" smtClean="0"/>
              <a:t>May 12, 2020</a:t>
            </a:fld>
            <a:endParaRPr lang="en-US" dirty="0"/>
          </a:p>
        </p:txBody>
      </p:sp>
      <p:sp>
        <p:nvSpPr>
          <p:cNvPr id="31" name="Slide Number Placeholder 30">
            <a:extLst>
              <a:ext uri="{FF2B5EF4-FFF2-40B4-BE49-F238E27FC236}">
                <a16:creationId xmlns:a16="http://schemas.microsoft.com/office/drawing/2014/main" id="{761AA930-3E3D-D743-BA3C-3CC35B2CB369}"/>
              </a:ext>
            </a:extLst>
          </p:cNvPr>
          <p:cNvSpPr>
            <a:spLocks noGrp="1"/>
          </p:cNvSpPr>
          <p:nvPr>
            <p:ph type="sldNum" sz="quarter" idx="19"/>
          </p:nvPr>
        </p:nvSpPr>
        <p:spPr/>
        <p:txBody>
          <a:bodyPr/>
          <a:lstStyle/>
          <a:p>
            <a:fld id="{B6238B5B-F19C-E947-A0BC-87BD7983F871}" type="slidenum">
              <a:rPr lang="en-US" smtClean="0"/>
              <a:pPr/>
              <a:t>‹#›</a:t>
            </a:fld>
            <a:endParaRPr lang="en-US" dirty="0"/>
          </a:p>
        </p:txBody>
      </p:sp>
      <p:sp>
        <p:nvSpPr>
          <p:cNvPr id="11" name="Picture Placeholder 2">
            <a:extLst>
              <a:ext uri="{FF2B5EF4-FFF2-40B4-BE49-F238E27FC236}">
                <a16:creationId xmlns:a16="http://schemas.microsoft.com/office/drawing/2014/main" id="{1DAC8BF1-9424-6B48-95ED-2528BCFCB126}"/>
              </a:ext>
            </a:extLst>
          </p:cNvPr>
          <p:cNvSpPr>
            <a:spLocks noGrp="1"/>
          </p:cNvSpPr>
          <p:nvPr>
            <p:ph type="pic" sz="quarter" idx="23"/>
          </p:nvPr>
        </p:nvSpPr>
        <p:spPr>
          <a:xfrm>
            <a:off x="2083852" y="1584960"/>
            <a:ext cx="2537554" cy="258597"/>
          </a:xfrm>
          <a:prstGeom prst="rect">
            <a:avLst/>
          </a:prstGeom>
          <a:solidFill>
            <a:srgbClr val="DBE7F5"/>
          </a:solidFill>
        </p:spPr>
        <p:txBody>
          <a:bodyPr wrap="none"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2" name="Text Placeholder 19">
            <a:extLst>
              <a:ext uri="{FF2B5EF4-FFF2-40B4-BE49-F238E27FC236}">
                <a16:creationId xmlns:a16="http://schemas.microsoft.com/office/drawing/2014/main" id="{1F4621DD-0EC3-7B40-9C5B-544E9945AB7E}"/>
              </a:ext>
            </a:extLst>
          </p:cNvPr>
          <p:cNvSpPr>
            <a:spLocks noGrp="1"/>
          </p:cNvSpPr>
          <p:nvPr>
            <p:ph type="body" sz="quarter" idx="28" hasCustomPrompt="1"/>
          </p:nvPr>
        </p:nvSpPr>
        <p:spPr>
          <a:xfrm>
            <a:off x="853441" y="4389120"/>
            <a:ext cx="4998719" cy="960456"/>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
        <p:nvSpPr>
          <p:cNvPr id="2" name="Title 1">
            <a:extLst>
              <a:ext uri="{FF2B5EF4-FFF2-40B4-BE49-F238E27FC236}">
                <a16:creationId xmlns:a16="http://schemas.microsoft.com/office/drawing/2014/main" id="{83A7ADB9-B0E1-624C-B3FB-2E094D93977F}"/>
              </a:ext>
            </a:extLst>
          </p:cNvPr>
          <p:cNvSpPr>
            <a:spLocks noGrp="1"/>
          </p:cNvSpPr>
          <p:nvPr>
            <p:ph type="title" hasCustomPrompt="1"/>
          </p:nvPr>
        </p:nvSpPr>
        <p:spPr/>
        <p:txBody>
          <a:bodyPr/>
          <a:lstStyle/>
          <a:p>
            <a:r>
              <a:rPr lang="en-US" dirty="0"/>
              <a:t>Header w/two images</a:t>
            </a:r>
          </a:p>
        </p:txBody>
      </p:sp>
      <p:sp>
        <p:nvSpPr>
          <p:cNvPr id="13" name="Picture Placeholder 2">
            <a:extLst>
              <a:ext uri="{FF2B5EF4-FFF2-40B4-BE49-F238E27FC236}">
                <a16:creationId xmlns:a16="http://schemas.microsoft.com/office/drawing/2014/main" id="{9C652879-E485-9847-B5DA-F17C66D89A13}"/>
              </a:ext>
            </a:extLst>
          </p:cNvPr>
          <p:cNvSpPr>
            <a:spLocks noGrp="1"/>
          </p:cNvSpPr>
          <p:nvPr>
            <p:ph type="pic" sz="quarter" idx="29"/>
          </p:nvPr>
        </p:nvSpPr>
        <p:spPr>
          <a:xfrm>
            <a:off x="7448503" y="1584960"/>
            <a:ext cx="2537554" cy="258597"/>
          </a:xfrm>
          <a:prstGeom prst="rect">
            <a:avLst/>
          </a:prstGeom>
          <a:solidFill>
            <a:srgbClr val="DBE7F5"/>
          </a:solidFill>
        </p:spPr>
        <p:txBody>
          <a:bodyPr wrap="none" anchor="t" anchorCtr="1"/>
          <a:lstStyle>
            <a:lvl1pPr marL="0" indent="0" algn="ctr">
              <a:buFontTx/>
              <a:buNone/>
              <a:defRPr b="0" i="0">
                <a:solidFill>
                  <a:srgbClr val="898989"/>
                </a:solidFill>
                <a:latin typeface="Helvetica Regular" pitchFamily="2" charset="0"/>
              </a:defRPr>
            </a:lvl1pPr>
          </a:lstStyle>
          <a:p>
            <a:r>
              <a:rPr lang="en-US"/>
              <a:t>Click icon to add picture</a:t>
            </a:r>
            <a:endParaRPr lang="en-US" dirty="0"/>
          </a:p>
        </p:txBody>
      </p:sp>
      <p:sp>
        <p:nvSpPr>
          <p:cNvPr id="14" name="Text Placeholder 19">
            <a:extLst>
              <a:ext uri="{FF2B5EF4-FFF2-40B4-BE49-F238E27FC236}">
                <a16:creationId xmlns:a16="http://schemas.microsoft.com/office/drawing/2014/main" id="{3075D6A2-6D65-FC47-AC64-35561CC02CFD}"/>
              </a:ext>
            </a:extLst>
          </p:cNvPr>
          <p:cNvSpPr>
            <a:spLocks noGrp="1"/>
          </p:cNvSpPr>
          <p:nvPr>
            <p:ph type="body" sz="quarter" idx="30" hasCustomPrompt="1"/>
          </p:nvPr>
        </p:nvSpPr>
        <p:spPr>
          <a:xfrm>
            <a:off x="6217921" y="4389120"/>
            <a:ext cx="4998719" cy="960456"/>
          </a:xfrm>
          <a:prstGeom prst="rect">
            <a:avLst/>
          </a:prstGeom>
        </p:spPr>
        <p:txBody>
          <a:bodyPr lIns="0" tIns="182880" bIns="0"/>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b="0" i="0" baseline="0">
                <a:solidFill>
                  <a:srgbClr val="58595B"/>
                </a:solidFill>
                <a:latin typeface="Helvetica Regular" pitchFamily="2"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67" b="0" i="0" kern="1200" dirty="0">
                <a:solidFill>
                  <a:srgbClr val="58595B"/>
                </a:solidFill>
                <a:effectLst/>
                <a:latin typeface="Helvetica" pitchFamily="2" charset="0"/>
                <a:ea typeface="+mn-ea"/>
                <a:cs typeface="+mn-cs"/>
              </a:rPr>
              <a:t>Lorem ipsum dolor sit </a:t>
            </a:r>
            <a:r>
              <a:rPr lang="en-US" sz="1867" b="0" i="0" kern="1200" dirty="0" err="1">
                <a:solidFill>
                  <a:srgbClr val="58595B"/>
                </a:solidFill>
                <a:effectLst/>
                <a:latin typeface="Helvetica" pitchFamily="2" charset="0"/>
                <a:ea typeface="+mn-ea"/>
                <a:cs typeface="+mn-cs"/>
              </a:rPr>
              <a:t>amet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consectetur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adipiscing</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elit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sed</a:t>
            </a:r>
            <a:r>
              <a:rPr lang="en-US" sz="1867" b="0" i="0" kern="1200" dirty="0">
                <a:solidFill>
                  <a:srgbClr val="58595B"/>
                </a:solidFill>
                <a:effectLst/>
                <a:latin typeface="Helvetica" pitchFamily="2" charset="0"/>
                <a:ea typeface="+mn-ea"/>
                <a:cs typeface="+mn-cs"/>
              </a:rPr>
              <a:t> do </a:t>
            </a:r>
            <a:r>
              <a:rPr lang="en-US" sz="1867" b="0" i="0" kern="1200" dirty="0" err="1">
                <a:solidFill>
                  <a:srgbClr val="58595B"/>
                </a:solidFill>
                <a:effectLst/>
                <a:latin typeface="Helvetica" pitchFamily="2" charset="0"/>
                <a:ea typeface="+mn-ea"/>
                <a:cs typeface="+mn-cs"/>
              </a:rPr>
              <a:t>eiusmod</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tempor</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incididunt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ut</a:t>
            </a:r>
            <a:r>
              <a:rPr lang="en-US" sz="1867" b="0" i="0" kern="1200" dirty="0">
                <a:solidFill>
                  <a:srgbClr val="58595B"/>
                </a:solidFill>
                <a:effectLst/>
                <a:latin typeface="Helvetica" pitchFamily="2" charset="0"/>
                <a:ea typeface="+mn-ea"/>
                <a:cs typeface="+mn-cs"/>
              </a:rPr>
              <a:t> </a:t>
            </a:r>
            <a:r>
              <a:rPr lang="en-US" sz="1867" b="0" i="0" kern="1200" dirty="0" err="1">
                <a:solidFill>
                  <a:srgbClr val="58595B"/>
                </a:solidFill>
                <a:effectLst/>
                <a:latin typeface="Helvetica" pitchFamily="2" charset="0"/>
                <a:ea typeface="+mn-ea"/>
                <a:cs typeface="+mn-cs"/>
              </a:rPr>
              <a:t>labore</a:t>
            </a:r>
            <a:r>
              <a:rPr lang="en-US" sz="1867" b="0" i="0" kern="1200" dirty="0">
                <a:solidFill>
                  <a:srgbClr val="58595B"/>
                </a:solidFill>
                <a:effectLst/>
                <a:latin typeface="Helvetica" pitchFamily="2" charset="0"/>
                <a:ea typeface="+mn-ea"/>
                <a:cs typeface="+mn-cs"/>
              </a:rPr>
              <a:t> et dolore.</a:t>
            </a:r>
          </a:p>
        </p:txBody>
      </p:sp>
    </p:spTree>
    <p:extLst>
      <p:ext uri="{BB962C8B-B14F-4D97-AF65-F5344CB8AC3E}">
        <p14:creationId xmlns:p14="http://schemas.microsoft.com/office/powerpoint/2010/main" val="2928357719"/>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Brand logo">
            <a:extLst>
              <a:ext uri="{FF2B5EF4-FFF2-40B4-BE49-F238E27FC236}">
                <a16:creationId xmlns:a16="http://schemas.microsoft.com/office/drawing/2014/main" id="{B905BEBE-FC81-0D47-9AF4-9E365522863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57201" y="6299713"/>
            <a:ext cx="564305" cy="182033"/>
          </a:xfrm>
          <a:prstGeom prst="rect">
            <a:avLst/>
          </a:prstGeom>
        </p:spPr>
      </p:pic>
      <p:sp>
        <p:nvSpPr>
          <p:cNvPr id="17" name="Header rule">
            <a:extLst>
              <a:ext uri="{FF2B5EF4-FFF2-40B4-BE49-F238E27FC236}">
                <a16:creationId xmlns:a16="http://schemas.microsoft.com/office/drawing/2014/main" id="{98E6E0B5-9270-574F-A10E-09DA8982DB02}"/>
              </a:ext>
            </a:extLst>
          </p:cNvPr>
          <p:cNvSpPr/>
          <p:nvPr/>
        </p:nvSpPr>
        <p:spPr>
          <a:xfrm>
            <a:off x="853440" y="1095523"/>
            <a:ext cx="10363200" cy="48768"/>
          </a:xfrm>
          <a:prstGeom prst="rect">
            <a:avLst/>
          </a:prstGeom>
          <a:solidFill>
            <a:srgbClr val="2774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lstStyle/>
          <a:p>
            <a:pPr algn="ctr"/>
            <a:endParaRPr lang="en-US" sz="2400" b="0" i="0" dirty="0">
              <a:latin typeface="Helvetica Regular" pitchFamily="2" charset="0"/>
            </a:endParaRPr>
          </a:p>
        </p:txBody>
      </p:sp>
      <p:sp>
        <p:nvSpPr>
          <p:cNvPr id="22" name="Title Placeholder">
            <a:extLst>
              <a:ext uri="{FF2B5EF4-FFF2-40B4-BE49-F238E27FC236}">
                <a16:creationId xmlns:a16="http://schemas.microsoft.com/office/drawing/2014/main" id="{7143B24C-1C3A-8E4C-BD32-A8A3EF401E90}"/>
              </a:ext>
            </a:extLst>
          </p:cNvPr>
          <p:cNvSpPr>
            <a:spLocks noGrp="1"/>
          </p:cNvSpPr>
          <p:nvPr>
            <p:ph type="title"/>
          </p:nvPr>
        </p:nvSpPr>
        <p:spPr>
          <a:xfrm>
            <a:off x="853439" y="489869"/>
            <a:ext cx="10363200" cy="519972"/>
          </a:xfrm>
          <a:prstGeom prst="rect">
            <a:avLst/>
          </a:prstGeom>
        </p:spPr>
        <p:txBody>
          <a:bodyPr vert="horz" wrap="square" lIns="0" tIns="0" rIns="0" bIns="0" rtlCol="0" anchor="b" anchorCtr="0">
            <a:spAutoFit/>
          </a:bodyPr>
          <a:lstStyle/>
          <a:p>
            <a:r>
              <a:rPr lang="en-US" dirty="0"/>
              <a:t>Click to edit Master title</a:t>
            </a:r>
          </a:p>
        </p:txBody>
      </p:sp>
      <p:sp>
        <p:nvSpPr>
          <p:cNvPr id="26" name="Date Placeholder">
            <a:extLst>
              <a:ext uri="{FF2B5EF4-FFF2-40B4-BE49-F238E27FC236}">
                <a16:creationId xmlns:a16="http://schemas.microsoft.com/office/drawing/2014/main" id="{8221B8DE-CEF2-934A-AC4E-99A13E490B7A}"/>
              </a:ext>
            </a:extLst>
          </p:cNvPr>
          <p:cNvSpPr>
            <a:spLocks noGrp="1"/>
          </p:cNvSpPr>
          <p:nvPr>
            <p:ph type="dt" sz="half" idx="2"/>
          </p:nvPr>
        </p:nvSpPr>
        <p:spPr>
          <a:xfrm>
            <a:off x="9876712" y="6339840"/>
            <a:ext cx="1255776" cy="422744"/>
          </a:xfrm>
          <a:prstGeom prst="rect">
            <a:avLst/>
          </a:prstGeom>
        </p:spPr>
        <p:txBody>
          <a:bodyPr vert="horz" wrap="square" lIns="0" tIns="0" rIns="0" bIns="256032" rtlCol="0" anchor="t" anchorCtr="0">
            <a:spAutoFit/>
          </a:bodyPr>
          <a:lstStyle>
            <a:lvl1pPr algn="r">
              <a:lnSpc>
                <a:spcPct val="100000"/>
              </a:lnSpc>
              <a:defRPr sz="1067" b="0" i="0">
                <a:solidFill>
                  <a:srgbClr val="898989"/>
                </a:solidFill>
                <a:latin typeface="Helvetica Regular" pitchFamily="2" charset="0"/>
              </a:defRPr>
            </a:lvl1pPr>
          </a:lstStyle>
          <a:p>
            <a:fld id="{8F65F54E-23BA-FB43-B77B-991F1BE0DB6C}" type="datetime4">
              <a:rPr lang="en-US" smtClean="0"/>
              <a:t>May 12, 2020</a:t>
            </a:fld>
            <a:endParaRPr lang="en-US" dirty="0"/>
          </a:p>
        </p:txBody>
      </p:sp>
      <p:sp>
        <p:nvSpPr>
          <p:cNvPr id="27" name="Slide Number Placeholder">
            <a:extLst>
              <a:ext uri="{FF2B5EF4-FFF2-40B4-BE49-F238E27FC236}">
                <a16:creationId xmlns:a16="http://schemas.microsoft.com/office/drawing/2014/main" id="{BB99265C-2058-D148-A5A5-70540F68B968}"/>
              </a:ext>
            </a:extLst>
          </p:cNvPr>
          <p:cNvSpPr>
            <a:spLocks noGrp="1"/>
          </p:cNvSpPr>
          <p:nvPr>
            <p:ph type="sldNum" sz="quarter" idx="4"/>
          </p:nvPr>
        </p:nvSpPr>
        <p:spPr>
          <a:xfrm>
            <a:off x="11582400" y="6339840"/>
            <a:ext cx="609600" cy="422744"/>
          </a:xfrm>
          <a:prstGeom prst="rect">
            <a:avLst/>
          </a:prstGeom>
        </p:spPr>
        <p:txBody>
          <a:bodyPr vert="horz" wrap="square" lIns="0" tIns="0" rIns="0" bIns="256032" rtlCol="0" anchor="t" anchorCtr="0">
            <a:spAutoFit/>
          </a:bodyPr>
          <a:lstStyle>
            <a:lvl1pPr algn="l">
              <a:lnSpc>
                <a:spcPct val="100000"/>
              </a:lnSpc>
              <a:defRPr sz="1067" b="0" i="0">
                <a:solidFill>
                  <a:srgbClr val="898989"/>
                </a:solidFill>
                <a:latin typeface="Helvetica Regular" pitchFamily="2" charset="0"/>
              </a:defRPr>
            </a:lvl1pPr>
          </a:lstStyle>
          <a:p>
            <a:fld id="{B6238B5B-F19C-E947-A0BC-87BD7983F871}" type="slidenum">
              <a:rPr lang="en-US" smtClean="0"/>
              <a:pPr/>
              <a:t>‹#›</a:t>
            </a:fld>
            <a:endParaRPr lang="en-US" dirty="0"/>
          </a:p>
        </p:txBody>
      </p:sp>
      <p:sp>
        <p:nvSpPr>
          <p:cNvPr id="9" name="Text Placeholder-left">
            <a:extLst>
              <a:ext uri="{FF2B5EF4-FFF2-40B4-BE49-F238E27FC236}">
                <a16:creationId xmlns:a16="http://schemas.microsoft.com/office/drawing/2014/main" id="{780A88FB-C016-B145-BF42-9CAF49E61B24}"/>
              </a:ext>
            </a:extLst>
          </p:cNvPr>
          <p:cNvSpPr txBox="1">
            <a:spLocks/>
          </p:cNvSpPr>
          <p:nvPr/>
        </p:nvSpPr>
        <p:spPr>
          <a:xfrm>
            <a:off x="1463040" y="6364224"/>
            <a:ext cx="3535680" cy="492507"/>
          </a:xfrm>
          <a:prstGeom prst="rect">
            <a:avLst/>
          </a:prstGeom>
        </p:spPr>
        <p:txBody>
          <a:bodyPr wrap="square" lIns="0" tIns="0" rIns="0" bIns="341376">
            <a:spAutoFit/>
          </a:bodyPr>
          <a:lstStyle>
            <a:lvl1pPr marL="0" indent="0" algn="r" defTabSz="685800" rtl="0" eaLnBrk="1" latinLnBrk="0" hangingPunct="1">
              <a:lnSpc>
                <a:spcPct val="90000"/>
              </a:lnSpc>
              <a:spcBef>
                <a:spcPts val="750"/>
              </a:spcBef>
              <a:buFontTx/>
              <a:buNone/>
              <a:defRPr sz="800" kern="1200">
                <a:solidFill>
                  <a:srgbClr val="898989"/>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8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8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sz="1067" b="0" i="0" dirty="0" err="1">
                <a:latin typeface="Helvetica Regular" pitchFamily="2" charset="0"/>
              </a:rPr>
              <a:t>QCBio</a:t>
            </a:r>
            <a:r>
              <a:rPr lang="en-US" sz="1067" b="0" i="0" dirty="0">
                <a:latin typeface="Helvetica Regular" pitchFamily="2" charset="0"/>
              </a:rPr>
              <a:t> Collaboratory</a:t>
            </a:r>
          </a:p>
        </p:txBody>
      </p:sp>
      <p:sp>
        <p:nvSpPr>
          <p:cNvPr id="10" name="Text Placeholder-middle">
            <a:extLst>
              <a:ext uri="{FF2B5EF4-FFF2-40B4-BE49-F238E27FC236}">
                <a16:creationId xmlns:a16="http://schemas.microsoft.com/office/drawing/2014/main" id="{1D05E4E6-3004-4849-9241-63072375FC1B}"/>
              </a:ext>
            </a:extLst>
          </p:cNvPr>
          <p:cNvSpPr txBox="1">
            <a:spLocks/>
          </p:cNvSpPr>
          <p:nvPr/>
        </p:nvSpPr>
        <p:spPr>
          <a:xfrm>
            <a:off x="5120640" y="6364224"/>
            <a:ext cx="4632960" cy="492507"/>
          </a:xfrm>
          <a:prstGeom prst="rect">
            <a:avLst/>
          </a:prstGeom>
        </p:spPr>
        <p:txBody>
          <a:bodyPr wrap="square" lIns="0" tIns="0" rIns="0" bIns="341376">
            <a:spAutoFit/>
          </a:bodyPr>
          <a:lstStyle>
            <a:lvl1pPr marL="0" indent="0" algn="ctr" defTabSz="685800" rtl="0" eaLnBrk="1" latinLnBrk="0" hangingPunct="1">
              <a:lnSpc>
                <a:spcPct val="90000"/>
              </a:lnSpc>
              <a:spcBef>
                <a:spcPts val="750"/>
              </a:spcBef>
              <a:buFontTx/>
              <a:buNone/>
              <a:defRPr sz="800" kern="1200">
                <a:solidFill>
                  <a:srgbClr val="898989"/>
                </a:solidFill>
                <a:latin typeface="Helvetica" pitchFamily="2" charset="0"/>
                <a:ea typeface="+mn-ea"/>
                <a:cs typeface="+mn-cs"/>
              </a:defRPr>
            </a:lvl1pPr>
            <a:lvl2pPr marL="342900" indent="0" algn="l" defTabSz="685800" rtl="0" eaLnBrk="1" latinLnBrk="0" hangingPunct="1">
              <a:lnSpc>
                <a:spcPct val="100000"/>
              </a:lnSpc>
              <a:spcBef>
                <a:spcPts val="375"/>
              </a:spcBef>
              <a:buFontTx/>
              <a:buNone/>
              <a:defRPr sz="800" kern="1200">
                <a:solidFill>
                  <a:srgbClr val="58595B"/>
                </a:solidFill>
                <a:latin typeface="Helvetica"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800" b="1" i="0" kern="1200">
                <a:solidFill>
                  <a:srgbClr val="58595B"/>
                </a:solidFill>
                <a:latin typeface="Helvetica"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800" kern="1200">
                <a:solidFill>
                  <a:srgbClr val="58595B"/>
                </a:solidFill>
                <a:latin typeface="Helvetica"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l"/>
            <a:r>
              <a:rPr lang="en-US" sz="1067" b="0" i="0" dirty="0">
                <a:latin typeface="Helvetica Regular" pitchFamily="2" charset="0"/>
              </a:rPr>
              <a:t>Metagenomics Workshop</a:t>
            </a:r>
          </a:p>
        </p:txBody>
      </p:sp>
      <p:sp>
        <p:nvSpPr>
          <p:cNvPr id="4" name="Text Placeholder 3">
            <a:extLst>
              <a:ext uri="{FF2B5EF4-FFF2-40B4-BE49-F238E27FC236}">
                <a16:creationId xmlns:a16="http://schemas.microsoft.com/office/drawing/2014/main" id="{883B9C53-1485-764E-86F1-EF642FC86547}"/>
              </a:ext>
            </a:extLst>
          </p:cNvPr>
          <p:cNvSpPr>
            <a:spLocks noGrp="1"/>
          </p:cNvSpPr>
          <p:nvPr>
            <p:ph type="body" idx="1"/>
          </p:nvPr>
        </p:nvSpPr>
        <p:spPr>
          <a:xfrm>
            <a:off x="1463041" y="1584961"/>
            <a:ext cx="9753599" cy="1567695"/>
          </a:xfrm>
          <a:prstGeom prst="rect">
            <a:avLst/>
          </a:prstGeom>
        </p:spPr>
        <p:txBody>
          <a:bodyPr vert="horz"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72747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Lst>
  <p:hf hdr="0" ftr="0"/>
  <p:txStyles>
    <p:titleStyle>
      <a:lvl1pPr algn="l" defTabSz="914377" rtl="0" eaLnBrk="1" latinLnBrk="0" hangingPunct="1">
        <a:lnSpc>
          <a:spcPct val="90000"/>
        </a:lnSpc>
        <a:spcBef>
          <a:spcPct val="0"/>
        </a:spcBef>
        <a:buNone/>
        <a:defRPr sz="3733" b="1" i="0" kern="1200" baseline="0">
          <a:solidFill>
            <a:srgbClr val="58595B"/>
          </a:solidFill>
          <a:latin typeface="Helvetica" pitchFamily="2"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1867" b="0" kern="1200">
          <a:solidFill>
            <a:srgbClr val="58595B"/>
          </a:solidFill>
          <a:latin typeface="+mn-lt"/>
          <a:ea typeface="+mn-ea"/>
          <a:cs typeface="+mn-cs"/>
        </a:defRPr>
      </a:lvl1pPr>
      <a:lvl2pPr marL="597393" indent="-231642" algn="l" defTabSz="914377" rtl="0" eaLnBrk="1" latinLnBrk="0" hangingPunct="1">
        <a:lnSpc>
          <a:spcPct val="90000"/>
        </a:lnSpc>
        <a:spcBef>
          <a:spcPts val="500"/>
        </a:spcBef>
        <a:spcAft>
          <a:spcPts val="0"/>
        </a:spcAft>
        <a:buFont typeface="Arial" panose="020B0604020202020204" pitchFamily="34" charset="0"/>
        <a:buChar char="•"/>
        <a:defRPr sz="1867" b="0" i="0" kern="1200" baseline="0">
          <a:solidFill>
            <a:srgbClr val="58595B"/>
          </a:solidFill>
          <a:latin typeface="+mn-lt"/>
          <a:ea typeface="+mn-ea"/>
          <a:cs typeface="+mn-cs"/>
        </a:defRPr>
      </a:lvl2pPr>
      <a:lvl3pPr marL="963144" indent="-231642" algn="l" defTabSz="914377" rtl="0" eaLnBrk="1" latinLnBrk="0" hangingPunct="1">
        <a:lnSpc>
          <a:spcPct val="90000"/>
        </a:lnSpc>
        <a:spcBef>
          <a:spcPts val="500"/>
        </a:spcBef>
        <a:spcAft>
          <a:spcPts val="0"/>
        </a:spcAft>
        <a:buFont typeface="Arial" panose="020B0604020202020204" pitchFamily="34" charset="0"/>
        <a:buChar char="•"/>
        <a:defRPr sz="1867" b="0" kern="1200">
          <a:solidFill>
            <a:srgbClr val="58595B"/>
          </a:solidFill>
          <a:latin typeface="+mn-lt"/>
          <a:ea typeface="+mn-ea"/>
          <a:cs typeface="+mn-cs"/>
        </a:defRPr>
      </a:lvl3pPr>
      <a:lvl4pPr marL="1328895" indent="-231642" algn="l" defTabSz="914377" rtl="0" eaLnBrk="1" latinLnBrk="0" hangingPunct="1">
        <a:lnSpc>
          <a:spcPct val="90000"/>
        </a:lnSpc>
        <a:spcBef>
          <a:spcPts val="500"/>
        </a:spcBef>
        <a:spcAft>
          <a:spcPts val="0"/>
        </a:spcAft>
        <a:buFont typeface="Arial" panose="020B0604020202020204" pitchFamily="34" charset="0"/>
        <a:buChar char="•"/>
        <a:defRPr sz="1867" b="0" i="0" kern="1200">
          <a:solidFill>
            <a:srgbClr val="58595B"/>
          </a:solidFill>
          <a:latin typeface="+mn-lt"/>
          <a:ea typeface="+mn-ea"/>
          <a:cs typeface="+mn-cs"/>
        </a:defRPr>
      </a:lvl4pPr>
      <a:lvl5pPr marL="1694646" indent="-231642" algn="l" defTabSz="914377" rtl="0" eaLnBrk="1" latinLnBrk="0" hangingPunct="1">
        <a:lnSpc>
          <a:spcPct val="90000"/>
        </a:lnSpc>
        <a:spcBef>
          <a:spcPts val="500"/>
        </a:spcBef>
        <a:spcAft>
          <a:spcPts val="0"/>
        </a:spcAft>
        <a:buFont typeface="Arial" panose="020B0604020202020204" pitchFamily="34" charset="0"/>
        <a:buChar char="•"/>
        <a:defRPr sz="1867" b="0" kern="1200">
          <a:solidFill>
            <a:srgbClr val="58595B"/>
          </a:solidFill>
          <a:latin typeface="+mn-lt"/>
          <a:ea typeface="+mn-ea"/>
          <a:cs typeface="+mn-cs"/>
        </a:defRPr>
      </a:lvl5pPr>
      <a:lvl6pPr marL="838179" indent="-868658" algn="l" defTabSz="914377" rtl="0" eaLnBrk="1" latinLnBrk="0" hangingPunct="1">
        <a:lnSpc>
          <a:spcPct val="90000"/>
        </a:lnSpc>
        <a:spcBef>
          <a:spcPts val="0"/>
        </a:spcBef>
        <a:spcAft>
          <a:spcPts val="800"/>
        </a:spcAft>
        <a:buFont typeface="Arial" panose="020B0604020202020204" pitchFamily="34" charset="0"/>
        <a:buNone/>
        <a:defRPr sz="133" kern="1200">
          <a:solidFill>
            <a:schemeClr val="tx1"/>
          </a:solidFill>
          <a:latin typeface="+mn-lt"/>
          <a:ea typeface="+mn-ea"/>
          <a:cs typeface="+mn-cs"/>
        </a:defRPr>
      </a:lvl6pPr>
      <a:lvl7pPr marL="743693" indent="-259074" algn="l" defTabSz="914377" rtl="0" eaLnBrk="1" latinLnBrk="0" hangingPunct="1">
        <a:lnSpc>
          <a:spcPct val="90000"/>
        </a:lnSpc>
        <a:spcBef>
          <a:spcPts val="0"/>
        </a:spcBef>
        <a:spcAft>
          <a:spcPts val="800"/>
        </a:spcAft>
        <a:buFont typeface="Arial" panose="020B0604020202020204" pitchFamily="34" charset="0"/>
        <a:buChar char="•"/>
        <a:defRPr sz="7200" kern="1200">
          <a:solidFill>
            <a:schemeClr val="tx1"/>
          </a:solidFill>
          <a:latin typeface="+mn-lt"/>
          <a:ea typeface="+mn-ea"/>
          <a:cs typeface="+mn-cs"/>
        </a:defRPr>
      </a:lvl7pPr>
      <a:lvl8pPr marL="365751" indent="-228594" algn="l" defTabSz="914377" rtl="0" eaLnBrk="1" latinLnBrk="0" hangingPunct="1">
        <a:lnSpc>
          <a:spcPct val="90000"/>
        </a:lnSpc>
        <a:spcBef>
          <a:spcPts val="0"/>
        </a:spcBef>
        <a:spcAft>
          <a:spcPts val="800"/>
        </a:spcAft>
        <a:buFont typeface="Arial" panose="020B0604020202020204" pitchFamily="34" charset="0"/>
        <a:buChar char="•"/>
        <a:defRPr sz="133"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5533"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2.xml"/><Relationship Id="rId4" Type="http://schemas.openxmlformats.org/officeDocument/2006/relationships/image" Target="../media/image16.jpg"/></Relationships>
</file>

<file path=ppt/slides/_rels/slide28.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9.png"/></Relationships>
</file>

<file path=ppt/slides/_rels/slide4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54E526-5001-4FBD-A806-C45E964E8714}"/>
              </a:ext>
            </a:extLst>
          </p:cNvPr>
          <p:cNvSpPr>
            <a:spLocks noGrp="1"/>
          </p:cNvSpPr>
          <p:nvPr>
            <p:ph type="dt" sz="half" idx="18"/>
          </p:nvPr>
        </p:nvSpPr>
        <p:spPr/>
        <p:txBody>
          <a:bodyPr/>
          <a:lstStyle/>
          <a:p>
            <a:pPr defTabSz="914377"/>
            <a:fld id="{277AD0DB-988E-4E4A-9FF3-E2C69BC94326}" type="datetime4">
              <a:rPr lang="en-US"/>
              <a:pPr defTabSz="914377"/>
              <a:t>May 13, 2020</a:t>
            </a:fld>
            <a:endParaRPr lang="en-US" dirty="0"/>
          </a:p>
        </p:txBody>
      </p:sp>
      <p:sp>
        <p:nvSpPr>
          <p:cNvPr id="3" name="Slide Number Placeholder 2">
            <a:extLst>
              <a:ext uri="{FF2B5EF4-FFF2-40B4-BE49-F238E27FC236}">
                <a16:creationId xmlns:a16="http://schemas.microsoft.com/office/drawing/2014/main" id="{D38F9F67-FA95-42BF-8306-91D3F5C8E3B7}"/>
              </a:ext>
            </a:extLst>
          </p:cNvPr>
          <p:cNvSpPr>
            <a:spLocks noGrp="1"/>
          </p:cNvSpPr>
          <p:nvPr>
            <p:ph type="sldNum" sz="quarter" idx="19"/>
          </p:nvPr>
        </p:nvSpPr>
        <p:spPr/>
        <p:txBody>
          <a:bodyPr/>
          <a:lstStyle/>
          <a:p>
            <a:pPr defTabSz="914377"/>
            <a:fld id="{B6238B5B-F19C-E947-A0BC-87BD7983F871}" type="slidenum">
              <a:rPr lang="en-US"/>
              <a:pPr defTabSz="914377"/>
              <a:t>1</a:t>
            </a:fld>
            <a:endParaRPr lang="en-US" dirty="0"/>
          </a:p>
        </p:txBody>
      </p:sp>
      <p:sp>
        <p:nvSpPr>
          <p:cNvPr id="4" name="Text Placeholder 3">
            <a:extLst>
              <a:ext uri="{FF2B5EF4-FFF2-40B4-BE49-F238E27FC236}">
                <a16:creationId xmlns:a16="http://schemas.microsoft.com/office/drawing/2014/main" id="{52E60921-DEF2-4D30-8B7F-4C8667E9ABA5}"/>
              </a:ext>
            </a:extLst>
          </p:cNvPr>
          <p:cNvSpPr>
            <a:spLocks noGrp="1"/>
          </p:cNvSpPr>
          <p:nvPr>
            <p:ph type="body" sz="quarter" idx="20"/>
          </p:nvPr>
        </p:nvSpPr>
        <p:spPr>
          <a:xfrm>
            <a:off x="853439" y="3535681"/>
            <a:ext cx="10363200" cy="295465"/>
          </a:xfrm>
        </p:spPr>
        <p:txBody>
          <a:bodyPr/>
          <a:lstStyle/>
          <a:p>
            <a:r>
              <a:rPr lang="en-US" dirty="0"/>
              <a:t>Pitfalls in microbiome accuracy and reproducibility</a:t>
            </a:r>
          </a:p>
        </p:txBody>
      </p:sp>
    </p:spTree>
    <p:extLst>
      <p:ext uri="{BB962C8B-B14F-4D97-AF65-F5344CB8AC3E}">
        <p14:creationId xmlns:p14="http://schemas.microsoft.com/office/powerpoint/2010/main" val="3470626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104" y="594466"/>
            <a:ext cx="12192000" cy="584158"/>
          </a:xfrm>
        </p:spPr>
        <p:txBody>
          <a:bodyPr/>
          <a:lstStyle/>
          <a:p>
            <a:r>
              <a:rPr lang="en-US" b="1" dirty="0">
                <a:latin typeface="Arial" panose="020B0604020202020204" pitchFamily="34" charset="0"/>
                <a:cs typeface="Arial" panose="020B0604020202020204" pitchFamily="34" charset="0"/>
              </a:rPr>
              <a:t>Measuring Accuracy Relative to a Standard</a:t>
            </a:r>
          </a:p>
        </p:txBody>
      </p:sp>
      <p:graphicFrame>
        <p:nvGraphicFramePr>
          <p:cNvPr id="4" name="Chart 3">
            <a:extLst>
              <a:ext uri="{FF2B5EF4-FFF2-40B4-BE49-F238E27FC236}">
                <a16:creationId xmlns:a16="http://schemas.microsoft.com/office/drawing/2014/main" id="{95510E5B-4412-4F90-A14E-2D2A9176FD10}"/>
              </a:ext>
            </a:extLst>
          </p:cNvPr>
          <p:cNvGraphicFramePr>
            <a:graphicFrameLocks/>
          </p:cNvGraphicFramePr>
          <p:nvPr/>
        </p:nvGraphicFramePr>
        <p:xfrm>
          <a:off x="119910" y="2010983"/>
          <a:ext cx="5761417" cy="34568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93EA18FF-D39E-401A-AC5E-77328791768C}"/>
              </a:ext>
            </a:extLst>
          </p:cNvPr>
          <p:cNvGraphicFramePr>
            <a:graphicFrameLocks/>
          </p:cNvGraphicFramePr>
          <p:nvPr/>
        </p:nvGraphicFramePr>
        <p:xfrm>
          <a:off x="6310673" y="2010983"/>
          <a:ext cx="5761417" cy="345685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D6EE338F-86D2-4D6E-98E2-8C1DF04D6D16}"/>
              </a:ext>
            </a:extLst>
          </p:cNvPr>
          <p:cNvSpPr txBox="1"/>
          <p:nvPr/>
        </p:nvSpPr>
        <p:spPr>
          <a:xfrm>
            <a:off x="3803904" y="3483864"/>
            <a:ext cx="871777" cy="369332"/>
          </a:xfrm>
          <a:prstGeom prst="rect">
            <a:avLst/>
          </a:prstGeom>
          <a:noFill/>
        </p:spPr>
        <p:txBody>
          <a:bodyPr wrap="none" rtlCol="0">
            <a:spAutoFit/>
          </a:bodyPr>
          <a:lstStyle/>
          <a:p>
            <a:r>
              <a:rPr lang="en-US" b="1" dirty="0"/>
              <a:t>Listeria</a:t>
            </a:r>
          </a:p>
        </p:txBody>
      </p:sp>
      <p:sp>
        <p:nvSpPr>
          <p:cNvPr id="6" name="TextBox 5">
            <a:extLst>
              <a:ext uri="{FF2B5EF4-FFF2-40B4-BE49-F238E27FC236}">
                <a16:creationId xmlns:a16="http://schemas.microsoft.com/office/drawing/2014/main" id="{4572D86B-977C-45CB-8CB2-D1D9F7AFE56D}"/>
              </a:ext>
            </a:extLst>
          </p:cNvPr>
          <p:cNvSpPr txBox="1"/>
          <p:nvPr/>
        </p:nvSpPr>
        <p:spPr>
          <a:xfrm>
            <a:off x="9991344" y="4194048"/>
            <a:ext cx="871777" cy="369332"/>
          </a:xfrm>
          <a:prstGeom prst="rect">
            <a:avLst/>
          </a:prstGeom>
          <a:noFill/>
        </p:spPr>
        <p:txBody>
          <a:bodyPr wrap="none" rtlCol="0">
            <a:spAutoFit/>
          </a:bodyPr>
          <a:lstStyle/>
          <a:p>
            <a:r>
              <a:rPr lang="en-US" b="1" dirty="0"/>
              <a:t>Listeria</a:t>
            </a:r>
          </a:p>
        </p:txBody>
      </p:sp>
    </p:spTree>
    <p:extLst>
      <p:ext uri="{BB962C8B-B14F-4D97-AF65-F5344CB8AC3E}">
        <p14:creationId xmlns:p14="http://schemas.microsoft.com/office/powerpoint/2010/main" val="2577709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694944"/>
            <a:ext cx="12192000" cy="876872"/>
          </a:xfrm>
        </p:spPr>
        <p:txBody>
          <a:bodyPr/>
          <a:lstStyle/>
          <a:p>
            <a:r>
              <a:rPr lang="en-US" b="1" dirty="0">
                <a:latin typeface="Arial" panose="020B0604020202020204" pitchFamily="34" charset="0"/>
                <a:cs typeface="Arial" panose="020B0604020202020204" pitchFamily="34" charset="0"/>
              </a:rPr>
              <a:t>Measuring Accuracy Relative to a Standard</a:t>
            </a:r>
            <a:br>
              <a:rPr lang="en-US"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(adjustment for 15% tolerance)</a:t>
            </a:r>
            <a:endParaRPr lang="en-US" b="1" dirty="0">
              <a:latin typeface="Arial" panose="020B0604020202020204" pitchFamily="34" charset="0"/>
              <a:cs typeface="Arial" panose="020B0604020202020204" pitchFamily="34" charset="0"/>
            </a:endParaRPr>
          </a:p>
        </p:txBody>
      </p:sp>
      <p:graphicFrame>
        <p:nvGraphicFramePr>
          <p:cNvPr id="6" name="Chart 5">
            <a:extLst>
              <a:ext uri="{FF2B5EF4-FFF2-40B4-BE49-F238E27FC236}">
                <a16:creationId xmlns:a16="http://schemas.microsoft.com/office/drawing/2014/main" id="{A4867372-B301-422B-A249-60271299E5BC}"/>
              </a:ext>
            </a:extLst>
          </p:cNvPr>
          <p:cNvGraphicFramePr>
            <a:graphicFrameLocks/>
          </p:cNvGraphicFramePr>
          <p:nvPr/>
        </p:nvGraphicFramePr>
        <p:xfrm>
          <a:off x="119910" y="2010983"/>
          <a:ext cx="5822102" cy="34568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88CEDE74-07CC-4102-8EB7-442986B24352}"/>
              </a:ext>
            </a:extLst>
          </p:cNvPr>
          <p:cNvGraphicFramePr>
            <a:graphicFrameLocks/>
          </p:cNvGraphicFramePr>
          <p:nvPr/>
        </p:nvGraphicFramePr>
        <p:xfrm>
          <a:off x="6249990" y="2010983"/>
          <a:ext cx="5761417" cy="34568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4137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188" y="658368"/>
            <a:ext cx="12205060" cy="913448"/>
          </a:xfrm>
        </p:spPr>
        <p:txBody>
          <a:bodyPr/>
          <a:lstStyle/>
          <a:p>
            <a:r>
              <a:rPr lang="en-US" b="1" dirty="0">
                <a:latin typeface="Arial" panose="020B0604020202020204" pitchFamily="34" charset="0"/>
                <a:cs typeface="Arial" panose="020B0604020202020204" pitchFamily="34" charset="0"/>
              </a:rPr>
              <a:t>Measuring Accuracy Relative to a Standard</a:t>
            </a:r>
            <a:br>
              <a:rPr lang="en-US"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(Transform for Percent Expected)</a:t>
            </a:r>
            <a:endParaRPr lang="en-US" b="1" dirty="0">
              <a:latin typeface="Arial" panose="020B0604020202020204" pitchFamily="34" charset="0"/>
              <a:cs typeface="Arial" panose="020B0604020202020204" pitchFamily="34" charset="0"/>
            </a:endParaRPr>
          </a:p>
        </p:txBody>
      </p:sp>
      <p:graphicFrame>
        <p:nvGraphicFramePr>
          <p:cNvPr id="5" name="Chart 4">
            <a:extLst>
              <a:ext uri="{FF2B5EF4-FFF2-40B4-BE49-F238E27FC236}">
                <a16:creationId xmlns:a16="http://schemas.microsoft.com/office/drawing/2014/main" id="{5548F431-DB45-4516-BC82-6CEE54850266}"/>
              </a:ext>
            </a:extLst>
          </p:cNvPr>
          <p:cNvGraphicFramePr>
            <a:graphicFrameLocks/>
          </p:cNvGraphicFramePr>
          <p:nvPr/>
        </p:nvGraphicFramePr>
        <p:xfrm>
          <a:off x="277482" y="2010982"/>
          <a:ext cx="6121216" cy="334221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721A171A-2408-4DD5-BE5A-410DE679C673}"/>
              </a:ext>
            </a:extLst>
          </p:cNvPr>
          <p:cNvGraphicFramePr>
            <a:graphicFrameLocks/>
          </p:cNvGraphicFramePr>
          <p:nvPr/>
        </p:nvGraphicFramePr>
        <p:xfrm>
          <a:off x="6381461" y="2010982"/>
          <a:ext cx="5629905" cy="337794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A9A3973C-7B79-4829-AD9D-06C81F2F0B07}"/>
              </a:ext>
            </a:extLst>
          </p:cNvPr>
          <p:cNvSpPr txBox="1"/>
          <p:nvPr/>
        </p:nvSpPr>
        <p:spPr>
          <a:xfrm rot="16200000">
            <a:off x="-687201" y="3686554"/>
            <a:ext cx="1656060" cy="307777"/>
          </a:xfrm>
          <a:prstGeom prst="rect">
            <a:avLst/>
          </a:prstGeom>
          <a:noFill/>
        </p:spPr>
        <p:txBody>
          <a:bodyPr wrap="square" rtlCol="0">
            <a:spAutoFit/>
          </a:bodyPr>
          <a:lstStyle/>
          <a:p>
            <a:r>
              <a:rPr lang="en-US" sz="1400" dirty="0"/>
              <a:t>Percent of Expected</a:t>
            </a:r>
          </a:p>
        </p:txBody>
      </p:sp>
    </p:spTree>
    <p:extLst>
      <p:ext uri="{BB962C8B-B14F-4D97-AF65-F5344CB8AC3E}">
        <p14:creationId xmlns:p14="http://schemas.microsoft.com/office/powerpoint/2010/main" val="3498799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104" y="685996"/>
            <a:ext cx="12192000" cy="876872"/>
          </a:xfrm>
        </p:spPr>
        <p:txBody>
          <a:bodyPr/>
          <a:lstStyle/>
          <a:p>
            <a:r>
              <a:rPr lang="en-US" b="1" dirty="0">
                <a:latin typeface="Arial" panose="020B0604020202020204" pitchFamily="34" charset="0"/>
                <a:cs typeface="Arial" panose="020B0604020202020204" pitchFamily="34" charset="0"/>
              </a:rPr>
              <a:t>Measuring Accuracy Relative to a Standard</a:t>
            </a:r>
            <a:br>
              <a:rPr lang="en-US"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(Determine Error Relative to Tolerances)</a:t>
            </a:r>
            <a:endParaRPr lang="en-US" b="1" dirty="0">
              <a:latin typeface="Arial" panose="020B0604020202020204" pitchFamily="34" charset="0"/>
              <a:cs typeface="Arial" panose="020B0604020202020204" pitchFamily="34" charset="0"/>
            </a:endParaRPr>
          </a:p>
        </p:txBody>
      </p:sp>
      <p:graphicFrame>
        <p:nvGraphicFramePr>
          <p:cNvPr id="5" name="Chart 4">
            <a:extLst>
              <a:ext uri="{FF2B5EF4-FFF2-40B4-BE49-F238E27FC236}">
                <a16:creationId xmlns:a16="http://schemas.microsoft.com/office/drawing/2014/main" id="{5548F431-DB45-4516-BC82-6CEE54850266}"/>
              </a:ext>
            </a:extLst>
          </p:cNvPr>
          <p:cNvGraphicFramePr>
            <a:graphicFrameLocks/>
          </p:cNvGraphicFramePr>
          <p:nvPr/>
        </p:nvGraphicFramePr>
        <p:xfrm>
          <a:off x="277482" y="2010982"/>
          <a:ext cx="6121216" cy="334221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721A171A-2408-4DD5-BE5A-410DE679C673}"/>
              </a:ext>
            </a:extLst>
          </p:cNvPr>
          <p:cNvGraphicFramePr>
            <a:graphicFrameLocks/>
          </p:cNvGraphicFramePr>
          <p:nvPr/>
        </p:nvGraphicFramePr>
        <p:xfrm>
          <a:off x="6381461" y="2010982"/>
          <a:ext cx="5629905" cy="337794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A9A3973C-7B79-4829-AD9D-06C81F2F0B07}"/>
              </a:ext>
            </a:extLst>
          </p:cNvPr>
          <p:cNvSpPr txBox="1"/>
          <p:nvPr/>
        </p:nvSpPr>
        <p:spPr>
          <a:xfrm rot="16200000">
            <a:off x="-687201" y="3686554"/>
            <a:ext cx="1656060" cy="307777"/>
          </a:xfrm>
          <a:prstGeom prst="rect">
            <a:avLst/>
          </a:prstGeom>
          <a:noFill/>
        </p:spPr>
        <p:txBody>
          <a:bodyPr wrap="square" rtlCol="0">
            <a:spAutoFit/>
          </a:bodyPr>
          <a:lstStyle/>
          <a:p>
            <a:r>
              <a:rPr lang="en-US" sz="1400" dirty="0"/>
              <a:t>Percent of Expected</a:t>
            </a:r>
          </a:p>
        </p:txBody>
      </p:sp>
      <p:cxnSp>
        <p:nvCxnSpPr>
          <p:cNvPr id="6" name="Straight Arrow Connector 5">
            <a:extLst>
              <a:ext uri="{FF2B5EF4-FFF2-40B4-BE49-F238E27FC236}">
                <a16:creationId xmlns:a16="http://schemas.microsoft.com/office/drawing/2014/main" id="{AE2E8F9E-7C18-4945-9D3E-3C5A74140872}"/>
              </a:ext>
            </a:extLst>
          </p:cNvPr>
          <p:cNvCxnSpPr/>
          <p:nvPr/>
        </p:nvCxnSpPr>
        <p:spPr>
          <a:xfrm>
            <a:off x="7881478" y="2682859"/>
            <a:ext cx="0" cy="1271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7F7A2CD-0223-46CE-A563-E63A460DB98D}"/>
              </a:ext>
            </a:extLst>
          </p:cNvPr>
          <p:cNvCxnSpPr>
            <a:cxnSpLocks/>
          </p:cNvCxnSpPr>
          <p:nvPr/>
        </p:nvCxnSpPr>
        <p:spPr>
          <a:xfrm>
            <a:off x="8451624" y="3635165"/>
            <a:ext cx="0" cy="319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0460711-A84B-4D5B-8921-81462C4D7D6D}"/>
              </a:ext>
            </a:extLst>
          </p:cNvPr>
          <p:cNvCxnSpPr>
            <a:cxnSpLocks/>
          </p:cNvCxnSpPr>
          <p:nvPr/>
        </p:nvCxnSpPr>
        <p:spPr>
          <a:xfrm>
            <a:off x="10164383" y="3123813"/>
            <a:ext cx="0" cy="8672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8155E39-E340-4731-A6FB-C177BC27D5B6}"/>
              </a:ext>
            </a:extLst>
          </p:cNvPr>
          <p:cNvCxnSpPr>
            <a:cxnSpLocks/>
          </p:cNvCxnSpPr>
          <p:nvPr/>
        </p:nvCxnSpPr>
        <p:spPr>
          <a:xfrm>
            <a:off x="11301582" y="2873165"/>
            <a:ext cx="0" cy="1081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F757194-249B-47D2-AC79-9E968CD78079}"/>
              </a:ext>
            </a:extLst>
          </p:cNvPr>
          <p:cNvCxnSpPr>
            <a:cxnSpLocks/>
          </p:cNvCxnSpPr>
          <p:nvPr/>
        </p:nvCxnSpPr>
        <p:spPr>
          <a:xfrm flipV="1">
            <a:off x="7309785" y="4311296"/>
            <a:ext cx="0" cy="3571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B475A9F-E1AB-4A0C-BDE8-1A6F96387FA3}"/>
              </a:ext>
            </a:extLst>
          </p:cNvPr>
          <p:cNvCxnSpPr>
            <a:cxnSpLocks/>
          </p:cNvCxnSpPr>
          <p:nvPr/>
        </p:nvCxnSpPr>
        <p:spPr>
          <a:xfrm flipV="1">
            <a:off x="10729889" y="4311296"/>
            <a:ext cx="0" cy="1910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C9711F1-174F-4795-8811-ECC142F08E87}"/>
              </a:ext>
            </a:extLst>
          </p:cNvPr>
          <p:cNvCxnSpPr>
            <a:cxnSpLocks/>
          </p:cNvCxnSpPr>
          <p:nvPr/>
        </p:nvCxnSpPr>
        <p:spPr>
          <a:xfrm flipV="1">
            <a:off x="9591917" y="4311296"/>
            <a:ext cx="0" cy="4092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1EC3580-4D15-4A5A-BCA5-5BDD9040A2B0}"/>
              </a:ext>
            </a:extLst>
          </p:cNvPr>
          <p:cNvCxnSpPr>
            <a:cxnSpLocks/>
          </p:cNvCxnSpPr>
          <p:nvPr/>
        </p:nvCxnSpPr>
        <p:spPr>
          <a:xfrm flipV="1">
            <a:off x="9024865" y="4311296"/>
            <a:ext cx="0" cy="650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50C9DF7-8451-4647-83C8-B03AA30DADD2}"/>
              </a:ext>
            </a:extLst>
          </p:cNvPr>
          <p:cNvCxnSpPr>
            <a:cxnSpLocks/>
          </p:cNvCxnSpPr>
          <p:nvPr/>
        </p:nvCxnSpPr>
        <p:spPr>
          <a:xfrm flipV="1">
            <a:off x="3134660" y="4292237"/>
            <a:ext cx="0" cy="194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46B7244-D9BF-4DEA-B26D-01B622D13C16}"/>
              </a:ext>
            </a:extLst>
          </p:cNvPr>
          <p:cNvCxnSpPr>
            <a:cxnSpLocks/>
          </p:cNvCxnSpPr>
          <p:nvPr/>
        </p:nvCxnSpPr>
        <p:spPr>
          <a:xfrm flipV="1">
            <a:off x="4385610" y="4277949"/>
            <a:ext cx="0" cy="622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7589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9B7077-C0C5-4DCA-86AB-6879A55EBF7E}"/>
              </a:ext>
            </a:extLst>
          </p:cNvPr>
          <p:cNvSpPr>
            <a:spLocks noGrp="1"/>
          </p:cNvSpPr>
          <p:nvPr>
            <p:ph type="dt" sz="half" idx="18"/>
          </p:nvPr>
        </p:nvSpPr>
        <p:spPr/>
        <p:txBody>
          <a:bodyPr/>
          <a:lstStyle/>
          <a:p>
            <a:fld id="{277AD0DB-988E-4E4A-9FF3-E2C69BC94326}" type="datetime4">
              <a:rPr lang="en-US" smtClean="0"/>
              <a:t>May 14, 2020</a:t>
            </a:fld>
            <a:endParaRPr lang="en-US" dirty="0"/>
          </a:p>
        </p:txBody>
      </p:sp>
      <p:sp>
        <p:nvSpPr>
          <p:cNvPr id="3" name="Slide Number Placeholder 2">
            <a:extLst>
              <a:ext uri="{FF2B5EF4-FFF2-40B4-BE49-F238E27FC236}">
                <a16:creationId xmlns:a16="http://schemas.microsoft.com/office/drawing/2014/main" id="{5990DDF0-DAB3-4EB5-8A23-0B4BD3237277}"/>
              </a:ext>
            </a:extLst>
          </p:cNvPr>
          <p:cNvSpPr>
            <a:spLocks noGrp="1"/>
          </p:cNvSpPr>
          <p:nvPr>
            <p:ph type="sldNum" sz="quarter" idx="19"/>
          </p:nvPr>
        </p:nvSpPr>
        <p:spPr/>
        <p:txBody>
          <a:bodyPr/>
          <a:lstStyle/>
          <a:p>
            <a:fld id="{B6238B5B-F19C-E947-A0BC-87BD7983F871}" type="slidenum">
              <a:rPr lang="en-US" smtClean="0"/>
              <a:pPr/>
              <a:t>14</a:t>
            </a:fld>
            <a:endParaRPr lang="en-US" dirty="0"/>
          </a:p>
        </p:txBody>
      </p:sp>
      <p:sp>
        <p:nvSpPr>
          <p:cNvPr id="4" name="Text Placeholder 3">
            <a:extLst>
              <a:ext uri="{FF2B5EF4-FFF2-40B4-BE49-F238E27FC236}">
                <a16:creationId xmlns:a16="http://schemas.microsoft.com/office/drawing/2014/main" id="{C36BC27C-8AB3-4263-ABE9-138C30EDC950}"/>
              </a:ext>
            </a:extLst>
          </p:cNvPr>
          <p:cNvSpPr>
            <a:spLocks noGrp="1"/>
          </p:cNvSpPr>
          <p:nvPr>
            <p:ph type="body" sz="quarter" idx="20"/>
          </p:nvPr>
        </p:nvSpPr>
        <p:spPr>
          <a:xfrm>
            <a:off x="853439" y="3535680"/>
            <a:ext cx="10363200" cy="295402"/>
          </a:xfrm>
        </p:spPr>
        <p:txBody>
          <a:bodyPr/>
          <a:lstStyle/>
          <a:p>
            <a:r>
              <a:rPr lang="en-US" dirty="0"/>
              <a:t>Introducing the measurement integrity quotient (MIQ) score</a:t>
            </a:r>
          </a:p>
        </p:txBody>
      </p:sp>
    </p:spTree>
    <p:extLst>
      <p:ext uri="{BB962C8B-B14F-4D97-AF65-F5344CB8AC3E}">
        <p14:creationId xmlns:p14="http://schemas.microsoft.com/office/powerpoint/2010/main" val="234808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188" y="698777"/>
            <a:ext cx="12205060" cy="873586"/>
          </a:xfrm>
        </p:spPr>
        <p:txBody>
          <a:bodyPr/>
          <a:lstStyle/>
          <a:p>
            <a:r>
              <a:rPr lang="en-US" b="1" dirty="0">
                <a:latin typeface="Arial" panose="020B0604020202020204" pitchFamily="34" charset="0"/>
                <a:cs typeface="Arial" panose="020B0604020202020204" pitchFamily="34" charset="0"/>
              </a:rPr>
              <a:t>Measuring Accuracy Relative to a Standard</a:t>
            </a:r>
            <a:br>
              <a:rPr lang="en-US"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(Determine Error Relative to Tolerances)</a:t>
            </a:r>
            <a:endParaRPr lang="en-US" b="1" dirty="0">
              <a:latin typeface="Arial" panose="020B0604020202020204" pitchFamily="34" charset="0"/>
              <a:cs typeface="Arial" panose="020B0604020202020204" pitchFamily="34" charset="0"/>
            </a:endParaRPr>
          </a:p>
        </p:txBody>
      </p:sp>
      <p:graphicFrame>
        <p:nvGraphicFramePr>
          <p:cNvPr id="5" name="Chart 4">
            <a:extLst>
              <a:ext uri="{FF2B5EF4-FFF2-40B4-BE49-F238E27FC236}">
                <a16:creationId xmlns:a16="http://schemas.microsoft.com/office/drawing/2014/main" id="{5548F431-DB45-4516-BC82-6CEE54850266}"/>
              </a:ext>
            </a:extLst>
          </p:cNvPr>
          <p:cNvGraphicFramePr>
            <a:graphicFrameLocks/>
          </p:cNvGraphicFramePr>
          <p:nvPr/>
        </p:nvGraphicFramePr>
        <p:xfrm>
          <a:off x="277482" y="2010982"/>
          <a:ext cx="6121216" cy="334221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721A171A-2408-4DD5-BE5A-410DE679C673}"/>
              </a:ext>
            </a:extLst>
          </p:cNvPr>
          <p:cNvGraphicFramePr>
            <a:graphicFrameLocks/>
          </p:cNvGraphicFramePr>
          <p:nvPr/>
        </p:nvGraphicFramePr>
        <p:xfrm>
          <a:off x="6381461" y="2010982"/>
          <a:ext cx="5629905" cy="337794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A9A3973C-7B79-4829-AD9D-06C81F2F0B07}"/>
              </a:ext>
            </a:extLst>
          </p:cNvPr>
          <p:cNvSpPr txBox="1"/>
          <p:nvPr/>
        </p:nvSpPr>
        <p:spPr>
          <a:xfrm rot="16200000">
            <a:off x="-687201" y="3686554"/>
            <a:ext cx="1656060" cy="307777"/>
          </a:xfrm>
          <a:prstGeom prst="rect">
            <a:avLst/>
          </a:prstGeom>
          <a:noFill/>
        </p:spPr>
        <p:txBody>
          <a:bodyPr wrap="square" rtlCol="0">
            <a:spAutoFit/>
          </a:bodyPr>
          <a:lstStyle/>
          <a:p>
            <a:r>
              <a:rPr lang="en-US" sz="1400" dirty="0"/>
              <a:t>Percent of Expected</a:t>
            </a:r>
          </a:p>
        </p:txBody>
      </p:sp>
      <p:cxnSp>
        <p:nvCxnSpPr>
          <p:cNvPr id="6" name="Straight Arrow Connector 5">
            <a:extLst>
              <a:ext uri="{FF2B5EF4-FFF2-40B4-BE49-F238E27FC236}">
                <a16:creationId xmlns:a16="http://schemas.microsoft.com/office/drawing/2014/main" id="{AE2E8F9E-7C18-4945-9D3E-3C5A74140872}"/>
              </a:ext>
            </a:extLst>
          </p:cNvPr>
          <p:cNvCxnSpPr/>
          <p:nvPr/>
        </p:nvCxnSpPr>
        <p:spPr>
          <a:xfrm>
            <a:off x="7881478" y="2682859"/>
            <a:ext cx="0" cy="1271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7F7A2CD-0223-46CE-A563-E63A460DB98D}"/>
              </a:ext>
            </a:extLst>
          </p:cNvPr>
          <p:cNvCxnSpPr>
            <a:cxnSpLocks/>
          </p:cNvCxnSpPr>
          <p:nvPr/>
        </p:nvCxnSpPr>
        <p:spPr>
          <a:xfrm>
            <a:off x="8451624" y="3635165"/>
            <a:ext cx="0" cy="319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0460711-A84B-4D5B-8921-81462C4D7D6D}"/>
              </a:ext>
            </a:extLst>
          </p:cNvPr>
          <p:cNvCxnSpPr>
            <a:cxnSpLocks/>
          </p:cNvCxnSpPr>
          <p:nvPr/>
        </p:nvCxnSpPr>
        <p:spPr>
          <a:xfrm>
            <a:off x="10164383" y="3123813"/>
            <a:ext cx="0" cy="8672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8155E39-E340-4731-A6FB-C177BC27D5B6}"/>
              </a:ext>
            </a:extLst>
          </p:cNvPr>
          <p:cNvCxnSpPr>
            <a:cxnSpLocks/>
          </p:cNvCxnSpPr>
          <p:nvPr/>
        </p:nvCxnSpPr>
        <p:spPr>
          <a:xfrm>
            <a:off x="11301582" y="2873165"/>
            <a:ext cx="0" cy="10814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F757194-249B-47D2-AC79-9E968CD78079}"/>
              </a:ext>
            </a:extLst>
          </p:cNvPr>
          <p:cNvCxnSpPr>
            <a:cxnSpLocks/>
          </p:cNvCxnSpPr>
          <p:nvPr/>
        </p:nvCxnSpPr>
        <p:spPr>
          <a:xfrm flipV="1">
            <a:off x="7309785" y="4311296"/>
            <a:ext cx="0" cy="3571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B475A9F-E1AB-4A0C-BDE8-1A6F96387FA3}"/>
              </a:ext>
            </a:extLst>
          </p:cNvPr>
          <p:cNvCxnSpPr>
            <a:cxnSpLocks/>
          </p:cNvCxnSpPr>
          <p:nvPr/>
        </p:nvCxnSpPr>
        <p:spPr>
          <a:xfrm flipV="1">
            <a:off x="10729889" y="4311296"/>
            <a:ext cx="0" cy="1910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C9711F1-174F-4795-8811-ECC142F08E87}"/>
              </a:ext>
            </a:extLst>
          </p:cNvPr>
          <p:cNvCxnSpPr>
            <a:cxnSpLocks/>
          </p:cNvCxnSpPr>
          <p:nvPr/>
        </p:nvCxnSpPr>
        <p:spPr>
          <a:xfrm flipV="1">
            <a:off x="9591917" y="4311296"/>
            <a:ext cx="0" cy="4092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1EC3580-4D15-4A5A-BCA5-5BDD9040A2B0}"/>
              </a:ext>
            </a:extLst>
          </p:cNvPr>
          <p:cNvCxnSpPr>
            <a:cxnSpLocks/>
          </p:cNvCxnSpPr>
          <p:nvPr/>
        </p:nvCxnSpPr>
        <p:spPr>
          <a:xfrm flipV="1">
            <a:off x="9024865" y="4311296"/>
            <a:ext cx="0" cy="650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50C9DF7-8451-4647-83C8-B03AA30DADD2}"/>
              </a:ext>
            </a:extLst>
          </p:cNvPr>
          <p:cNvCxnSpPr>
            <a:cxnSpLocks/>
          </p:cNvCxnSpPr>
          <p:nvPr/>
        </p:nvCxnSpPr>
        <p:spPr>
          <a:xfrm flipV="1">
            <a:off x="3134660" y="4292237"/>
            <a:ext cx="0" cy="194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46B7244-D9BF-4DEA-B26D-01B622D13C16}"/>
              </a:ext>
            </a:extLst>
          </p:cNvPr>
          <p:cNvCxnSpPr>
            <a:cxnSpLocks/>
          </p:cNvCxnSpPr>
          <p:nvPr/>
        </p:nvCxnSpPr>
        <p:spPr>
          <a:xfrm flipV="1">
            <a:off x="4385610" y="4277949"/>
            <a:ext cx="0" cy="622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2847B4D-5D88-462D-B07A-85D8245C7996}"/>
              </a:ext>
            </a:extLst>
          </p:cNvPr>
          <p:cNvSpPr txBox="1"/>
          <p:nvPr/>
        </p:nvSpPr>
        <p:spPr>
          <a:xfrm>
            <a:off x="4490384" y="5421032"/>
            <a:ext cx="3320115" cy="584775"/>
          </a:xfrm>
          <a:prstGeom prst="rect">
            <a:avLst/>
          </a:prstGeom>
          <a:noFill/>
        </p:spPr>
        <p:txBody>
          <a:bodyPr wrap="square" rtlCol="0">
            <a:spAutoFit/>
          </a:bodyPr>
          <a:lstStyle/>
          <a:p>
            <a:r>
              <a:rPr lang="en-US" sz="3200" b="1" dirty="0"/>
              <a:t>MIQ = 100 – RMSE</a:t>
            </a:r>
          </a:p>
        </p:txBody>
      </p:sp>
      <p:sp>
        <p:nvSpPr>
          <p:cNvPr id="7" name="TextBox 6">
            <a:extLst>
              <a:ext uri="{FF2B5EF4-FFF2-40B4-BE49-F238E27FC236}">
                <a16:creationId xmlns:a16="http://schemas.microsoft.com/office/drawing/2014/main" id="{0966824B-4223-4216-B6CC-157089BD149C}"/>
              </a:ext>
            </a:extLst>
          </p:cNvPr>
          <p:cNvSpPr txBox="1"/>
          <p:nvPr/>
        </p:nvSpPr>
        <p:spPr>
          <a:xfrm>
            <a:off x="2239423" y="2267360"/>
            <a:ext cx="2518638" cy="830997"/>
          </a:xfrm>
          <a:prstGeom prst="rect">
            <a:avLst/>
          </a:prstGeom>
          <a:noFill/>
        </p:spPr>
        <p:txBody>
          <a:bodyPr wrap="none" rtlCol="0">
            <a:spAutoFit/>
          </a:bodyPr>
          <a:lstStyle/>
          <a:p>
            <a:r>
              <a:rPr lang="en-US" sz="4800" b="1" dirty="0"/>
              <a:t>MIQ = 93</a:t>
            </a:r>
          </a:p>
        </p:txBody>
      </p:sp>
      <p:sp>
        <p:nvSpPr>
          <p:cNvPr id="19" name="TextBox 18">
            <a:extLst>
              <a:ext uri="{FF2B5EF4-FFF2-40B4-BE49-F238E27FC236}">
                <a16:creationId xmlns:a16="http://schemas.microsoft.com/office/drawing/2014/main" id="{0A31AA74-8242-48C5-BE38-98F3B5800079}"/>
              </a:ext>
            </a:extLst>
          </p:cNvPr>
          <p:cNvSpPr txBox="1"/>
          <p:nvPr/>
        </p:nvSpPr>
        <p:spPr>
          <a:xfrm>
            <a:off x="8211251" y="2292816"/>
            <a:ext cx="2518638" cy="830997"/>
          </a:xfrm>
          <a:prstGeom prst="rect">
            <a:avLst/>
          </a:prstGeom>
          <a:noFill/>
        </p:spPr>
        <p:txBody>
          <a:bodyPr wrap="none" rtlCol="0">
            <a:spAutoFit/>
          </a:bodyPr>
          <a:lstStyle/>
          <a:p>
            <a:r>
              <a:rPr lang="en-US" sz="4800" b="1" dirty="0"/>
              <a:t>MIQ = 30</a:t>
            </a:r>
          </a:p>
        </p:txBody>
      </p:sp>
    </p:spTree>
    <p:extLst>
      <p:ext uri="{BB962C8B-B14F-4D97-AF65-F5344CB8AC3E}">
        <p14:creationId xmlns:p14="http://schemas.microsoft.com/office/powerpoint/2010/main" val="1866135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60C86-F139-4C0C-AD22-8505726C7AE5}"/>
              </a:ext>
            </a:extLst>
          </p:cNvPr>
          <p:cNvSpPr>
            <a:spLocks noGrp="1"/>
          </p:cNvSpPr>
          <p:nvPr>
            <p:ph type="title"/>
          </p:nvPr>
        </p:nvSpPr>
        <p:spPr>
          <a:xfrm>
            <a:off x="822960" y="726282"/>
            <a:ext cx="12192000" cy="443198"/>
          </a:xfrm>
        </p:spPr>
        <p:txBody>
          <a:bodyPr/>
          <a:lstStyle/>
          <a:p>
            <a:r>
              <a:rPr lang="en-US" sz="3200" b="1" dirty="0"/>
              <a:t>Composition/Taxa Plots Are Insensitive to Inaccuracies</a:t>
            </a:r>
          </a:p>
        </p:txBody>
      </p:sp>
      <p:pic>
        <p:nvPicPr>
          <p:cNvPr id="4" name="Picture 3">
            <a:extLst>
              <a:ext uri="{FF2B5EF4-FFF2-40B4-BE49-F238E27FC236}">
                <a16:creationId xmlns:a16="http://schemas.microsoft.com/office/drawing/2014/main" id="{6EC9E691-8761-4918-8313-0ADB83E923C6}"/>
              </a:ext>
            </a:extLst>
          </p:cNvPr>
          <p:cNvPicPr>
            <a:picLocks noChangeAspect="1"/>
          </p:cNvPicPr>
          <p:nvPr/>
        </p:nvPicPr>
        <p:blipFill rotWithShape="1">
          <a:blip r:embed="rId2"/>
          <a:srcRect l="31985" t="9567" r="32036" b="46425"/>
          <a:stretch/>
        </p:blipFill>
        <p:spPr>
          <a:xfrm>
            <a:off x="2525194" y="1690688"/>
            <a:ext cx="7133531" cy="4676048"/>
          </a:xfrm>
          <a:prstGeom prst="rect">
            <a:avLst/>
          </a:prstGeom>
        </p:spPr>
      </p:pic>
    </p:spTree>
    <p:extLst>
      <p:ext uri="{BB962C8B-B14F-4D97-AF65-F5344CB8AC3E}">
        <p14:creationId xmlns:p14="http://schemas.microsoft.com/office/powerpoint/2010/main" val="106292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FD5F7A-D9DD-4F52-BDA8-F4D220E4F688}"/>
              </a:ext>
            </a:extLst>
          </p:cNvPr>
          <p:cNvPicPr>
            <a:picLocks noChangeAspect="1"/>
          </p:cNvPicPr>
          <p:nvPr/>
        </p:nvPicPr>
        <p:blipFill rotWithShape="1">
          <a:blip r:embed="rId2"/>
          <a:srcRect l="4221" t="21430" r="65943" b="39019"/>
          <a:stretch/>
        </p:blipFill>
        <p:spPr>
          <a:xfrm>
            <a:off x="3469884" y="1973942"/>
            <a:ext cx="5364481" cy="4263503"/>
          </a:xfrm>
          <a:prstGeom prst="rect">
            <a:avLst/>
          </a:prstGeom>
        </p:spPr>
      </p:pic>
      <p:sp>
        <p:nvSpPr>
          <p:cNvPr id="2" name="Title 1"/>
          <p:cNvSpPr>
            <a:spLocks noGrp="1"/>
          </p:cNvSpPr>
          <p:nvPr>
            <p:ph type="title"/>
          </p:nvPr>
        </p:nvSpPr>
        <p:spPr>
          <a:xfrm>
            <a:off x="841248" y="704689"/>
            <a:ext cx="12192000" cy="475774"/>
          </a:xfrm>
        </p:spPr>
        <p:txBody>
          <a:bodyPr/>
          <a:lstStyle/>
          <a:p>
            <a:r>
              <a:rPr lang="en-US" b="1" dirty="0">
                <a:latin typeface="Arial" panose="020B0604020202020204" pitchFamily="34" charset="0"/>
                <a:cs typeface="Arial" panose="020B0604020202020204" pitchFamily="34" charset="0"/>
              </a:rPr>
              <a:t>MIQ Score Report (Generated Automatically)</a:t>
            </a:r>
          </a:p>
        </p:txBody>
      </p:sp>
      <p:sp>
        <p:nvSpPr>
          <p:cNvPr id="7" name="TextBox 6">
            <a:extLst>
              <a:ext uri="{FF2B5EF4-FFF2-40B4-BE49-F238E27FC236}">
                <a16:creationId xmlns:a16="http://schemas.microsoft.com/office/drawing/2014/main" id="{083A1A7C-67C5-4548-A9CF-5F2C9993C4AD}"/>
              </a:ext>
            </a:extLst>
          </p:cNvPr>
          <p:cNvSpPr txBox="1"/>
          <p:nvPr/>
        </p:nvSpPr>
        <p:spPr>
          <a:xfrm>
            <a:off x="4836681" y="1386214"/>
            <a:ext cx="2518638" cy="830997"/>
          </a:xfrm>
          <a:prstGeom prst="rect">
            <a:avLst/>
          </a:prstGeom>
          <a:noFill/>
        </p:spPr>
        <p:txBody>
          <a:bodyPr wrap="none" rtlCol="0">
            <a:spAutoFit/>
          </a:bodyPr>
          <a:lstStyle/>
          <a:p>
            <a:r>
              <a:rPr lang="en-US" sz="4800" b="1" dirty="0"/>
              <a:t>MIQ = 93</a:t>
            </a:r>
          </a:p>
        </p:txBody>
      </p:sp>
      <p:sp>
        <p:nvSpPr>
          <p:cNvPr id="8" name="TextBox 7">
            <a:extLst>
              <a:ext uri="{FF2B5EF4-FFF2-40B4-BE49-F238E27FC236}">
                <a16:creationId xmlns:a16="http://schemas.microsoft.com/office/drawing/2014/main" id="{15EAB647-CF3B-4947-9F93-39A939DB803D}"/>
              </a:ext>
            </a:extLst>
          </p:cNvPr>
          <p:cNvSpPr txBox="1"/>
          <p:nvPr/>
        </p:nvSpPr>
        <p:spPr>
          <a:xfrm>
            <a:off x="8889457" y="2217211"/>
            <a:ext cx="2623410" cy="584775"/>
          </a:xfrm>
          <a:prstGeom prst="rect">
            <a:avLst/>
          </a:prstGeom>
          <a:noFill/>
        </p:spPr>
        <p:txBody>
          <a:bodyPr wrap="none" rtlCol="0">
            <a:spAutoFit/>
          </a:bodyPr>
          <a:lstStyle/>
          <a:p>
            <a:r>
              <a:rPr lang="en-US" sz="3200" b="1" dirty="0"/>
              <a:t>Harder to Lyse</a:t>
            </a:r>
          </a:p>
        </p:txBody>
      </p:sp>
      <p:sp>
        <p:nvSpPr>
          <p:cNvPr id="9" name="TextBox 8">
            <a:extLst>
              <a:ext uri="{FF2B5EF4-FFF2-40B4-BE49-F238E27FC236}">
                <a16:creationId xmlns:a16="http://schemas.microsoft.com/office/drawing/2014/main" id="{81A8F8CE-A1FA-40FD-8E25-3D12D6031F10}"/>
              </a:ext>
            </a:extLst>
          </p:cNvPr>
          <p:cNvSpPr txBox="1"/>
          <p:nvPr/>
        </p:nvSpPr>
        <p:spPr>
          <a:xfrm>
            <a:off x="8889457" y="5058311"/>
            <a:ext cx="2462725" cy="584775"/>
          </a:xfrm>
          <a:prstGeom prst="rect">
            <a:avLst/>
          </a:prstGeom>
          <a:noFill/>
        </p:spPr>
        <p:txBody>
          <a:bodyPr wrap="none" rtlCol="0">
            <a:spAutoFit/>
          </a:bodyPr>
          <a:lstStyle/>
          <a:p>
            <a:pPr algn="ctr"/>
            <a:r>
              <a:rPr lang="en-US" sz="3200" b="1" dirty="0"/>
              <a:t>Easier to Lyse</a:t>
            </a:r>
          </a:p>
        </p:txBody>
      </p:sp>
      <p:cxnSp>
        <p:nvCxnSpPr>
          <p:cNvPr id="11" name="Straight Arrow Connector 10">
            <a:extLst>
              <a:ext uri="{FF2B5EF4-FFF2-40B4-BE49-F238E27FC236}">
                <a16:creationId xmlns:a16="http://schemas.microsoft.com/office/drawing/2014/main" id="{A032DC28-2D67-4F07-9354-C7A7F26621EB}"/>
              </a:ext>
            </a:extLst>
          </p:cNvPr>
          <p:cNvCxnSpPr/>
          <p:nvPr/>
        </p:nvCxnSpPr>
        <p:spPr>
          <a:xfrm>
            <a:off x="10082623" y="3161038"/>
            <a:ext cx="0" cy="1580520"/>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5183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FD5F7A-D9DD-4F52-BDA8-F4D220E4F688}"/>
              </a:ext>
            </a:extLst>
          </p:cNvPr>
          <p:cNvPicPr>
            <a:picLocks noChangeAspect="1"/>
          </p:cNvPicPr>
          <p:nvPr/>
        </p:nvPicPr>
        <p:blipFill rotWithShape="1">
          <a:blip r:embed="rId2"/>
          <a:srcRect l="36481" t="20061" r="33683" b="39019"/>
          <a:stretch/>
        </p:blipFill>
        <p:spPr>
          <a:xfrm>
            <a:off x="3353770" y="1826418"/>
            <a:ext cx="5364481" cy="4411028"/>
          </a:xfrm>
          <a:prstGeom prst="rect">
            <a:avLst/>
          </a:prstGeom>
        </p:spPr>
      </p:pic>
      <p:sp>
        <p:nvSpPr>
          <p:cNvPr id="2" name="Title 1"/>
          <p:cNvSpPr>
            <a:spLocks noGrp="1"/>
          </p:cNvSpPr>
          <p:nvPr>
            <p:ph type="title"/>
          </p:nvPr>
        </p:nvSpPr>
        <p:spPr>
          <a:xfrm>
            <a:off x="841248" y="-159451"/>
            <a:ext cx="12192000" cy="1325563"/>
          </a:xfrm>
        </p:spPr>
        <p:txBody>
          <a:bodyPr/>
          <a:lstStyle/>
          <a:p>
            <a:r>
              <a:rPr lang="en-US" b="1" dirty="0">
                <a:latin typeface="Arial" panose="020B0604020202020204" pitchFamily="34" charset="0"/>
                <a:cs typeface="Arial" panose="020B0604020202020204" pitchFamily="34" charset="0"/>
              </a:rPr>
              <a:t>MIQ Score Report (Generated Automatically)</a:t>
            </a:r>
          </a:p>
        </p:txBody>
      </p:sp>
      <p:sp>
        <p:nvSpPr>
          <p:cNvPr id="6" name="TextBox 5">
            <a:extLst>
              <a:ext uri="{FF2B5EF4-FFF2-40B4-BE49-F238E27FC236}">
                <a16:creationId xmlns:a16="http://schemas.microsoft.com/office/drawing/2014/main" id="{F19149D6-8B62-4CB6-BCA1-B4C421B34A2A}"/>
              </a:ext>
            </a:extLst>
          </p:cNvPr>
          <p:cNvSpPr txBox="1"/>
          <p:nvPr/>
        </p:nvSpPr>
        <p:spPr>
          <a:xfrm>
            <a:off x="4836681" y="1386214"/>
            <a:ext cx="2518638" cy="830997"/>
          </a:xfrm>
          <a:prstGeom prst="rect">
            <a:avLst/>
          </a:prstGeom>
          <a:noFill/>
        </p:spPr>
        <p:txBody>
          <a:bodyPr wrap="none" rtlCol="0">
            <a:spAutoFit/>
          </a:bodyPr>
          <a:lstStyle/>
          <a:p>
            <a:r>
              <a:rPr lang="en-US" sz="4800" b="1" dirty="0"/>
              <a:t>MIQ = 54</a:t>
            </a:r>
          </a:p>
        </p:txBody>
      </p:sp>
    </p:spTree>
    <p:extLst>
      <p:ext uri="{BB962C8B-B14F-4D97-AF65-F5344CB8AC3E}">
        <p14:creationId xmlns:p14="http://schemas.microsoft.com/office/powerpoint/2010/main" val="746742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FD5F7A-D9DD-4F52-BDA8-F4D220E4F688}"/>
              </a:ext>
            </a:extLst>
          </p:cNvPr>
          <p:cNvPicPr>
            <a:picLocks noChangeAspect="1"/>
          </p:cNvPicPr>
          <p:nvPr/>
        </p:nvPicPr>
        <p:blipFill rotWithShape="1">
          <a:blip r:embed="rId2"/>
          <a:srcRect l="68653" t="20061" r="1511" b="39019"/>
          <a:stretch/>
        </p:blipFill>
        <p:spPr>
          <a:xfrm>
            <a:off x="3237657" y="1826418"/>
            <a:ext cx="5364481" cy="4411028"/>
          </a:xfrm>
          <a:prstGeom prst="rect">
            <a:avLst/>
          </a:prstGeom>
        </p:spPr>
      </p:pic>
      <p:sp>
        <p:nvSpPr>
          <p:cNvPr id="2" name="Title 1"/>
          <p:cNvSpPr>
            <a:spLocks noGrp="1"/>
          </p:cNvSpPr>
          <p:nvPr>
            <p:ph type="title"/>
          </p:nvPr>
        </p:nvSpPr>
        <p:spPr>
          <a:xfrm>
            <a:off x="832104" y="645856"/>
            <a:ext cx="12192000" cy="520256"/>
          </a:xfrm>
        </p:spPr>
        <p:txBody>
          <a:bodyPr/>
          <a:lstStyle/>
          <a:p>
            <a:r>
              <a:rPr lang="en-US" b="1" dirty="0">
                <a:latin typeface="Arial" panose="020B0604020202020204" pitchFamily="34" charset="0"/>
                <a:cs typeface="Arial" panose="020B0604020202020204" pitchFamily="34" charset="0"/>
              </a:rPr>
              <a:t>MIQ Score Report (Generated Automatically)</a:t>
            </a:r>
          </a:p>
        </p:txBody>
      </p:sp>
      <p:sp>
        <p:nvSpPr>
          <p:cNvPr id="6" name="TextBox 5">
            <a:extLst>
              <a:ext uri="{FF2B5EF4-FFF2-40B4-BE49-F238E27FC236}">
                <a16:creationId xmlns:a16="http://schemas.microsoft.com/office/drawing/2014/main" id="{043FB0FB-8A83-43F1-9939-D38DBCCDB02A}"/>
              </a:ext>
            </a:extLst>
          </p:cNvPr>
          <p:cNvSpPr txBox="1"/>
          <p:nvPr/>
        </p:nvSpPr>
        <p:spPr>
          <a:xfrm>
            <a:off x="4836681" y="1386214"/>
            <a:ext cx="2518638" cy="830997"/>
          </a:xfrm>
          <a:prstGeom prst="rect">
            <a:avLst/>
          </a:prstGeom>
          <a:noFill/>
        </p:spPr>
        <p:txBody>
          <a:bodyPr wrap="none" rtlCol="0">
            <a:spAutoFit/>
          </a:bodyPr>
          <a:lstStyle/>
          <a:p>
            <a:r>
              <a:rPr lang="en-US" sz="4800" b="1" dirty="0"/>
              <a:t>MIQ = 30</a:t>
            </a:r>
          </a:p>
        </p:txBody>
      </p:sp>
    </p:spTree>
    <p:extLst>
      <p:ext uri="{BB962C8B-B14F-4D97-AF65-F5344CB8AC3E}">
        <p14:creationId xmlns:p14="http://schemas.microsoft.com/office/powerpoint/2010/main" val="346836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D40E41-EE05-4358-8743-740B6ED2A588}"/>
              </a:ext>
            </a:extLst>
          </p:cNvPr>
          <p:cNvSpPr>
            <a:spLocks noGrp="1"/>
          </p:cNvSpPr>
          <p:nvPr>
            <p:ph type="dt" sz="half" idx="18"/>
          </p:nvPr>
        </p:nvSpPr>
        <p:spPr/>
        <p:txBody>
          <a:bodyPr/>
          <a:lstStyle/>
          <a:p>
            <a:fld id="{92B87C6E-9F56-9A4E-BC38-C7FEA0F12D86}" type="datetime4">
              <a:rPr lang="en-US" smtClean="0"/>
              <a:t>May 14, 2020</a:t>
            </a:fld>
            <a:endParaRPr lang="en-US" dirty="0"/>
          </a:p>
        </p:txBody>
      </p:sp>
      <p:sp>
        <p:nvSpPr>
          <p:cNvPr id="3" name="Slide Number Placeholder 2">
            <a:extLst>
              <a:ext uri="{FF2B5EF4-FFF2-40B4-BE49-F238E27FC236}">
                <a16:creationId xmlns:a16="http://schemas.microsoft.com/office/drawing/2014/main" id="{75736DB3-308B-454C-9680-955645FC8132}"/>
              </a:ext>
            </a:extLst>
          </p:cNvPr>
          <p:cNvSpPr>
            <a:spLocks noGrp="1"/>
          </p:cNvSpPr>
          <p:nvPr>
            <p:ph type="sldNum" sz="quarter" idx="19"/>
          </p:nvPr>
        </p:nvSpPr>
        <p:spPr/>
        <p:txBody>
          <a:bodyPr/>
          <a:lstStyle/>
          <a:p>
            <a:fld id="{B6238B5B-F19C-E947-A0BC-87BD7983F871}" type="slidenum">
              <a:rPr lang="en-US" smtClean="0"/>
              <a:pPr/>
              <a:t>2</a:t>
            </a:fld>
            <a:endParaRPr lang="en-US" dirty="0"/>
          </a:p>
        </p:txBody>
      </p:sp>
      <p:pic>
        <p:nvPicPr>
          <p:cNvPr id="8" name="Content Placeholder 7">
            <a:extLst>
              <a:ext uri="{FF2B5EF4-FFF2-40B4-BE49-F238E27FC236}">
                <a16:creationId xmlns:a16="http://schemas.microsoft.com/office/drawing/2014/main" id="{4A04B6DD-7170-424A-99E5-54CC33663B09}"/>
              </a:ext>
            </a:extLst>
          </p:cNvPr>
          <p:cNvPicPr>
            <a:picLocks noChangeAspect="1"/>
          </p:cNvPicPr>
          <p:nvPr/>
        </p:nvPicPr>
        <p:blipFill>
          <a:blip r:embed="rId2"/>
          <a:stretch>
            <a:fillRect/>
          </a:stretch>
        </p:blipFill>
        <p:spPr bwMode="auto">
          <a:xfrm>
            <a:off x="287079" y="1350978"/>
            <a:ext cx="5738870" cy="472203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Text Placeholder 5">
            <a:extLst>
              <a:ext uri="{FF2B5EF4-FFF2-40B4-BE49-F238E27FC236}">
                <a16:creationId xmlns:a16="http://schemas.microsoft.com/office/drawing/2014/main" id="{A8DC4E55-5641-4996-A4E2-EF7099CD679F}"/>
              </a:ext>
            </a:extLst>
          </p:cNvPr>
          <p:cNvSpPr txBox="1">
            <a:spLocks/>
          </p:cNvSpPr>
          <p:nvPr/>
        </p:nvSpPr>
        <p:spPr>
          <a:xfrm>
            <a:off x="0" y="473404"/>
            <a:ext cx="12192000" cy="746740"/>
          </a:xfrm>
          <a:prstGeom prst="rect">
            <a:avLst/>
          </a:prstGeom>
          <a:solidFill>
            <a:schemeClr val="bg1">
              <a:alpha val="54000"/>
            </a:schemeClr>
          </a:solidFill>
        </p:spPr>
        <p:txBody>
          <a:bodyPr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200" b="1" dirty="0">
                <a:latin typeface="Arial" panose="020B0604020202020204" pitchFamily="34" charset="0"/>
                <a:cs typeface="Arial" panose="020B0604020202020204" pitchFamily="34" charset="0"/>
              </a:rPr>
              <a:t>Study-to-study Comparability Was Called Into Question</a:t>
            </a:r>
          </a:p>
        </p:txBody>
      </p:sp>
      <p:sp>
        <p:nvSpPr>
          <p:cNvPr id="10" name="TextBox 5">
            <a:extLst>
              <a:ext uri="{FF2B5EF4-FFF2-40B4-BE49-F238E27FC236}">
                <a16:creationId xmlns:a16="http://schemas.microsoft.com/office/drawing/2014/main" id="{197B1B41-3AC4-441F-8B87-F8ABDFA923C8}"/>
              </a:ext>
            </a:extLst>
          </p:cNvPr>
          <p:cNvSpPr txBox="1">
            <a:spLocks noChangeArrowheads="1"/>
          </p:cNvSpPr>
          <p:nvPr/>
        </p:nvSpPr>
        <p:spPr bwMode="auto">
          <a:xfrm>
            <a:off x="171432" y="6438901"/>
            <a:ext cx="9480324" cy="276999"/>
          </a:xfrm>
          <a:prstGeom prst="rect">
            <a:avLst/>
          </a:prstGeom>
          <a:noFill/>
          <a:ln w="9525">
            <a:noFill/>
            <a:miter lim="800000"/>
            <a:headEnd/>
            <a:tailEnd/>
          </a:ln>
        </p:spPr>
        <p:txBody>
          <a:bodyPr wrap="square">
            <a:spAutoFit/>
          </a:bodyPr>
          <a:lstStyle/>
          <a:p>
            <a:r>
              <a:rPr lang="en-US" sz="1200" dirty="0"/>
              <a:t>Data for this analysis was downloaded from MetaPhlan2 website: http://huttenhower.sph.harvard.edu/sites/default/files/gut.HMP+MH.healthy.txt</a:t>
            </a:r>
          </a:p>
        </p:txBody>
      </p:sp>
      <p:pic>
        <p:nvPicPr>
          <p:cNvPr id="11" name="Content Placeholder 4">
            <a:extLst>
              <a:ext uri="{FF2B5EF4-FFF2-40B4-BE49-F238E27FC236}">
                <a16:creationId xmlns:a16="http://schemas.microsoft.com/office/drawing/2014/main" id="{78E95639-40F3-4AAB-8CDA-7BAC2A1E1440}"/>
              </a:ext>
            </a:extLst>
          </p:cNvPr>
          <p:cNvPicPr>
            <a:picLocks noChangeAspect="1" noChangeArrowheads="1"/>
          </p:cNvPicPr>
          <p:nvPr/>
        </p:nvPicPr>
        <p:blipFill>
          <a:blip r:embed="rId3"/>
          <a:srcRect/>
          <a:stretch>
            <a:fillRect/>
          </a:stretch>
        </p:blipFill>
        <p:spPr bwMode="auto">
          <a:xfrm>
            <a:off x="6472989" y="1238535"/>
            <a:ext cx="5181600" cy="2151505"/>
          </a:xfrm>
          <a:prstGeom prst="rect">
            <a:avLst/>
          </a:prstGeom>
          <a:ln>
            <a:noFill/>
          </a:ln>
          <a:effectLst>
            <a:outerShdw blurRad="190500" algn="tl" rotWithShape="0">
              <a:srgbClr val="000000">
                <a:alpha val="70000"/>
              </a:srgbClr>
            </a:outerShdw>
          </a:effectLst>
        </p:spPr>
      </p:pic>
      <p:sp>
        <p:nvSpPr>
          <p:cNvPr id="12" name="TextBox 11">
            <a:extLst>
              <a:ext uri="{FF2B5EF4-FFF2-40B4-BE49-F238E27FC236}">
                <a16:creationId xmlns:a16="http://schemas.microsoft.com/office/drawing/2014/main" id="{38E30490-FDF2-4251-8440-780A99AA08F8}"/>
              </a:ext>
            </a:extLst>
          </p:cNvPr>
          <p:cNvSpPr txBox="1"/>
          <p:nvPr/>
        </p:nvSpPr>
        <p:spPr>
          <a:xfrm>
            <a:off x="6472988" y="3651709"/>
            <a:ext cx="5181599" cy="1477328"/>
          </a:xfrm>
          <a:prstGeom prst="rect">
            <a:avLst/>
          </a:prstGeom>
          <a:solidFill>
            <a:schemeClr val="bg1"/>
          </a:solidFill>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a:t>Conclusions: </a:t>
            </a:r>
            <a:r>
              <a:rPr lang="en-US" dirty="0"/>
              <a:t>Whereas it is comforting that the inter-individual variation clearly exceeded the variation resulting from choice of extraction method, our data highlight the challenge of comparing data across studies applying different methodologies.</a:t>
            </a:r>
          </a:p>
        </p:txBody>
      </p:sp>
    </p:spTree>
    <p:extLst>
      <p:ext uri="{BB962C8B-B14F-4D97-AF65-F5344CB8AC3E}">
        <p14:creationId xmlns:p14="http://schemas.microsoft.com/office/powerpoint/2010/main" val="222108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29819"/>
            <a:ext cx="12115800" cy="1325563"/>
          </a:xfrm>
        </p:spPr>
        <p:txBody>
          <a:bodyPr/>
          <a:lstStyle/>
          <a:p>
            <a:r>
              <a:rPr lang="en-US" sz="3600" b="1" dirty="0">
                <a:latin typeface="Arial" panose="020B0604020202020204" pitchFamily="34" charset="0"/>
                <a:cs typeface="Arial" panose="020B0604020202020204" pitchFamily="34" charset="0"/>
              </a:rPr>
              <a:t>Shotgun MIQ Score is a Complete, </a:t>
            </a:r>
            <a:r>
              <a:rPr lang="en-US" sz="3600" b="1" dirty="0" err="1">
                <a:latin typeface="Arial" panose="020B0604020202020204" pitchFamily="34" charset="0"/>
                <a:cs typeface="Arial" panose="020B0604020202020204" pitchFamily="34" charset="0"/>
              </a:rPr>
              <a:t>Dockerized</a:t>
            </a:r>
            <a:r>
              <a:rPr lang="en-US" sz="3600" b="1" dirty="0">
                <a:latin typeface="Arial" panose="020B0604020202020204" pitchFamily="34" charset="0"/>
                <a:cs typeface="Arial" panose="020B0604020202020204" pitchFamily="34" charset="0"/>
              </a:rPr>
              <a:t> Pipeline</a:t>
            </a:r>
          </a:p>
        </p:txBody>
      </p:sp>
      <p:pic>
        <p:nvPicPr>
          <p:cNvPr id="1030" name="Picture 6">
            <a:extLst>
              <a:ext uri="{FF2B5EF4-FFF2-40B4-BE49-F238E27FC236}">
                <a16:creationId xmlns:a16="http://schemas.microsoft.com/office/drawing/2014/main" id="{4A8D2548-C312-4D5D-9286-CDA686BF0A48}"/>
              </a:ext>
            </a:extLst>
          </p:cNvPr>
          <p:cNvPicPr>
            <a:picLocks noChangeAspect="1" noChangeArrowheads="1"/>
          </p:cNvPicPr>
          <p:nvPr/>
        </p:nvPicPr>
        <p:blipFill rotWithShape="1">
          <a:blip r:embed="rId2">
            <a:alphaModFix amt="74000"/>
            <a:extLst>
              <a:ext uri="{28A0092B-C50C-407E-A947-70E740481C1C}">
                <a14:useLocalDpi xmlns:a14="http://schemas.microsoft.com/office/drawing/2010/main" val="0"/>
              </a:ext>
            </a:extLst>
          </a:blip>
          <a:srcRect l="23108" t="21759" r="16909" b="22222"/>
          <a:stretch/>
        </p:blipFill>
        <p:spPr bwMode="auto">
          <a:xfrm>
            <a:off x="2457449" y="1031222"/>
            <a:ext cx="7921861" cy="50932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ontent Placeholder 3">
            <a:extLst>
              <a:ext uri="{FF2B5EF4-FFF2-40B4-BE49-F238E27FC236}">
                <a16:creationId xmlns:a16="http://schemas.microsoft.com/office/drawing/2014/main" id="{396ECE52-4302-408F-AE04-105E7DA31425}"/>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5188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856" y="539496"/>
            <a:ext cx="12115800" cy="602552"/>
          </a:xfrm>
        </p:spPr>
        <p:txBody>
          <a:bodyPr/>
          <a:lstStyle/>
          <a:p>
            <a:r>
              <a:rPr lang="en-US" sz="3600" b="1" dirty="0">
                <a:latin typeface="Arial" panose="020B0604020202020204" pitchFamily="34" charset="0"/>
                <a:cs typeface="Arial" panose="020B0604020202020204" pitchFamily="34" charset="0"/>
              </a:rPr>
              <a:t>16S MIQ Score is a Complete, </a:t>
            </a:r>
            <a:r>
              <a:rPr lang="en-US" sz="3600" b="1" dirty="0" err="1">
                <a:latin typeface="Arial" panose="020B0604020202020204" pitchFamily="34" charset="0"/>
                <a:cs typeface="Arial" panose="020B0604020202020204" pitchFamily="34" charset="0"/>
              </a:rPr>
              <a:t>Dockerized</a:t>
            </a:r>
            <a:r>
              <a:rPr lang="en-US" sz="3600" b="1" dirty="0">
                <a:latin typeface="Arial" panose="020B0604020202020204" pitchFamily="34" charset="0"/>
                <a:cs typeface="Arial" panose="020B0604020202020204" pitchFamily="34" charset="0"/>
              </a:rPr>
              <a:t> Pipeline</a:t>
            </a:r>
          </a:p>
        </p:txBody>
      </p:sp>
      <p:pic>
        <p:nvPicPr>
          <p:cNvPr id="1030" name="Picture 6">
            <a:extLst>
              <a:ext uri="{FF2B5EF4-FFF2-40B4-BE49-F238E27FC236}">
                <a16:creationId xmlns:a16="http://schemas.microsoft.com/office/drawing/2014/main" id="{4A8D2548-C312-4D5D-9286-CDA686BF0A48}"/>
              </a:ext>
            </a:extLst>
          </p:cNvPr>
          <p:cNvPicPr>
            <a:picLocks noChangeAspect="1" noChangeArrowheads="1"/>
          </p:cNvPicPr>
          <p:nvPr/>
        </p:nvPicPr>
        <p:blipFill rotWithShape="1">
          <a:blip r:embed="rId2">
            <a:alphaModFix amt="74000"/>
            <a:extLst>
              <a:ext uri="{28A0092B-C50C-407E-A947-70E740481C1C}">
                <a14:useLocalDpi xmlns:a14="http://schemas.microsoft.com/office/drawing/2010/main" val="0"/>
              </a:ext>
            </a:extLst>
          </a:blip>
          <a:srcRect l="23108" t="21759" r="16909" b="22222"/>
          <a:stretch/>
        </p:blipFill>
        <p:spPr bwMode="auto">
          <a:xfrm>
            <a:off x="2457449" y="1086086"/>
            <a:ext cx="7921861" cy="50932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ontent Placeholder 3">
            <a:extLst>
              <a:ext uri="{FF2B5EF4-FFF2-40B4-BE49-F238E27FC236}">
                <a16:creationId xmlns:a16="http://schemas.microsoft.com/office/drawing/2014/main" id="{396ECE52-4302-408F-AE04-105E7DA31425}"/>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84518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55AEE6-FE4E-436B-B792-8F45503DF695}"/>
              </a:ext>
            </a:extLst>
          </p:cNvPr>
          <p:cNvSpPr>
            <a:spLocks noGrp="1"/>
          </p:cNvSpPr>
          <p:nvPr>
            <p:ph type="dt" sz="half" idx="18"/>
          </p:nvPr>
        </p:nvSpPr>
        <p:spPr/>
        <p:txBody>
          <a:bodyPr/>
          <a:lstStyle/>
          <a:p>
            <a:fld id="{277AD0DB-988E-4E4A-9FF3-E2C69BC94326}" type="datetime4">
              <a:rPr lang="en-US" smtClean="0"/>
              <a:t>May 14, 2020</a:t>
            </a:fld>
            <a:endParaRPr lang="en-US" dirty="0"/>
          </a:p>
        </p:txBody>
      </p:sp>
      <p:sp>
        <p:nvSpPr>
          <p:cNvPr id="3" name="Slide Number Placeholder 2">
            <a:extLst>
              <a:ext uri="{FF2B5EF4-FFF2-40B4-BE49-F238E27FC236}">
                <a16:creationId xmlns:a16="http://schemas.microsoft.com/office/drawing/2014/main" id="{2E504B37-AAF5-4C4D-AC1F-5717BCCA0A66}"/>
              </a:ext>
            </a:extLst>
          </p:cNvPr>
          <p:cNvSpPr>
            <a:spLocks noGrp="1"/>
          </p:cNvSpPr>
          <p:nvPr>
            <p:ph type="sldNum" sz="quarter" idx="19"/>
          </p:nvPr>
        </p:nvSpPr>
        <p:spPr/>
        <p:txBody>
          <a:bodyPr/>
          <a:lstStyle/>
          <a:p>
            <a:fld id="{B6238B5B-F19C-E947-A0BC-87BD7983F871}" type="slidenum">
              <a:rPr lang="en-US" smtClean="0"/>
              <a:pPr/>
              <a:t>22</a:t>
            </a:fld>
            <a:endParaRPr lang="en-US" dirty="0"/>
          </a:p>
        </p:txBody>
      </p:sp>
      <p:sp>
        <p:nvSpPr>
          <p:cNvPr id="4" name="Text Placeholder 3">
            <a:extLst>
              <a:ext uri="{FF2B5EF4-FFF2-40B4-BE49-F238E27FC236}">
                <a16:creationId xmlns:a16="http://schemas.microsoft.com/office/drawing/2014/main" id="{32CFDC2D-BADD-4653-B90B-6E556F69C7EC}"/>
              </a:ext>
            </a:extLst>
          </p:cNvPr>
          <p:cNvSpPr>
            <a:spLocks noGrp="1"/>
          </p:cNvSpPr>
          <p:nvPr>
            <p:ph type="body" sz="quarter" idx="20"/>
          </p:nvPr>
        </p:nvSpPr>
        <p:spPr/>
        <p:txBody>
          <a:bodyPr/>
          <a:lstStyle/>
          <a:p>
            <a:r>
              <a:rPr lang="en-US" dirty="0"/>
              <a:t>Understanding causes of non-reproducibility and bias</a:t>
            </a:r>
          </a:p>
        </p:txBody>
      </p:sp>
    </p:spTree>
    <p:extLst>
      <p:ext uri="{BB962C8B-B14F-4D97-AF65-F5344CB8AC3E}">
        <p14:creationId xmlns:p14="http://schemas.microsoft.com/office/powerpoint/2010/main" val="1080625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DBA210-9F0E-43DE-9681-5539AE8355D2}"/>
              </a:ext>
            </a:extLst>
          </p:cNvPr>
          <p:cNvSpPr>
            <a:spLocks noGrp="1"/>
          </p:cNvSpPr>
          <p:nvPr>
            <p:ph type="dt" sz="half" idx="18"/>
          </p:nvPr>
        </p:nvSpPr>
        <p:spPr/>
        <p:txBody>
          <a:bodyPr/>
          <a:lstStyle/>
          <a:p>
            <a:fld id="{92B87C6E-9F56-9A4E-BC38-C7FEA0F12D86}" type="datetime4">
              <a:rPr lang="en-US" smtClean="0"/>
              <a:t>May 14, 2020</a:t>
            </a:fld>
            <a:endParaRPr lang="en-US" dirty="0"/>
          </a:p>
        </p:txBody>
      </p:sp>
      <p:sp>
        <p:nvSpPr>
          <p:cNvPr id="3" name="Slide Number Placeholder 2">
            <a:extLst>
              <a:ext uri="{FF2B5EF4-FFF2-40B4-BE49-F238E27FC236}">
                <a16:creationId xmlns:a16="http://schemas.microsoft.com/office/drawing/2014/main" id="{8D295ADF-BC9B-4186-AD8E-B0A77DA6ABC4}"/>
              </a:ext>
            </a:extLst>
          </p:cNvPr>
          <p:cNvSpPr>
            <a:spLocks noGrp="1"/>
          </p:cNvSpPr>
          <p:nvPr>
            <p:ph type="sldNum" sz="quarter" idx="19"/>
          </p:nvPr>
        </p:nvSpPr>
        <p:spPr/>
        <p:txBody>
          <a:bodyPr/>
          <a:lstStyle/>
          <a:p>
            <a:fld id="{B6238B5B-F19C-E947-A0BC-87BD7983F871}" type="slidenum">
              <a:rPr lang="en-US" smtClean="0"/>
              <a:pPr/>
              <a:t>23</a:t>
            </a:fld>
            <a:endParaRPr lang="en-US" dirty="0"/>
          </a:p>
        </p:txBody>
      </p:sp>
      <p:sp>
        <p:nvSpPr>
          <p:cNvPr id="6" name="Title 5">
            <a:extLst>
              <a:ext uri="{FF2B5EF4-FFF2-40B4-BE49-F238E27FC236}">
                <a16:creationId xmlns:a16="http://schemas.microsoft.com/office/drawing/2014/main" id="{0D1310A6-8CAB-41D0-B8BD-B578812298D5}"/>
              </a:ext>
            </a:extLst>
          </p:cNvPr>
          <p:cNvSpPr>
            <a:spLocks noGrp="1"/>
          </p:cNvSpPr>
          <p:nvPr>
            <p:ph type="title"/>
          </p:nvPr>
        </p:nvSpPr>
        <p:spPr>
          <a:xfrm>
            <a:off x="853439" y="492840"/>
            <a:ext cx="10363200" cy="517001"/>
          </a:xfrm>
        </p:spPr>
        <p:txBody>
          <a:bodyPr/>
          <a:lstStyle/>
          <a:p>
            <a:r>
              <a:rPr lang="en-US" dirty="0"/>
              <a:t>Lack of Reproducibility Between Methods</a:t>
            </a:r>
          </a:p>
        </p:txBody>
      </p:sp>
      <p:grpSp>
        <p:nvGrpSpPr>
          <p:cNvPr id="18" name="Group 17">
            <a:extLst>
              <a:ext uri="{FF2B5EF4-FFF2-40B4-BE49-F238E27FC236}">
                <a16:creationId xmlns:a16="http://schemas.microsoft.com/office/drawing/2014/main" id="{68529CE3-BCE0-4E6C-BEFF-A3E464F8C7CE}"/>
              </a:ext>
            </a:extLst>
          </p:cNvPr>
          <p:cNvGrpSpPr/>
          <p:nvPr/>
        </p:nvGrpSpPr>
        <p:grpSpPr>
          <a:xfrm>
            <a:off x="2375725" y="2751764"/>
            <a:ext cx="7440549" cy="3261093"/>
            <a:chOff x="1895475" y="2416175"/>
            <a:chExt cx="8870950" cy="3888019"/>
          </a:xfrm>
        </p:grpSpPr>
        <p:pic>
          <p:nvPicPr>
            <p:cNvPr id="10" name="Picture 1">
              <a:extLst>
                <a:ext uri="{FF2B5EF4-FFF2-40B4-BE49-F238E27FC236}">
                  <a16:creationId xmlns:a16="http://schemas.microsoft.com/office/drawing/2014/main" id="{8BE77626-A5F8-4D6D-97EF-9B4452B42FEA}"/>
                </a:ext>
              </a:extLst>
            </p:cNvPr>
            <p:cNvPicPr>
              <a:picLocks noChangeAspect="1"/>
            </p:cNvPicPr>
            <p:nvPr/>
          </p:nvPicPr>
          <p:blipFill>
            <a:blip r:embed="rId2"/>
            <a:srcRect b="14232"/>
            <a:stretch>
              <a:fillRect/>
            </a:stretch>
          </p:blipFill>
          <p:spPr bwMode="auto">
            <a:xfrm>
              <a:off x="1895475" y="2416175"/>
              <a:ext cx="8870950" cy="3541713"/>
            </a:xfrm>
            <a:prstGeom prst="rect">
              <a:avLst/>
            </a:prstGeom>
            <a:noFill/>
            <a:ln w="9525">
              <a:noFill/>
              <a:miter lim="800000"/>
              <a:headEnd/>
              <a:tailEnd/>
            </a:ln>
          </p:spPr>
        </p:pic>
        <p:sp>
          <p:nvSpPr>
            <p:cNvPr id="11" name="Rectangle 10">
              <a:extLst>
                <a:ext uri="{FF2B5EF4-FFF2-40B4-BE49-F238E27FC236}">
                  <a16:creationId xmlns:a16="http://schemas.microsoft.com/office/drawing/2014/main" id="{271C04E1-FF11-46C8-8794-7E847F6BAE62}"/>
                </a:ext>
              </a:extLst>
            </p:cNvPr>
            <p:cNvSpPr/>
            <p:nvPr/>
          </p:nvSpPr>
          <p:spPr>
            <a:xfrm>
              <a:off x="3995738" y="5937250"/>
              <a:ext cx="149225" cy="171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Box 9">
              <a:extLst>
                <a:ext uri="{FF2B5EF4-FFF2-40B4-BE49-F238E27FC236}">
                  <a16:creationId xmlns:a16="http://schemas.microsoft.com/office/drawing/2014/main" id="{3AE1D70C-AAB6-4AB9-AFD5-C84725FBA288}"/>
                </a:ext>
              </a:extLst>
            </p:cNvPr>
            <p:cNvSpPr txBox="1">
              <a:spLocks noChangeArrowheads="1"/>
            </p:cNvSpPr>
            <p:nvPr/>
          </p:nvSpPr>
          <p:spPr bwMode="auto">
            <a:xfrm>
              <a:off x="2767801" y="5937249"/>
              <a:ext cx="1263668" cy="366945"/>
            </a:xfrm>
            <a:prstGeom prst="rect">
              <a:avLst/>
            </a:prstGeom>
            <a:noFill/>
            <a:ln w="9525">
              <a:noFill/>
              <a:miter lim="800000"/>
              <a:headEnd/>
              <a:tailEnd/>
            </a:ln>
          </p:spPr>
          <p:txBody>
            <a:bodyPr wrap="none">
              <a:spAutoFit/>
            </a:bodyPr>
            <a:lstStyle/>
            <a:p>
              <a:pPr algn="ctr"/>
              <a:r>
                <a:rPr lang="en-US" sz="1400" b="1" dirty="0"/>
                <a:t>Supplier Z</a:t>
              </a:r>
            </a:p>
          </p:txBody>
        </p:sp>
        <p:sp>
          <p:nvSpPr>
            <p:cNvPr id="14" name="TextBox 10">
              <a:extLst>
                <a:ext uri="{FF2B5EF4-FFF2-40B4-BE49-F238E27FC236}">
                  <a16:creationId xmlns:a16="http://schemas.microsoft.com/office/drawing/2014/main" id="{6ADF647A-87BB-4C3B-BF56-2B478006639F}"/>
                </a:ext>
              </a:extLst>
            </p:cNvPr>
            <p:cNvSpPr txBox="1">
              <a:spLocks noChangeArrowheads="1"/>
            </p:cNvSpPr>
            <p:nvPr/>
          </p:nvSpPr>
          <p:spPr bwMode="auto">
            <a:xfrm>
              <a:off x="4167284" y="5937249"/>
              <a:ext cx="1299979" cy="366945"/>
            </a:xfrm>
            <a:prstGeom prst="rect">
              <a:avLst/>
            </a:prstGeom>
            <a:noFill/>
            <a:ln w="9525">
              <a:noFill/>
              <a:miter lim="800000"/>
              <a:headEnd/>
              <a:tailEnd/>
            </a:ln>
          </p:spPr>
          <p:txBody>
            <a:bodyPr wrap="none">
              <a:spAutoFit/>
            </a:bodyPr>
            <a:lstStyle/>
            <a:p>
              <a:pPr algn="ctr"/>
              <a:r>
                <a:rPr lang="en-US" sz="1400" b="1" dirty="0"/>
                <a:t>Protocol H</a:t>
              </a:r>
            </a:p>
          </p:txBody>
        </p:sp>
        <p:sp>
          <p:nvSpPr>
            <p:cNvPr id="15" name="TextBox 11">
              <a:extLst>
                <a:ext uri="{FF2B5EF4-FFF2-40B4-BE49-F238E27FC236}">
                  <a16:creationId xmlns:a16="http://schemas.microsoft.com/office/drawing/2014/main" id="{5461F490-EC93-40EA-BDD9-16DB75135E97}"/>
                </a:ext>
              </a:extLst>
            </p:cNvPr>
            <p:cNvSpPr txBox="1">
              <a:spLocks noChangeArrowheads="1"/>
            </p:cNvSpPr>
            <p:nvPr/>
          </p:nvSpPr>
          <p:spPr bwMode="auto">
            <a:xfrm>
              <a:off x="5689600" y="5937250"/>
              <a:ext cx="1179513" cy="304800"/>
            </a:xfrm>
            <a:prstGeom prst="rect">
              <a:avLst/>
            </a:prstGeom>
            <a:noFill/>
            <a:ln w="9525">
              <a:noFill/>
              <a:miter lim="800000"/>
              <a:headEnd/>
              <a:tailEnd/>
            </a:ln>
          </p:spPr>
          <p:txBody>
            <a:bodyPr wrap="none">
              <a:spAutoFit/>
            </a:bodyPr>
            <a:lstStyle/>
            <a:p>
              <a:pPr algn="ctr"/>
              <a:r>
                <a:rPr lang="en-US" sz="1400" b="1"/>
                <a:t>Supplier Q1</a:t>
              </a:r>
            </a:p>
          </p:txBody>
        </p:sp>
        <p:sp>
          <p:nvSpPr>
            <p:cNvPr id="16" name="TextBox 12">
              <a:extLst>
                <a:ext uri="{FF2B5EF4-FFF2-40B4-BE49-F238E27FC236}">
                  <a16:creationId xmlns:a16="http://schemas.microsoft.com/office/drawing/2014/main" id="{2CBE814A-7AC1-45B5-9F97-EFE1FA45FDB8}"/>
                </a:ext>
              </a:extLst>
            </p:cNvPr>
            <p:cNvSpPr txBox="1">
              <a:spLocks noChangeArrowheads="1"/>
            </p:cNvSpPr>
            <p:nvPr/>
          </p:nvSpPr>
          <p:spPr bwMode="auto">
            <a:xfrm>
              <a:off x="7070725" y="5937250"/>
              <a:ext cx="1179513" cy="304800"/>
            </a:xfrm>
            <a:prstGeom prst="rect">
              <a:avLst/>
            </a:prstGeom>
            <a:noFill/>
            <a:ln w="9525">
              <a:noFill/>
              <a:miter lim="800000"/>
              <a:headEnd/>
              <a:tailEnd/>
            </a:ln>
          </p:spPr>
          <p:txBody>
            <a:bodyPr wrap="none">
              <a:spAutoFit/>
            </a:bodyPr>
            <a:lstStyle/>
            <a:p>
              <a:r>
                <a:rPr lang="en-US" sz="1400" b="1"/>
                <a:t>Supplier Q2</a:t>
              </a:r>
            </a:p>
          </p:txBody>
        </p:sp>
      </p:grpSp>
    </p:spTree>
    <p:extLst>
      <p:ext uri="{BB962C8B-B14F-4D97-AF65-F5344CB8AC3E}">
        <p14:creationId xmlns:p14="http://schemas.microsoft.com/office/powerpoint/2010/main" val="1414891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DBA210-9F0E-43DE-9681-5539AE8355D2}"/>
              </a:ext>
            </a:extLst>
          </p:cNvPr>
          <p:cNvSpPr>
            <a:spLocks noGrp="1"/>
          </p:cNvSpPr>
          <p:nvPr>
            <p:ph type="dt" sz="half" idx="18"/>
          </p:nvPr>
        </p:nvSpPr>
        <p:spPr/>
        <p:txBody>
          <a:bodyPr/>
          <a:lstStyle/>
          <a:p>
            <a:fld id="{92B87C6E-9F56-9A4E-BC38-C7FEA0F12D86}" type="datetime4">
              <a:rPr lang="en-US" smtClean="0"/>
              <a:t>May 14, 2020</a:t>
            </a:fld>
            <a:endParaRPr lang="en-US" dirty="0"/>
          </a:p>
        </p:txBody>
      </p:sp>
      <p:sp>
        <p:nvSpPr>
          <p:cNvPr id="3" name="Slide Number Placeholder 2">
            <a:extLst>
              <a:ext uri="{FF2B5EF4-FFF2-40B4-BE49-F238E27FC236}">
                <a16:creationId xmlns:a16="http://schemas.microsoft.com/office/drawing/2014/main" id="{8D295ADF-BC9B-4186-AD8E-B0A77DA6ABC4}"/>
              </a:ext>
            </a:extLst>
          </p:cNvPr>
          <p:cNvSpPr>
            <a:spLocks noGrp="1"/>
          </p:cNvSpPr>
          <p:nvPr>
            <p:ph type="sldNum" sz="quarter" idx="19"/>
          </p:nvPr>
        </p:nvSpPr>
        <p:spPr/>
        <p:txBody>
          <a:bodyPr/>
          <a:lstStyle/>
          <a:p>
            <a:fld id="{B6238B5B-F19C-E947-A0BC-87BD7983F871}" type="slidenum">
              <a:rPr lang="en-US" smtClean="0"/>
              <a:pPr/>
              <a:t>24</a:t>
            </a:fld>
            <a:endParaRPr lang="en-US" dirty="0"/>
          </a:p>
        </p:txBody>
      </p:sp>
      <p:sp>
        <p:nvSpPr>
          <p:cNvPr id="6" name="Title 5">
            <a:extLst>
              <a:ext uri="{FF2B5EF4-FFF2-40B4-BE49-F238E27FC236}">
                <a16:creationId xmlns:a16="http://schemas.microsoft.com/office/drawing/2014/main" id="{0D1310A6-8CAB-41D0-B8BD-B578812298D5}"/>
              </a:ext>
            </a:extLst>
          </p:cNvPr>
          <p:cNvSpPr>
            <a:spLocks noGrp="1"/>
          </p:cNvSpPr>
          <p:nvPr>
            <p:ph type="title"/>
          </p:nvPr>
        </p:nvSpPr>
        <p:spPr>
          <a:xfrm>
            <a:off x="853439" y="492840"/>
            <a:ext cx="10363200" cy="517001"/>
          </a:xfrm>
        </p:spPr>
        <p:txBody>
          <a:bodyPr/>
          <a:lstStyle/>
          <a:p>
            <a:r>
              <a:rPr lang="en-US" dirty="0"/>
              <a:t>Notable Differences in Total DNA Yield</a:t>
            </a:r>
          </a:p>
        </p:txBody>
      </p:sp>
      <p:grpSp>
        <p:nvGrpSpPr>
          <p:cNvPr id="18" name="Group 17">
            <a:extLst>
              <a:ext uri="{FF2B5EF4-FFF2-40B4-BE49-F238E27FC236}">
                <a16:creationId xmlns:a16="http://schemas.microsoft.com/office/drawing/2014/main" id="{68529CE3-BCE0-4E6C-BEFF-A3E464F8C7CE}"/>
              </a:ext>
            </a:extLst>
          </p:cNvPr>
          <p:cNvGrpSpPr/>
          <p:nvPr/>
        </p:nvGrpSpPr>
        <p:grpSpPr>
          <a:xfrm>
            <a:off x="2370689" y="1318460"/>
            <a:ext cx="7445585" cy="4694397"/>
            <a:chOff x="1889471" y="707327"/>
            <a:chExt cx="8876954" cy="5596867"/>
          </a:xfrm>
        </p:grpSpPr>
        <p:grpSp>
          <p:nvGrpSpPr>
            <p:cNvPr id="7" name="Group 6">
              <a:extLst>
                <a:ext uri="{FF2B5EF4-FFF2-40B4-BE49-F238E27FC236}">
                  <a16:creationId xmlns:a16="http://schemas.microsoft.com/office/drawing/2014/main" id="{D08C0DA4-D4D6-4B05-A3E7-CAE526E04B04}"/>
                </a:ext>
              </a:extLst>
            </p:cNvPr>
            <p:cNvGrpSpPr>
              <a:grpSpLocks/>
            </p:cNvGrpSpPr>
            <p:nvPr/>
          </p:nvGrpSpPr>
          <p:grpSpPr bwMode="auto">
            <a:xfrm>
              <a:off x="1889471" y="707327"/>
              <a:ext cx="6627467" cy="1773936"/>
              <a:chOff x="1890029" y="708078"/>
              <a:chExt cx="6626161" cy="1773889"/>
            </a:xfrm>
          </p:grpSpPr>
          <p:pic>
            <p:nvPicPr>
              <p:cNvPr id="8" name="Picture 4">
                <a:extLst>
                  <a:ext uri="{FF2B5EF4-FFF2-40B4-BE49-F238E27FC236}">
                    <a16:creationId xmlns:a16="http://schemas.microsoft.com/office/drawing/2014/main" id="{C11A055E-C7D3-4D3B-BC7D-06C57293DC1B}"/>
                  </a:ext>
                </a:extLst>
              </p:cNvPr>
              <p:cNvPicPr>
                <a:picLocks noChangeAspect="1"/>
              </p:cNvPicPr>
              <p:nvPr/>
            </p:nvPicPr>
            <p:blipFill>
              <a:blip r:embed="rId2"/>
              <a:srcRect l="6834" b="25804"/>
              <a:stretch>
                <a:fillRect/>
              </a:stretch>
            </p:blipFill>
            <p:spPr bwMode="auto">
              <a:xfrm>
                <a:off x="2276475" y="947763"/>
                <a:ext cx="6239715" cy="1534204"/>
              </a:xfrm>
              <a:prstGeom prst="rect">
                <a:avLst/>
              </a:prstGeom>
              <a:noFill/>
              <a:ln w="9525">
                <a:noFill/>
                <a:miter lim="800000"/>
                <a:headEnd/>
                <a:tailEnd/>
              </a:ln>
            </p:spPr>
          </p:pic>
          <p:sp>
            <p:nvSpPr>
              <p:cNvPr id="9" name="TextBox 7">
                <a:extLst>
                  <a:ext uri="{FF2B5EF4-FFF2-40B4-BE49-F238E27FC236}">
                    <a16:creationId xmlns:a16="http://schemas.microsoft.com/office/drawing/2014/main" id="{012F88F0-B263-4BB9-8578-D5D187D75A13}"/>
                  </a:ext>
                </a:extLst>
              </p:cNvPr>
              <p:cNvSpPr txBox="1">
                <a:spLocks noChangeArrowheads="1"/>
              </p:cNvSpPr>
              <p:nvPr/>
            </p:nvSpPr>
            <p:spPr bwMode="auto">
              <a:xfrm rot="16200000">
                <a:off x="1260280" y="1337827"/>
                <a:ext cx="1663058" cy="403559"/>
              </a:xfrm>
              <a:prstGeom prst="rect">
                <a:avLst/>
              </a:prstGeom>
              <a:noFill/>
              <a:ln w="9525">
                <a:noFill/>
                <a:miter lim="800000"/>
                <a:headEnd/>
                <a:tailEnd/>
              </a:ln>
            </p:spPr>
            <p:txBody>
              <a:bodyPr wrap="none">
                <a:spAutoFit/>
              </a:bodyPr>
              <a:lstStyle/>
              <a:p>
                <a:r>
                  <a:rPr lang="en-US" sz="1600" dirty="0">
                    <a:latin typeface="Calibri" pitchFamily="34" charset="0"/>
                  </a:rPr>
                  <a:t>DNA Yield (</a:t>
                </a:r>
                <a:r>
                  <a:rPr lang="en-US" sz="1600" dirty="0">
                    <a:latin typeface="Symbol" pitchFamily="18" charset="2"/>
                  </a:rPr>
                  <a:t>m</a:t>
                </a:r>
                <a:r>
                  <a:rPr lang="en-US" sz="1600" dirty="0">
                    <a:latin typeface="Calibri" pitchFamily="34" charset="0"/>
                  </a:rPr>
                  <a:t>g)</a:t>
                </a:r>
              </a:p>
            </p:txBody>
          </p:sp>
        </p:grpSp>
        <p:pic>
          <p:nvPicPr>
            <p:cNvPr id="10" name="Picture 1">
              <a:extLst>
                <a:ext uri="{FF2B5EF4-FFF2-40B4-BE49-F238E27FC236}">
                  <a16:creationId xmlns:a16="http://schemas.microsoft.com/office/drawing/2014/main" id="{8BE77626-A5F8-4D6D-97EF-9B4452B42FEA}"/>
                </a:ext>
              </a:extLst>
            </p:cNvPr>
            <p:cNvPicPr>
              <a:picLocks noChangeAspect="1"/>
            </p:cNvPicPr>
            <p:nvPr/>
          </p:nvPicPr>
          <p:blipFill>
            <a:blip r:embed="rId3"/>
            <a:srcRect b="14232"/>
            <a:stretch>
              <a:fillRect/>
            </a:stretch>
          </p:blipFill>
          <p:spPr bwMode="auto">
            <a:xfrm>
              <a:off x="1895475" y="2416175"/>
              <a:ext cx="8870950" cy="3541713"/>
            </a:xfrm>
            <a:prstGeom prst="rect">
              <a:avLst/>
            </a:prstGeom>
            <a:noFill/>
            <a:ln w="9525">
              <a:noFill/>
              <a:miter lim="800000"/>
              <a:headEnd/>
              <a:tailEnd/>
            </a:ln>
          </p:spPr>
        </p:pic>
        <p:sp>
          <p:nvSpPr>
            <p:cNvPr id="11" name="Rectangle 10">
              <a:extLst>
                <a:ext uri="{FF2B5EF4-FFF2-40B4-BE49-F238E27FC236}">
                  <a16:creationId xmlns:a16="http://schemas.microsoft.com/office/drawing/2014/main" id="{271C04E1-FF11-46C8-8794-7E847F6BAE62}"/>
                </a:ext>
              </a:extLst>
            </p:cNvPr>
            <p:cNvSpPr/>
            <p:nvPr/>
          </p:nvSpPr>
          <p:spPr>
            <a:xfrm>
              <a:off x="3995738" y="5937250"/>
              <a:ext cx="149225" cy="171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Box 9">
              <a:extLst>
                <a:ext uri="{FF2B5EF4-FFF2-40B4-BE49-F238E27FC236}">
                  <a16:creationId xmlns:a16="http://schemas.microsoft.com/office/drawing/2014/main" id="{3AE1D70C-AAB6-4AB9-AFD5-C84725FBA288}"/>
                </a:ext>
              </a:extLst>
            </p:cNvPr>
            <p:cNvSpPr txBox="1">
              <a:spLocks noChangeArrowheads="1"/>
            </p:cNvSpPr>
            <p:nvPr/>
          </p:nvSpPr>
          <p:spPr bwMode="auto">
            <a:xfrm>
              <a:off x="2767801" y="5937249"/>
              <a:ext cx="1263668" cy="366945"/>
            </a:xfrm>
            <a:prstGeom prst="rect">
              <a:avLst/>
            </a:prstGeom>
            <a:noFill/>
            <a:ln w="9525">
              <a:noFill/>
              <a:miter lim="800000"/>
              <a:headEnd/>
              <a:tailEnd/>
            </a:ln>
          </p:spPr>
          <p:txBody>
            <a:bodyPr wrap="none">
              <a:spAutoFit/>
            </a:bodyPr>
            <a:lstStyle/>
            <a:p>
              <a:pPr algn="ctr"/>
              <a:r>
                <a:rPr lang="en-US" sz="1400" b="1" dirty="0"/>
                <a:t>Supplier Z</a:t>
              </a:r>
            </a:p>
          </p:txBody>
        </p:sp>
        <p:sp>
          <p:nvSpPr>
            <p:cNvPr id="14" name="TextBox 10">
              <a:extLst>
                <a:ext uri="{FF2B5EF4-FFF2-40B4-BE49-F238E27FC236}">
                  <a16:creationId xmlns:a16="http://schemas.microsoft.com/office/drawing/2014/main" id="{6ADF647A-87BB-4C3B-BF56-2B478006639F}"/>
                </a:ext>
              </a:extLst>
            </p:cNvPr>
            <p:cNvSpPr txBox="1">
              <a:spLocks noChangeArrowheads="1"/>
            </p:cNvSpPr>
            <p:nvPr/>
          </p:nvSpPr>
          <p:spPr bwMode="auto">
            <a:xfrm>
              <a:off x="4167284" y="5937249"/>
              <a:ext cx="1299979" cy="366945"/>
            </a:xfrm>
            <a:prstGeom prst="rect">
              <a:avLst/>
            </a:prstGeom>
            <a:noFill/>
            <a:ln w="9525">
              <a:noFill/>
              <a:miter lim="800000"/>
              <a:headEnd/>
              <a:tailEnd/>
            </a:ln>
          </p:spPr>
          <p:txBody>
            <a:bodyPr wrap="none">
              <a:spAutoFit/>
            </a:bodyPr>
            <a:lstStyle/>
            <a:p>
              <a:pPr algn="ctr"/>
              <a:r>
                <a:rPr lang="en-US" sz="1400" b="1" dirty="0"/>
                <a:t>Protocol H</a:t>
              </a:r>
            </a:p>
          </p:txBody>
        </p:sp>
        <p:sp>
          <p:nvSpPr>
            <p:cNvPr id="15" name="TextBox 11">
              <a:extLst>
                <a:ext uri="{FF2B5EF4-FFF2-40B4-BE49-F238E27FC236}">
                  <a16:creationId xmlns:a16="http://schemas.microsoft.com/office/drawing/2014/main" id="{5461F490-EC93-40EA-BDD9-16DB75135E97}"/>
                </a:ext>
              </a:extLst>
            </p:cNvPr>
            <p:cNvSpPr txBox="1">
              <a:spLocks noChangeArrowheads="1"/>
            </p:cNvSpPr>
            <p:nvPr/>
          </p:nvSpPr>
          <p:spPr bwMode="auto">
            <a:xfrm>
              <a:off x="5689600" y="5937250"/>
              <a:ext cx="1179513" cy="304800"/>
            </a:xfrm>
            <a:prstGeom prst="rect">
              <a:avLst/>
            </a:prstGeom>
            <a:noFill/>
            <a:ln w="9525">
              <a:noFill/>
              <a:miter lim="800000"/>
              <a:headEnd/>
              <a:tailEnd/>
            </a:ln>
          </p:spPr>
          <p:txBody>
            <a:bodyPr wrap="none">
              <a:spAutoFit/>
            </a:bodyPr>
            <a:lstStyle/>
            <a:p>
              <a:pPr algn="ctr"/>
              <a:r>
                <a:rPr lang="en-US" sz="1400" b="1"/>
                <a:t>Supplier Q1</a:t>
              </a:r>
            </a:p>
          </p:txBody>
        </p:sp>
        <p:sp>
          <p:nvSpPr>
            <p:cNvPr id="16" name="TextBox 12">
              <a:extLst>
                <a:ext uri="{FF2B5EF4-FFF2-40B4-BE49-F238E27FC236}">
                  <a16:creationId xmlns:a16="http://schemas.microsoft.com/office/drawing/2014/main" id="{2CBE814A-7AC1-45B5-9F97-EFE1FA45FDB8}"/>
                </a:ext>
              </a:extLst>
            </p:cNvPr>
            <p:cNvSpPr txBox="1">
              <a:spLocks noChangeArrowheads="1"/>
            </p:cNvSpPr>
            <p:nvPr/>
          </p:nvSpPr>
          <p:spPr bwMode="auto">
            <a:xfrm>
              <a:off x="7070725" y="5937250"/>
              <a:ext cx="1179513" cy="304800"/>
            </a:xfrm>
            <a:prstGeom prst="rect">
              <a:avLst/>
            </a:prstGeom>
            <a:noFill/>
            <a:ln w="9525">
              <a:noFill/>
              <a:miter lim="800000"/>
              <a:headEnd/>
              <a:tailEnd/>
            </a:ln>
          </p:spPr>
          <p:txBody>
            <a:bodyPr wrap="none">
              <a:spAutoFit/>
            </a:bodyPr>
            <a:lstStyle/>
            <a:p>
              <a:r>
                <a:rPr lang="en-US" sz="1400" b="1"/>
                <a:t>Supplier Q2</a:t>
              </a:r>
            </a:p>
          </p:txBody>
        </p:sp>
      </p:grpSp>
    </p:spTree>
    <p:extLst>
      <p:ext uri="{BB962C8B-B14F-4D97-AF65-F5344CB8AC3E}">
        <p14:creationId xmlns:p14="http://schemas.microsoft.com/office/powerpoint/2010/main" val="2420006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DBA210-9F0E-43DE-9681-5539AE8355D2}"/>
              </a:ext>
            </a:extLst>
          </p:cNvPr>
          <p:cNvSpPr>
            <a:spLocks noGrp="1"/>
          </p:cNvSpPr>
          <p:nvPr>
            <p:ph type="dt" sz="half" idx="18"/>
          </p:nvPr>
        </p:nvSpPr>
        <p:spPr/>
        <p:txBody>
          <a:bodyPr/>
          <a:lstStyle/>
          <a:p>
            <a:fld id="{92B87C6E-9F56-9A4E-BC38-C7FEA0F12D86}" type="datetime4">
              <a:rPr lang="en-US" smtClean="0"/>
              <a:t>May 14, 2020</a:t>
            </a:fld>
            <a:endParaRPr lang="en-US" dirty="0"/>
          </a:p>
        </p:txBody>
      </p:sp>
      <p:sp>
        <p:nvSpPr>
          <p:cNvPr id="3" name="Slide Number Placeholder 2">
            <a:extLst>
              <a:ext uri="{FF2B5EF4-FFF2-40B4-BE49-F238E27FC236}">
                <a16:creationId xmlns:a16="http://schemas.microsoft.com/office/drawing/2014/main" id="{8D295ADF-BC9B-4186-AD8E-B0A77DA6ABC4}"/>
              </a:ext>
            </a:extLst>
          </p:cNvPr>
          <p:cNvSpPr>
            <a:spLocks noGrp="1"/>
          </p:cNvSpPr>
          <p:nvPr>
            <p:ph type="sldNum" sz="quarter" idx="19"/>
          </p:nvPr>
        </p:nvSpPr>
        <p:spPr/>
        <p:txBody>
          <a:bodyPr/>
          <a:lstStyle/>
          <a:p>
            <a:fld id="{B6238B5B-F19C-E947-A0BC-87BD7983F871}" type="slidenum">
              <a:rPr lang="en-US" smtClean="0"/>
              <a:pPr/>
              <a:t>25</a:t>
            </a:fld>
            <a:endParaRPr lang="en-US" dirty="0"/>
          </a:p>
        </p:txBody>
      </p:sp>
      <p:sp>
        <p:nvSpPr>
          <p:cNvPr id="6" name="Title 5">
            <a:extLst>
              <a:ext uri="{FF2B5EF4-FFF2-40B4-BE49-F238E27FC236}">
                <a16:creationId xmlns:a16="http://schemas.microsoft.com/office/drawing/2014/main" id="{0D1310A6-8CAB-41D0-B8BD-B578812298D5}"/>
              </a:ext>
            </a:extLst>
          </p:cNvPr>
          <p:cNvSpPr>
            <a:spLocks noGrp="1"/>
          </p:cNvSpPr>
          <p:nvPr>
            <p:ph type="title"/>
          </p:nvPr>
        </p:nvSpPr>
        <p:spPr>
          <a:xfrm>
            <a:off x="853439" y="492840"/>
            <a:ext cx="10363200" cy="517001"/>
          </a:xfrm>
        </p:spPr>
        <p:txBody>
          <a:bodyPr/>
          <a:lstStyle/>
          <a:p>
            <a:r>
              <a:rPr lang="en-US" dirty="0"/>
              <a:t>Notable Differences in Total DNA Yield</a:t>
            </a:r>
          </a:p>
        </p:txBody>
      </p:sp>
      <p:grpSp>
        <p:nvGrpSpPr>
          <p:cNvPr id="18" name="Group 17">
            <a:extLst>
              <a:ext uri="{FF2B5EF4-FFF2-40B4-BE49-F238E27FC236}">
                <a16:creationId xmlns:a16="http://schemas.microsoft.com/office/drawing/2014/main" id="{68529CE3-BCE0-4E6C-BEFF-A3E464F8C7CE}"/>
              </a:ext>
            </a:extLst>
          </p:cNvPr>
          <p:cNvGrpSpPr/>
          <p:nvPr/>
        </p:nvGrpSpPr>
        <p:grpSpPr>
          <a:xfrm>
            <a:off x="2370689" y="1318460"/>
            <a:ext cx="7445585" cy="4694397"/>
            <a:chOff x="1889471" y="707327"/>
            <a:chExt cx="8876954" cy="5596867"/>
          </a:xfrm>
        </p:grpSpPr>
        <p:grpSp>
          <p:nvGrpSpPr>
            <p:cNvPr id="7" name="Group 6">
              <a:extLst>
                <a:ext uri="{FF2B5EF4-FFF2-40B4-BE49-F238E27FC236}">
                  <a16:creationId xmlns:a16="http://schemas.microsoft.com/office/drawing/2014/main" id="{D08C0DA4-D4D6-4B05-A3E7-CAE526E04B04}"/>
                </a:ext>
              </a:extLst>
            </p:cNvPr>
            <p:cNvGrpSpPr>
              <a:grpSpLocks/>
            </p:cNvGrpSpPr>
            <p:nvPr/>
          </p:nvGrpSpPr>
          <p:grpSpPr bwMode="auto">
            <a:xfrm>
              <a:off x="1889471" y="707327"/>
              <a:ext cx="6627467" cy="1773936"/>
              <a:chOff x="1890029" y="708078"/>
              <a:chExt cx="6626161" cy="1773889"/>
            </a:xfrm>
          </p:grpSpPr>
          <p:pic>
            <p:nvPicPr>
              <p:cNvPr id="8" name="Picture 4">
                <a:extLst>
                  <a:ext uri="{FF2B5EF4-FFF2-40B4-BE49-F238E27FC236}">
                    <a16:creationId xmlns:a16="http://schemas.microsoft.com/office/drawing/2014/main" id="{C11A055E-C7D3-4D3B-BC7D-06C57293DC1B}"/>
                  </a:ext>
                </a:extLst>
              </p:cNvPr>
              <p:cNvPicPr>
                <a:picLocks noChangeAspect="1"/>
              </p:cNvPicPr>
              <p:nvPr/>
            </p:nvPicPr>
            <p:blipFill>
              <a:blip r:embed="rId2"/>
              <a:srcRect l="6834" b="25804"/>
              <a:stretch>
                <a:fillRect/>
              </a:stretch>
            </p:blipFill>
            <p:spPr bwMode="auto">
              <a:xfrm>
                <a:off x="2276475" y="947763"/>
                <a:ext cx="6239715" cy="1534204"/>
              </a:xfrm>
              <a:prstGeom prst="rect">
                <a:avLst/>
              </a:prstGeom>
              <a:noFill/>
              <a:ln w="9525">
                <a:noFill/>
                <a:miter lim="800000"/>
                <a:headEnd/>
                <a:tailEnd/>
              </a:ln>
            </p:spPr>
          </p:pic>
          <p:sp>
            <p:nvSpPr>
              <p:cNvPr id="9" name="TextBox 7">
                <a:extLst>
                  <a:ext uri="{FF2B5EF4-FFF2-40B4-BE49-F238E27FC236}">
                    <a16:creationId xmlns:a16="http://schemas.microsoft.com/office/drawing/2014/main" id="{012F88F0-B263-4BB9-8578-D5D187D75A13}"/>
                  </a:ext>
                </a:extLst>
              </p:cNvPr>
              <p:cNvSpPr txBox="1">
                <a:spLocks noChangeArrowheads="1"/>
              </p:cNvSpPr>
              <p:nvPr/>
            </p:nvSpPr>
            <p:spPr bwMode="auto">
              <a:xfrm rot="16200000">
                <a:off x="1260280" y="1337827"/>
                <a:ext cx="1663058" cy="403559"/>
              </a:xfrm>
              <a:prstGeom prst="rect">
                <a:avLst/>
              </a:prstGeom>
              <a:noFill/>
              <a:ln w="9525">
                <a:noFill/>
                <a:miter lim="800000"/>
                <a:headEnd/>
                <a:tailEnd/>
              </a:ln>
            </p:spPr>
            <p:txBody>
              <a:bodyPr wrap="none">
                <a:spAutoFit/>
              </a:bodyPr>
              <a:lstStyle/>
              <a:p>
                <a:r>
                  <a:rPr lang="en-US" sz="1600" dirty="0">
                    <a:latin typeface="Calibri" pitchFamily="34" charset="0"/>
                  </a:rPr>
                  <a:t>DNA Yield (</a:t>
                </a:r>
                <a:r>
                  <a:rPr lang="en-US" sz="1600" dirty="0">
                    <a:latin typeface="Symbol" pitchFamily="18" charset="2"/>
                  </a:rPr>
                  <a:t>m</a:t>
                </a:r>
                <a:r>
                  <a:rPr lang="en-US" sz="1600" dirty="0">
                    <a:latin typeface="Calibri" pitchFamily="34" charset="0"/>
                  </a:rPr>
                  <a:t>g)</a:t>
                </a:r>
              </a:p>
            </p:txBody>
          </p:sp>
        </p:grpSp>
        <p:pic>
          <p:nvPicPr>
            <p:cNvPr id="10" name="Picture 1">
              <a:extLst>
                <a:ext uri="{FF2B5EF4-FFF2-40B4-BE49-F238E27FC236}">
                  <a16:creationId xmlns:a16="http://schemas.microsoft.com/office/drawing/2014/main" id="{8BE77626-A5F8-4D6D-97EF-9B4452B42FEA}"/>
                </a:ext>
              </a:extLst>
            </p:cNvPr>
            <p:cNvPicPr>
              <a:picLocks noChangeAspect="1"/>
            </p:cNvPicPr>
            <p:nvPr/>
          </p:nvPicPr>
          <p:blipFill>
            <a:blip r:embed="rId3"/>
            <a:srcRect b="14232"/>
            <a:stretch>
              <a:fillRect/>
            </a:stretch>
          </p:blipFill>
          <p:spPr bwMode="auto">
            <a:xfrm>
              <a:off x="1895475" y="2416175"/>
              <a:ext cx="8870950" cy="3541713"/>
            </a:xfrm>
            <a:prstGeom prst="rect">
              <a:avLst/>
            </a:prstGeom>
            <a:noFill/>
            <a:ln w="9525">
              <a:noFill/>
              <a:miter lim="800000"/>
              <a:headEnd/>
              <a:tailEnd/>
            </a:ln>
          </p:spPr>
        </p:pic>
        <p:sp>
          <p:nvSpPr>
            <p:cNvPr id="11" name="Rectangle 10">
              <a:extLst>
                <a:ext uri="{FF2B5EF4-FFF2-40B4-BE49-F238E27FC236}">
                  <a16:creationId xmlns:a16="http://schemas.microsoft.com/office/drawing/2014/main" id="{271C04E1-FF11-46C8-8794-7E847F6BAE62}"/>
                </a:ext>
              </a:extLst>
            </p:cNvPr>
            <p:cNvSpPr/>
            <p:nvPr/>
          </p:nvSpPr>
          <p:spPr>
            <a:xfrm>
              <a:off x="3995738" y="5937250"/>
              <a:ext cx="149225" cy="171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Box 9">
              <a:extLst>
                <a:ext uri="{FF2B5EF4-FFF2-40B4-BE49-F238E27FC236}">
                  <a16:creationId xmlns:a16="http://schemas.microsoft.com/office/drawing/2014/main" id="{3AE1D70C-AAB6-4AB9-AFD5-C84725FBA288}"/>
                </a:ext>
              </a:extLst>
            </p:cNvPr>
            <p:cNvSpPr txBox="1">
              <a:spLocks noChangeArrowheads="1"/>
            </p:cNvSpPr>
            <p:nvPr/>
          </p:nvSpPr>
          <p:spPr bwMode="auto">
            <a:xfrm>
              <a:off x="2767801" y="5937249"/>
              <a:ext cx="1263668" cy="366945"/>
            </a:xfrm>
            <a:prstGeom prst="rect">
              <a:avLst/>
            </a:prstGeom>
            <a:noFill/>
            <a:ln w="9525">
              <a:noFill/>
              <a:miter lim="800000"/>
              <a:headEnd/>
              <a:tailEnd/>
            </a:ln>
          </p:spPr>
          <p:txBody>
            <a:bodyPr wrap="none">
              <a:spAutoFit/>
            </a:bodyPr>
            <a:lstStyle/>
            <a:p>
              <a:pPr algn="ctr"/>
              <a:r>
                <a:rPr lang="en-US" sz="1400" b="1" dirty="0"/>
                <a:t>Supplier Z</a:t>
              </a:r>
            </a:p>
          </p:txBody>
        </p:sp>
        <p:sp>
          <p:nvSpPr>
            <p:cNvPr id="14" name="TextBox 10">
              <a:extLst>
                <a:ext uri="{FF2B5EF4-FFF2-40B4-BE49-F238E27FC236}">
                  <a16:creationId xmlns:a16="http://schemas.microsoft.com/office/drawing/2014/main" id="{6ADF647A-87BB-4C3B-BF56-2B478006639F}"/>
                </a:ext>
              </a:extLst>
            </p:cNvPr>
            <p:cNvSpPr txBox="1">
              <a:spLocks noChangeArrowheads="1"/>
            </p:cNvSpPr>
            <p:nvPr/>
          </p:nvSpPr>
          <p:spPr bwMode="auto">
            <a:xfrm>
              <a:off x="4167284" y="5937249"/>
              <a:ext cx="1299979" cy="366945"/>
            </a:xfrm>
            <a:prstGeom prst="rect">
              <a:avLst/>
            </a:prstGeom>
            <a:noFill/>
            <a:ln w="9525">
              <a:noFill/>
              <a:miter lim="800000"/>
              <a:headEnd/>
              <a:tailEnd/>
            </a:ln>
          </p:spPr>
          <p:txBody>
            <a:bodyPr wrap="none">
              <a:spAutoFit/>
            </a:bodyPr>
            <a:lstStyle/>
            <a:p>
              <a:pPr algn="ctr"/>
              <a:r>
                <a:rPr lang="en-US" sz="1400" b="1" dirty="0"/>
                <a:t>Protocol H</a:t>
              </a:r>
            </a:p>
          </p:txBody>
        </p:sp>
        <p:sp>
          <p:nvSpPr>
            <p:cNvPr id="15" name="TextBox 11">
              <a:extLst>
                <a:ext uri="{FF2B5EF4-FFF2-40B4-BE49-F238E27FC236}">
                  <a16:creationId xmlns:a16="http://schemas.microsoft.com/office/drawing/2014/main" id="{5461F490-EC93-40EA-BDD9-16DB75135E97}"/>
                </a:ext>
              </a:extLst>
            </p:cNvPr>
            <p:cNvSpPr txBox="1">
              <a:spLocks noChangeArrowheads="1"/>
            </p:cNvSpPr>
            <p:nvPr/>
          </p:nvSpPr>
          <p:spPr bwMode="auto">
            <a:xfrm>
              <a:off x="5689600" y="5937250"/>
              <a:ext cx="1179513" cy="304800"/>
            </a:xfrm>
            <a:prstGeom prst="rect">
              <a:avLst/>
            </a:prstGeom>
            <a:noFill/>
            <a:ln w="9525">
              <a:noFill/>
              <a:miter lim="800000"/>
              <a:headEnd/>
              <a:tailEnd/>
            </a:ln>
          </p:spPr>
          <p:txBody>
            <a:bodyPr wrap="none">
              <a:spAutoFit/>
            </a:bodyPr>
            <a:lstStyle/>
            <a:p>
              <a:pPr algn="ctr"/>
              <a:r>
                <a:rPr lang="en-US" sz="1400" b="1"/>
                <a:t>Supplier Q1</a:t>
              </a:r>
            </a:p>
          </p:txBody>
        </p:sp>
        <p:sp>
          <p:nvSpPr>
            <p:cNvPr id="16" name="TextBox 12">
              <a:extLst>
                <a:ext uri="{FF2B5EF4-FFF2-40B4-BE49-F238E27FC236}">
                  <a16:creationId xmlns:a16="http://schemas.microsoft.com/office/drawing/2014/main" id="{2CBE814A-7AC1-45B5-9F97-EFE1FA45FDB8}"/>
                </a:ext>
              </a:extLst>
            </p:cNvPr>
            <p:cNvSpPr txBox="1">
              <a:spLocks noChangeArrowheads="1"/>
            </p:cNvSpPr>
            <p:nvPr/>
          </p:nvSpPr>
          <p:spPr bwMode="auto">
            <a:xfrm>
              <a:off x="7070725" y="5937250"/>
              <a:ext cx="1179513" cy="304800"/>
            </a:xfrm>
            <a:prstGeom prst="rect">
              <a:avLst/>
            </a:prstGeom>
            <a:noFill/>
            <a:ln w="9525">
              <a:noFill/>
              <a:miter lim="800000"/>
              <a:headEnd/>
              <a:tailEnd/>
            </a:ln>
          </p:spPr>
          <p:txBody>
            <a:bodyPr wrap="none">
              <a:spAutoFit/>
            </a:bodyPr>
            <a:lstStyle/>
            <a:p>
              <a:r>
                <a:rPr lang="en-US" sz="1400" b="1"/>
                <a:t>Supplier Q2</a:t>
              </a:r>
            </a:p>
          </p:txBody>
        </p:sp>
        <p:sp>
          <p:nvSpPr>
            <p:cNvPr id="17" name="Rectangle 16">
              <a:extLst>
                <a:ext uri="{FF2B5EF4-FFF2-40B4-BE49-F238E27FC236}">
                  <a16:creationId xmlns:a16="http://schemas.microsoft.com/office/drawing/2014/main" id="{31A89048-EFEE-4268-93A7-8ADE18357699}"/>
                </a:ext>
              </a:extLst>
            </p:cNvPr>
            <p:cNvSpPr/>
            <p:nvPr/>
          </p:nvSpPr>
          <p:spPr>
            <a:xfrm>
              <a:off x="4222750" y="1190171"/>
              <a:ext cx="4027488" cy="9418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a:t>Was Something Left Behind?</a:t>
              </a:r>
            </a:p>
          </p:txBody>
        </p:sp>
      </p:grpSp>
    </p:spTree>
    <p:extLst>
      <p:ext uri="{BB962C8B-B14F-4D97-AF65-F5344CB8AC3E}">
        <p14:creationId xmlns:p14="http://schemas.microsoft.com/office/powerpoint/2010/main" val="1741880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60E185-0FC3-401C-8A32-998CF0ABA778}"/>
              </a:ext>
            </a:extLst>
          </p:cNvPr>
          <p:cNvSpPr>
            <a:spLocks noGrp="1"/>
          </p:cNvSpPr>
          <p:nvPr>
            <p:ph type="dt" sz="half" idx="18"/>
          </p:nvPr>
        </p:nvSpPr>
        <p:spPr/>
        <p:txBody>
          <a:bodyPr/>
          <a:lstStyle/>
          <a:p>
            <a:fld id="{92B87C6E-9F56-9A4E-BC38-C7FEA0F12D86}" type="datetime4">
              <a:rPr lang="en-US" smtClean="0"/>
              <a:t>May 14, 2020</a:t>
            </a:fld>
            <a:endParaRPr lang="en-US" dirty="0"/>
          </a:p>
        </p:txBody>
      </p:sp>
      <p:sp>
        <p:nvSpPr>
          <p:cNvPr id="3" name="Slide Number Placeholder 2">
            <a:extLst>
              <a:ext uri="{FF2B5EF4-FFF2-40B4-BE49-F238E27FC236}">
                <a16:creationId xmlns:a16="http://schemas.microsoft.com/office/drawing/2014/main" id="{D8B37DF1-83FC-41BD-A6DF-4527E3CAA150}"/>
              </a:ext>
            </a:extLst>
          </p:cNvPr>
          <p:cNvSpPr>
            <a:spLocks noGrp="1"/>
          </p:cNvSpPr>
          <p:nvPr>
            <p:ph type="sldNum" sz="quarter" idx="19"/>
          </p:nvPr>
        </p:nvSpPr>
        <p:spPr/>
        <p:txBody>
          <a:bodyPr/>
          <a:lstStyle/>
          <a:p>
            <a:fld id="{B6238B5B-F19C-E947-A0BC-87BD7983F871}" type="slidenum">
              <a:rPr lang="en-US" smtClean="0"/>
              <a:pPr/>
              <a:t>26</a:t>
            </a:fld>
            <a:endParaRPr lang="en-US" dirty="0"/>
          </a:p>
        </p:txBody>
      </p:sp>
      <p:sp>
        <p:nvSpPr>
          <p:cNvPr id="7" name="Title 1">
            <a:extLst>
              <a:ext uri="{FF2B5EF4-FFF2-40B4-BE49-F238E27FC236}">
                <a16:creationId xmlns:a16="http://schemas.microsoft.com/office/drawing/2014/main" id="{7C43C60A-A896-4B76-83A4-2F8F20C4F26B}"/>
              </a:ext>
            </a:extLst>
          </p:cNvPr>
          <p:cNvSpPr>
            <a:spLocks noGrp="1"/>
          </p:cNvSpPr>
          <p:nvPr>
            <p:ph type="title"/>
          </p:nvPr>
        </p:nvSpPr>
        <p:spPr>
          <a:xfrm>
            <a:off x="0" y="637357"/>
            <a:ext cx="12192000" cy="422744"/>
          </a:xfrm>
        </p:spPr>
        <p:txBody>
          <a:bodyPr/>
          <a:lstStyle/>
          <a:p>
            <a:r>
              <a:rPr lang="en-US" sz="3000" b="1" dirty="0"/>
              <a:t>Hypothesis: Physical Differences in Microbes Cause Lysis Bias </a:t>
            </a:r>
          </a:p>
        </p:txBody>
      </p:sp>
      <p:pic>
        <p:nvPicPr>
          <p:cNvPr id="8" name="Picture 7">
            <a:extLst>
              <a:ext uri="{FF2B5EF4-FFF2-40B4-BE49-F238E27FC236}">
                <a16:creationId xmlns:a16="http://schemas.microsoft.com/office/drawing/2014/main" id="{2560EE18-EB3D-4032-ACE9-5BB324AF0E63}"/>
              </a:ext>
            </a:extLst>
          </p:cNvPr>
          <p:cNvPicPr>
            <a:picLocks noChangeAspect="1"/>
          </p:cNvPicPr>
          <p:nvPr/>
        </p:nvPicPr>
        <p:blipFill>
          <a:blip r:embed="rId2"/>
          <a:stretch>
            <a:fillRect/>
          </a:stretch>
        </p:blipFill>
        <p:spPr>
          <a:xfrm>
            <a:off x="1181944" y="1131431"/>
            <a:ext cx="9828112" cy="5208410"/>
          </a:xfrm>
          <a:prstGeom prst="rect">
            <a:avLst/>
          </a:prstGeom>
        </p:spPr>
      </p:pic>
      <p:sp>
        <p:nvSpPr>
          <p:cNvPr id="9" name="Rectangle 8">
            <a:extLst>
              <a:ext uri="{FF2B5EF4-FFF2-40B4-BE49-F238E27FC236}">
                <a16:creationId xmlns:a16="http://schemas.microsoft.com/office/drawing/2014/main" id="{8F9E845F-4AD5-45DA-A7F8-0982AD7A1C6A}"/>
              </a:ext>
            </a:extLst>
          </p:cNvPr>
          <p:cNvSpPr/>
          <p:nvPr/>
        </p:nvSpPr>
        <p:spPr>
          <a:xfrm>
            <a:off x="9871113" y="5554594"/>
            <a:ext cx="2320887" cy="77118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E31EF94D-C6D2-4FD4-9850-C7CCFBDF104E}"/>
              </a:ext>
            </a:extLst>
          </p:cNvPr>
          <p:cNvSpPr/>
          <p:nvPr/>
        </p:nvSpPr>
        <p:spPr>
          <a:xfrm>
            <a:off x="2629292" y="1690688"/>
            <a:ext cx="1428596" cy="369332"/>
          </a:xfrm>
          <a:prstGeom prst="rect">
            <a:avLst/>
          </a:prstGeom>
        </p:spPr>
        <p:txBody>
          <a:bodyPr wrap="none">
            <a:spAutoFit/>
          </a:bodyPr>
          <a:lstStyle/>
          <a:p>
            <a:r>
              <a:rPr lang="en-US" dirty="0">
                <a:solidFill>
                  <a:srgbClr val="009448"/>
                </a:solidFill>
                <a:latin typeface="Arial" panose="020B0604020202020204" pitchFamily="34" charset="0"/>
                <a:cs typeface="Arial" panose="020B0604020202020204" pitchFamily="34" charset="0"/>
              </a:rPr>
              <a:t>Easy to lyse</a:t>
            </a:r>
            <a:endParaRPr lang="en-US" dirty="0"/>
          </a:p>
        </p:txBody>
      </p:sp>
      <p:sp>
        <p:nvSpPr>
          <p:cNvPr id="11" name="Rectangle 10">
            <a:extLst>
              <a:ext uri="{FF2B5EF4-FFF2-40B4-BE49-F238E27FC236}">
                <a16:creationId xmlns:a16="http://schemas.microsoft.com/office/drawing/2014/main" id="{27FECB36-1126-43AA-8EAB-9D2522078CD5}"/>
              </a:ext>
            </a:extLst>
          </p:cNvPr>
          <p:cNvSpPr/>
          <p:nvPr/>
        </p:nvSpPr>
        <p:spPr>
          <a:xfrm>
            <a:off x="7894623" y="1690688"/>
            <a:ext cx="1668085" cy="369332"/>
          </a:xfrm>
          <a:prstGeom prst="rect">
            <a:avLst/>
          </a:prstGeom>
        </p:spPr>
        <p:txBody>
          <a:bodyPr wrap="none">
            <a:spAutoFit/>
          </a:bodyPr>
          <a:lstStyle/>
          <a:p>
            <a:r>
              <a:rPr lang="en-US" dirty="0">
                <a:solidFill>
                  <a:srgbClr val="FF0000"/>
                </a:solidFill>
                <a:latin typeface="Arial" panose="020B0604020202020204" pitchFamily="34" charset="0"/>
                <a:cs typeface="Arial" panose="020B0604020202020204" pitchFamily="34" charset="0"/>
              </a:rPr>
              <a:t>Difficult to lyse</a:t>
            </a:r>
            <a:endParaRPr lang="en-US" dirty="0"/>
          </a:p>
        </p:txBody>
      </p:sp>
    </p:spTree>
    <p:extLst>
      <p:ext uri="{BB962C8B-B14F-4D97-AF65-F5344CB8AC3E}">
        <p14:creationId xmlns:p14="http://schemas.microsoft.com/office/powerpoint/2010/main" val="823298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201611-D1F5-49FA-8ADA-465663AEBB59}"/>
              </a:ext>
            </a:extLst>
          </p:cNvPr>
          <p:cNvSpPr>
            <a:spLocks noGrp="1"/>
          </p:cNvSpPr>
          <p:nvPr>
            <p:ph type="dt" sz="half" idx="18"/>
          </p:nvPr>
        </p:nvSpPr>
        <p:spPr/>
        <p:txBody>
          <a:bodyPr/>
          <a:lstStyle/>
          <a:p>
            <a:fld id="{92B87C6E-9F56-9A4E-BC38-C7FEA0F12D86}" type="datetime4">
              <a:rPr lang="en-US" smtClean="0"/>
              <a:t>May 14, 2020</a:t>
            </a:fld>
            <a:endParaRPr lang="en-US" dirty="0"/>
          </a:p>
        </p:txBody>
      </p:sp>
      <p:sp>
        <p:nvSpPr>
          <p:cNvPr id="3" name="Slide Number Placeholder 2">
            <a:extLst>
              <a:ext uri="{FF2B5EF4-FFF2-40B4-BE49-F238E27FC236}">
                <a16:creationId xmlns:a16="http://schemas.microsoft.com/office/drawing/2014/main" id="{CF9B9A2F-2DE7-4A7A-AB14-19FAA4C73AEA}"/>
              </a:ext>
            </a:extLst>
          </p:cNvPr>
          <p:cNvSpPr>
            <a:spLocks noGrp="1"/>
          </p:cNvSpPr>
          <p:nvPr>
            <p:ph type="sldNum" sz="quarter" idx="19"/>
          </p:nvPr>
        </p:nvSpPr>
        <p:spPr/>
        <p:txBody>
          <a:bodyPr/>
          <a:lstStyle/>
          <a:p>
            <a:fld id="{B6238B5B-F19C-E947-A0BC-87BD7983F871}" type="slidenum">
              <a:rPr lang="en-US" smtClean="0"/>
              <a:pPr/>
              <a:t>27</a:t>
            </a:fld>
            <a:endParaRPr lang="en-US" dirty="0"/>
          </a:p>
        </p:txBody>
      </p:sp>
      <p:sp>
        <p:nvSpPr>
          <p:cNvPr id="7" name="Title 1">
            <a:extLst>
              <a:ext uri="{FF2B5EF4-FFF2-40B4-BE49-F238E27FC236}">
                <a16:creationId xmlns:a16="http://schemas.microsoft.com/office/drawing/2014/main" id="{42A70CBB-33B4-4781-95CF-474414F27D95}"/>
              </a:ext>
            </a:extLst>
          </p:cNvPr>
          <p:cNvSpPr>
            <a:spLocks noGrp="1"/>
          </p:cNvSpPr>
          <p:nvPr>
            <p:ph type="title"/>
          </p:nvPr>
        </p:nvSpPr>
        <p:spPr>
          <a:xfrm>
            <a:off x="838200" y="475085"/>
            <a:ext cx="10515600" cy="547687"/>
          </a:xfrm>
        </p:spPr>
        <p:txBody>
          <a:bodyPr/>
          <a:lstStyle/>
          <a:p>
            <a:r>
              <a:rPr lang="en-US" dirty="0"/>
              <a:t>Why Does Extraction Lead to Bias?</a:t>
            </a:r>
          </a:p>
        </p:txBody>
      </p:sp>
      <p:sp>
        <p:nvSpPr>
          <p:cNvPr id="8" name="Rectangle 7">
            <a:extLst>
              <a:ext uri="{FF2B5EF4-FFF2-40B4-BE49-F238E27FC236}">
                <a16:creationId xmlns:a16="http://schemas.microsoft.com/office/drawing/2014/main" id="{78881781-4BD3-4A73-8B99-F4640749CD10}"/>
              </a:ext>
            </a:extLst>
          </p:cNvPr>
          <p:cNvSpPr/>
          <p:nvPr/>
        </p:nvSpPr>
        <p:spPr>
          <a:xfrm>
            <a:off x="9871113" y="5618602"/>
            <a:ext cx="2320887" cy="77118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B1F90B7D-BE50-4477-858C-AED441AAD8F5}"/>
              </a:ext>
            </a:extLst>
          </p:cNvPr>
          <p:cNvSpPr/>
          <p:nvPr/>
        </p:nvSpPr>
        <p:spPr>
          <a:xfrm>
            <a:off x="2629292" y="1882712"/>
            <a:ext cx="1428596" cy="369332"/>
          </a:xfrm>
          <a:prstGeom prst="rect">
            <a:avLst/>
          </a:prstGeom>
        </p:spPr>
        <p:txBody>
          <a:bodyPr wrap="none">
            <a:spAutoFit/>
          </a:bodyPr>
          <a:lstStyle/>
          <a:p>
            <a:r>
              <a:rPr lang="en-US" dirty="0">
                <a:solidFill>
                  <a:srgbClr val="009448"/>
                </a:solidFill>
                <a:latin typeface="Arial" panose="020B0604020202020204" pitchFamily="34" charset="0"/>
                <a:cs typeface="Arial" panose="020B0604020202020204" pitchFamily="34" charset="0"/>
              </a:rPr>
              <a:t>Easy to lyse</a:t>
            </a:r>
            <a:endParaRPr lang="en-US" dirty="0"/>
          </a:p>
        </p:txBody>
      </p:sp>
      <p:sp>
        <p:nvSpPr>
          <p:cNvPr id="10" name="Rectangle 9">
            <a:extLst>
              <a:ext uri="{FF2B5EF4-FFF2-40B4-BE49-F238E27FC236}">
                <a16:creationId xmlns:a16="http://schemas.microsoft.com/office/drawing/2014/main" id="{6A3E9516-9378-4500-B100-D77CDFF3C33D}"/>
              </a:ext>
            </a:extLst>
          </p:cNvPr>
          <p:cNvSpPr/>
          <p:nvPr/>
        </p:nvSpPr>
        <p:spPr>
          <a:xfrm>
            <a:off x="7894623" y="1882712"/>
            <a:ext cx="1668085" cy="369332"/>
          </a:xfrm>
          <a:prstGeom prst="rect">
            <a:avLst/>
          </a:prstGeom>
        </p:spPr>
        <p:txBody>
          <a:bodyPr wrap="none">
            <a:spAutoFit/>
          </a:bodyPr>
          <a:lstStyle/>
          <a:p>
            <a:r>
              <a:rPr lang="en-US" dirty="0">
                <a:solidFill>
                  <a:srgbClr val="FF0000"/>
                </a:solidFill>
                <a:latin typeface="Arial" panose="020B0604020202020204" pitchFamily="34" charset="0"/>
                <a:cs typeface="Arial" panose="020B0604020202020204" pitchFamily="34" charset="0"/>
              </a:rPr>
              <a:t>Difficult to lyse</a:t>
            </a:r>
            <a:endParaRPr lang="en-US" dirty="0"/>
          </a:p>
        </p:txBody>
      </p:sp>
      <p:pic>
        <p:nvPicPr>
          <p:cNvPr id="11" name="Picture 10">
            <a:extLst>
              <a:ext uri="{FF2B5EF4-FFF2-40B4-BE49-F238E27FC236}">
                <a16:creationId xmlns:a16="http://schemas.microsoft.com/office/drawing/2014/main" id="{F9CFFD02-CBBA-4AC2-8A07-F7558CFE81E7}"/>
              </a:ext>
            </a:extLst>
          </p:cNvPr>
          <p:cNvPicPr>
            <a:picLocks noChangeAspect="1"/>
          </p:cNvPicPr>
          <p:nvPr/>
        </p:nvPicPr>
        <p:blipFill rotWithShape="1">
          <a:blip r:embed="rId2"/>
          <a:srcRect b="87522"/>
          <a:stretch/>
        </p:blipFill>
        <p:spPr>
          <a:xfrm>
            <a:off x="1181944" y="1219930"/>
            <a:ext cx="9828112" cy="656119"/>
          </a:xfrm>
          <a:prstGeom prst="rect">
            <a:avLst/>
          </a:prstGeom>
        </p:spPr>
      </p:pic>
      <p:pic>
        <p:nvPicPr>
          <p:cNvPr id="12" name="Picture 11">
            <a:extLst>
              <a:ext uri="{FF2B5EF4-FFF2-40B4-BE49-F238E27FC236}">
                <a16:creationId xmlns:a16="http://schemas.microsoft.com/office/drawing/2014/main" id="{C558B8D2-601F-43E2-B07A-EDE9FECB4883}"/>
              </a:ext>
            </a:extLst>
          </p:cNvPr>
          <p:cNvPicPr>
            <a:picLocks noChangeAspect="1"/>
          </p:cNvPicPr>
          <p:nvPr/>
        </p:nvPicPr>
        <p:blipFill>
          <a:blip r:embed="rId3"/>
          <a:stretch>
            <a:fillRect/>
          </a:stretch>
        </p:blipFill>
        <p:spPr>
          <a:xfrm>
            <a:off x="838200" y="2262187"/>
            <a:ext cx="5179218" cy="3452812"/>
          </a:xfrm>
          <a:prstGeom prst="rect">
            <a:avLst/>
          </a:prstGeom>
        </p:spPr>
      </p:pic>
      <p:pic>
        <p:nvPicPr>
          <p:cNvPr id="13" name="Picture 12">
            <a:extLst>
              <a:ext uri="{FF2B5EF4-FFF2-40B4-BE49-F238E27FC236}">
                <a16:creationId xmlns:a16="http://schemas.microsoft.com/office/drawing/2014/main" id="{6815684A-C5EE-49C6-BCD3-2B6657B57628}"/>
              </a:ext>
            </a:extLst>
          </p:cNvPr>
          <p:cNvPicPr>
            <a:picLocks noChangeAspect="1"/>
          </p:cNvPicPr>
          <p:nvPr/>
        </p:nvPicPr>
        <p:blipFill>
          <a:blip r:embed="rId4"/>
          <a:stretch>
            <a:fillRect/>
          </a:stretch>
        </p:blipFill>
        <p:spPr>
          <a:xfrm>
            <a:off x="6096000" y="2165790"/>
            <a:ext cx="5179218" cy="3452812"/>
          </a:xfrm>
          <a:prstGeom prst="rect">
            <a:avLst/>
          </a:prstGeom>
        </p:spPr>
      </p:pic>
    </p:spTree>
    <p:extLst>
      <p:ext uri="{BB962C8B-B14F-4D97-AF65-F5344CB8AC3E}">
        <p14:creationId xmlns:p14="http://schemas.microsoft.com/office/powerpoint/2010/main" val="2675022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E34EC-EF51-4F51-B141-5200218E4FF1}"/>
              </a:ext>
            </a:extLst>
          </p:cNvPr>
          <p:cNvSpPr>
            <a:spLocks noGrp="1"/>
          </p:cNvSpPr>
          <p:nvPr>
            <p:ph type="title"/>
          </p:nvPr>
        </p:nvSpPr>
        <p:spPr>
          <a:xfrm>
            <a:off x="859536" y="677608"/>
            <a:ext cx="12192000" cy="501968"/>
          </a:xfrm>
        </p:spPr>
        <p:txBody>
          <a:bodyPr/>
          <a:lstStyle/>
          <a:p>
            <a:r>
              <a:rPr lang="en-US" b="1" dirty="0"/>
              <a:t>Chemical/Enzymatic and Mechanical Lysis</a:t>
            </a:r>
          </a:p>
        </p:txBody>
      </p:sp>
      <p:graphicFrame>
        <p:nvGraphicFramePr>
          <p:cNvPr id="5" name="Table 5">
            <a:extLst>
              <a:ext uri="{FF2B5EF4-FFF2-40B4-BE49-F238E27FC236}">
                <a16:creationId xmlns:a16="http://schemas.microsoft.com/office/drawing/2014/main" id="{B68B7BE5-3A2B-450A-92C4-B18FC2B2180D}"/>
              </a:ext>
            </a:extLst>
          </p:cNvPr>
          <p:cNvGraphicFramePr>
            <a:graphicFrameLocks noGrp="1"/>
          </p:cNvGraphicFramePr>
          <p:nvPr>
            <p:extLst>
              <p:ext uri="{D42A27DB-BD31-4B8C-83A1-F6EECF244321}">
                <p14:modId xmlns:p14="http://schemas.microsoft.com/office/powerpoint/2010/main" val="1173964500"/>
              </p:ext>
            </p:extLst>
          </p:nvPr>
        </p:nvGraphicFramePr>
        <p:xfrm>
          <a:off x="0" y="5482232"/>
          <a:ext cx="11887200" cy="900279"/>
        </p:xfrm>
        <a:graphic>
          <a:graphicData uri="http://schemas.openxmlformats.org/drawingml/2006/table">
            <a:tbl>
              <a:tblPr firstRow="1" bandRow="1">
                <a:tableStyleId>{5C22544A-7EE6-4342-B048-85BDC9FD1C3A}</a:tableStyleId>
              </a:tblPr>
              <a:tblGrid>
                <a:gridCol w="1295637">
                  <a:extLst>
                    <a:ext uri="{9D8B030D-6E8A-4147-A177-3AD203B41FA5}">
                      <a16:colId xmlns:a16="http://schemas.microsoft.com/office/drawing/2014/main" val="202233946"/>
                    </a:ext>
                  </a:extLst>
                </a:gridCol>
                <a:gridCol w="532706">
                  <a:extLst>
                    <a:ext uri="{9D8B030D-6E8A-4147-A177-3AD203B41FA5}">
                      <a16:colId xmlns:a16="http://schemas.microsoft.com/office/drawing/2014/main" val="1266713275"/>
                    </a:ext>
                  </a:extLst>
                </a:gridCol>
                <a:gridCol w="1965469">
                  <a:extLst>
                    <a:ext uri="{9D8B030D-6E8A-4147-A177-3AD203B41FA5}">
                      <a16:colId xmlns:a16="http://schemas.microsoft.com/office/drawing/2014/main" val="438145523"/>
                    </a:ext>
                  </a:extLst>
                </a:gridCol>
                <a:gridCol w="566786">
                  <a:extLst>
                    <a:ext uri="{9D8B030D-6E8A-4147-A177-3AD203B41FA5}">
                      <a16:colId xmlns:a16="http://schemas.microsoft.com/office/drawing/2014/main" val="1865414245"/>
                    </a:ext>
                  </a:extLst>
                </a:gridCol>
                <a:gridCol w="1901477">
                  <a:extLst>
                    <a:ext uri="{9D8B030D-6E8A-4147-A177-3AD203B41FA5}">
                      <a16:colId xmlns:a16="http://schemas.microsoft.com/office/drawing/2014/main" val="3917242542"/>
                    </a:ext>
                  </a:extLst>
                </a:gridCol>
                <a:gridCol w="603353">
                  <a:extLst>
                    <a:ext uri="{9D8B030D-6E8A-4147-A177-3AD203B41FA5}">
                      <a16:colId xmlns:a16="http://schemas.microsoft.com/office/drawing/2014/main" val="3315737485"/>
                    </a:ext>
                  </a:extLst>
                </a:gridCol>
                <a:gridCol w="1837485">
                  <a:extLst>
                    <a:ext uri="{9D8B030D-6E8A-4147-A177-3AD203B41FA5}">
                      <a16:colId xmlns:a16="http://schemas.microsoft.com/office/drawing/2014/main" val="1625240665"/>
                    </a:ext>
                  </a:extLst>
                </a:gridCol>
                <a:gridCol w="703912">
                  <a:extLst>
                    <a:ext uri="{9D8B030D-6E8A-4147-A177-3AD203B41FA5}">
                      <a16:colId xmlns:a16="http://schemas.microsoft.com/office/drawing/2014/main" val="1637938643"/>
                    </a:ext>
                  </a:extLst>
                </a:gridCol>
                <a:gridCol w="1800918">
                  <a:extLst>
                    <a:ext uri="{9D8B030D-6E8A-4147-A177-3AD203B41FA5}">
                      <a16:colId xmlns:a16="http://schemas.microsoft.com/office/drawing/2014/main" val="1755891317"/>
                    </a:ext>
                  </a:extLst>
                </a:gridCol>
                <a:gridCol w="679457">
                  <a:extLst>
                    <a:ext uri="{9D8B030D-6E8A-4147-A177-3AD203B41FA5}">
                      <a16:colId xmlns:a16="http://schemas.microsoft.com/office/drawing/2014/main" val="3609768483"/>
                    </a:ext>
                  </a:extLst>
                </a:gridCol>
              </a:tblGrid>
              <a:tr h="300093">
                <a:tc>
                  <a:txBody>
                    <a:bodyPr/>
                    <a:lstStyle/>
                    <a:p>
                      <a:pPr algn="r"/>
                      <a:r>
                        <a:rPr lang="en-US" sz="1050" b="1" dirty="0" err="1">
                          <a:solidFill>
                            <a:schemeClr val="tx1"/>
                          </a:solidFill>
                        </a:rPr>
                        <a:t>Metapolyzyme</a:t>
                      </a:r>
                      <a:endParaRPr lang="en-US" sz="105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solidFill>
                            <a:schemeClr val="tx1"/>
                          </a:solidFill>
                        </a:rPr>
                        <a:t>Control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98925"/>
                  </a:ext>
                </a:extLst>
              </a:tr>
              <a:tr h="300093">
                <a:tc>
                  <a:txBody>
                    <a:bodyPr/>
                    <a:lstStyle/>
                    <a:p>
                      <a:pPr algn="r"/>
                      <a:r>
                        <a:rPr lang="en-US" sz="1050" b="1" dirty="0">
                          <a:solidFill>
                            <a:schemeClr val="tx1"/>
                          </a:solidFill>
                        </a:rPr>
                        <a:t>Proteinase 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66135321"/>
                  </a:ext>
                </a:extLst>
              </a:tr>
              <a:tr h="300093">
                <a:tc>
                  <a:txBody>
                    <a:bodyPr/>
                    <a:lstStyle/>
                    <a:p>
                      <a:pPr algn="r"/>
                      <a:r>
                        <a:rPr lang="en-US" sz="1050" b="1" dirty="0">
                          <a:solidFill>
                            <a:schemeClr val="tx1"/>
                          </a:solidFill>
                        </a:rPr>
                        <a:t>Beads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After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After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Before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Before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51897755"/>
                  </a:ext>
                </a:extLst>
              </a:tr>
            </a:tbl>
          </a:graphicData>
        </a:graphic>
      </p:graphicFrame>
      <p:graphicFrame>
        <p:nvGraphicFramePr>
          <p:cNvPr id="4" name="Chart 3">
            <a:extLst>
              <a:ext uri="{FF2B5EF4-FFF2-40B4-BE49-F238E27FC236}">
                <a16:creationId xmlns:a16="http://schemas.microsoft.com/office/drawing/2014/main" id="{C3504299-373B-4D6A-ADD9-3BC585BF6506}"/>
              </a:ext>
            </a:extLst>
          </p:cNvPr>
          <p:cNvGraphicFramePr>
            <a:graphicFrameLocks/>
          </p:cNvGraphicFramePr>
          <p:nvPr/>
        </p:nvGraphicFramePr>
        <p:xfrm>
          <a:off x="0" y="996696"/>
          <a:ext cx="12192000" cy="46725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88857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E34EC-EF51-4F51-B141-5200218E4FF1}"/>
              </a:ext>
            </a:extLst>
          </p:cNvPr>
          <p:cNvSpPr>
            <a:spLocks noGrp="1"/>
          </p:cNvSpPr>
          <p:nvPr>
            <p:ph type="title"/>
          </p:nvPr>
        </p:nvSpPr>
        <p:spPr>
          <a:xfrm>
            <a:off x="841248" y="686752"/>
            <a:ext cx="12192000" cy="501968"/>
          </a:xfrm>
        </p:spPr>
        <p:txBody>
          <a:bodyPr/>
          <a:lstStyle/>
          <a:p>
            <a:r>
              <a:rPr lang="en-US" b="1" dirty="0"/>
              <a:t>Chemical/Enzymatic and Mechanical Lysis</a:t>
            </a:r>
          </a:p>
        </p:txBody>
      </p:sp>
      <p:graphicFrame>
        <p:nvGraphicFramePr>
          <p:cNvPr id="5" name="Table 5">
            <a:extLst>
              <a:ext uri="{FF2B5EF4-FFF2-40B4-BE49-F238E27FC236}">
                <a16:creationId xmlns:a16="http://schemas.microsoft.com/office/drawing/2014/main" id="{B68B7BE5-3A2B-450A-92C4-B18FC2B2180D}"/>
              </a:ext>
            </a:extLst>
          </p:cNvPr>
          <p:cNvGraphicFramePr>
            <a:graphicFrameLocks noGrp="1"/>
          </p:cNvGraphicFramePr>
          <p:nvPr>
            <p:extLst>
              <p:ext uri="{D42A27DB-BD31-4B8C-83A1-F6EECF244321}">
                <p14:modId xmlns:p14="http://schemas.microsoft.com/office/powerpoint/2010/main" val="483314205"/>
              </p:ext>
            </p:extLst>
          </p:nvPr>
        </p:nvGraphicFramePr>
        <p:xfrm>
          <a:off x="0" y="5482232"/>
          <a:ext cx="11887200" cy="900279"/>
        </p:xfrm>
        <a:graphic>
          <a:graphicData uri="http://schemas.openxmlformats.org/drawingml/2006/table">
            <a:tbl>
              <a:tblPr firstRow="1" bandRow="1">
                <a:tableStyleId>{5C22544A-7EE6-4342-B048-85BDC9FD1C3A}</a:tableStyleId>
              </a:tblPr>
              <a:tblGrid>
                <a:gridCol w="1295637">
                  <a:extLst>
                    <a:ext uri="{9D8B030D-6E8A-4147-A177-3AD203B41FA5}">
                      <a16:colId xmlns:a16="http://schemas.microsoft.com/office/drawing/2014/main" val="202233946"/>
                    </a:ext>
                  </a:extLst>
                </a:gridCol>
                <a:gridCol w="532706">
                  <a:extLst>
                    <a:ext uri="{9D8B030D-6E8A-4147-A177-3AD203B41FA5}">
                      <a16:colId xmlns:a16="http://schemas.microsoft.com/office/drawing/2014/main" val="1266713275"/>
                    </a:ext>
                  </a:extLst>
                </a:gridCol>
                <a:gridCol w="1965469">
                  <a:extLst>
                    <a:ext uri="{9D8B030D-6E8A-4147-A177-3AD203B41FA5}">
                      <a16:colId xmlns:a16="http://schemas.microsoft.com/office/drawing/2014/main" val="438145523"/>
                    </a:ext>
                  </a:extLst>
                </a:gridCol>
                <a:gridCol w="566786">
                  <a:extLst>
                    <a:ext uri="{9D8B030D-6E8A-4147-A177-3AD203B41FA5}">
                      <a16:colId xmlns:a16="http://schemas.microsoft.com/office/drawing/2014/main" val="1865414245"/>
                    </a:ext>
                  </a:extLst>
                </a:gridCol>
                <a:gridCol w="1901477">
                  <a:extLst>
                    <a:ext uri="{9D8B030D-6E8A-4147-A177-3AD203B41FA5}">
                      <a16:colId xmlns:a16="http://schemas.microsoft.com/office/drawing/2014/main" val="3917242542"/>
                    </a:ext>
                  </a:extLst>
                </a:gridCol>
                <a:gridCol w="603353">
                  <a:extLst>
                    <a:ext uri="{9D8B030D-6E8A-4147-A177-3AD203B41FA5}">
                      <a16:colId xmlns:a16="http://schemas.microsoft.com/office/drawing/2014/main" val="3315737485"/>
                    </a:ext>
                  </a:extLst>
                </a:gridCol>
                <a:gridCol w="1837485">
                  <a:extLst>
                    <a:ext uri="{9D8B030D-6E8A-4147-A177-3AD203B41FA5}">
                      <a16:colId xmlns:a16="http://schemas.microsoft.com/office/drawing/2014/main" val="1625240665"/>
                    </a:ext>
                  </a:extLst>
                </a:gridCol>
                <a:gridCol w="703912">
                  <a:extLst>
                    <a:ext uri="{9D8B030D-6E8A-4147-A177-3AD203B41FA5}">
                      <a16:colId xmlns:a16="http://schemas.microsoft.com/office/drawing/2014/main" val="1637938643"/>
                    </a:ext>
                  </a:extLst>
                </a:gridCol>
                <a:gridCol w="1800918">
                  <a:extLst>
                    <a:ext uri="{9D8B030D-6E8A-4147-A177-3AD203B41FA5}">
                      <a16:colId xmlns:a16="http://schemas.microsoft.com/office/drawing/2014/main" val="1755891317"/>
                    </a:ext>
                  </a:extLst>
                </a:gridCol>
                <a:gridCol w="679457">
                  <a:extLst>
                    <a:ext uri="{9D8B030D-6E8A-4147-A177-3AD203B41FA5}">
                      <a16:colId xmlns:a16="http://schemas.microsoft.com/office/drawing/2014/main" val="3609768483"/>
                    </a:ext>
                  </a:extLst>
                </a:gridCol>
              </a:tblGrid>
              <a:tr h="300093">
                <a:tc>
                  <a:txBody>
                    <a:bodyPr/>
                    <a:lstStyle/>
                    <a:p>
                      <a:pPr algn="r"/>
                      <a:r>
                        <a:rPr lang="en-US" sz="1050" b="1" dirty="0" err="1">
                          <a:solidFill>
                            <a:schemeClr val="tx1"/>
                          </a:solidFill>
                        </a:rPr>
                        <a:t>Metapolyzyme</a:t>
                      </a:r>
                      <a:endParaRPr lang="en-US" sz="105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solidFill>
                            <a:schemeClr val="tx1"/>
                          </a:solidFill>
                        </a:rPr>
                        <a:t>Control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98925"/>
                  </a:ext>
                </a:extLst>
              </a:tr>
              <a:tr h="300093">
                <a:tc>
                  <a:txBody>
                    <a:bodyPr/>
                    <a:lstStyle/>
                    <a:p>
                      <a:pPr algn="r"/>
                      <a:r>
                        <a:rPr lang="en-US" sz="1050" b="1" dirty="0">
                          <a:solidFill>
                            <a:schemeClr val="tx1"/>
                          </a:solidFill>
                        </a:rPr>
                        <a:t>Proteinase 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66135321"/>
                  </a:ext>
                </a:extLst>
              </a:tr>
              <a:tr h="300093">
                <a:tc>
                  <a:txBody>
                    <a:bodyPr/>
                    <a:lstStyle/>
                    <a:p>
                      <a:pPr algn="r"/>
                      <a:r>
                        <a:rPr lang="en-US" sz="1050" b="1" dirty="0">
                          <a:solidFill>
                            <a:schemeClr val="tx1"/>
                          </a:solidFill>
                        </a:rPr>
                        <a:t>Beads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After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After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Before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Before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51897755"/>
                  </a:ext>
                </a:extLst>
              </a:tr>
            </a:tbl>
          </a:graphicData>
        </a:graphic>
      </p:graphicFrame>
      <p:graphicFrame>
        <p:nvGraphicFramePr>
          <p:cNvPr id="4" name="Chart 3">
            <a:extLst>
              <a:ext uri="{FF2B5EF4-FFF2-40B4-BE49-F238E27FC236}">
                <a16:creationId xmlns:a16="http://schemas.microsoft.com/office/drawing/2014/main" id="{C3504299-373B-4D6A-ADD9-3BC585BF6506}"/>
              </a:ext>
            </a:extLst>
          </p:cNvPr>
          <p:cNvGraphicFramePr>
            <a:graphicFrameLocks/>
          </p:cNvGraphicFramePr>
          <p:nvPr/>
        </p:nvGraphicFramePr>
        <p:xfrm>
          <a:off x="0" y="996696"/>
          <a:ext cx="12192000" cy="4672584"/>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F1F54876-69E4-4462-961E-159B31AE7649}"/>
              </a:ext>
            </a:extLst>
          </p:cNvPr>
          <p:cNvSpPr/>
          <p:nvPr/>
        </p:nvSpPr>
        <p:spPr>
          <a:xfrm>
            <a:off x="1114097" y="4172607"/>
            <a:ext cx="914400" cy="22099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6F1B4B9-5247-4658-9704-8B58D7DDEC78}"/>
              </a:ext>
            </a:extLst>
          </p:cNvPr>
          <p:cNvSpPr txBox="1"/>
          <p:nvPr/>
        </p:nvSpPr>
        <p:spPr>
          <a:xfrm>
            <a:off x="1152045" y="1257983"/>
            <a:ext cx="4791555" cy="1384995"/>
          </a:xfrm>
          <a:prstGeom prst="rect">
            <a:avLst/>
          </a:prstGeom>
          <a:noFill/>
        </p:spPr>
        <p:txBody>
          <a:bodyPr wrap="square" rtlCol="0">
            <a:spAutoFit/>
          </a:bodyPr>
          <a:lstStyle/>
          <a:p>
            <a:r>
              <a:rPr lang="en-US" sz="2800" b="1" dirty="0">
                <a:solidFill>
                  <a:srgbClr val="FF0000"/>
                </a:solidFill>
              </a:rPr>
              <a:t>Bacteria lysing in preservative and a “sham” </a:t>
            </a:r>
            <a:r>
              <a:rPr lang="en-US" sz="2800" b="1" dirty="0" err="1">
                <a:solidFill>
                  <a:srgbClr val="FF0000"/>
                </a:solidFill>
              </a:rPr>
              <a:t>metapolyzyme</a:t>
            </a:r>
            <a:r>
              <a:rPr lang="en-US" sz="2800" b="1" dirty="0">
                <a:solidFill>
                  <a:srgbClr val="FF0000"/>
                </a:solidFill>
              </a:rPr>
              <a:t> treatment</a:t>
            </a:r>
          </a:p>
        </p:txBody>
      </p:sp>
    </p:spTree>
    <p:extLst>
      <p:ext uri="{BB962C8B-B14F-4D97-AF65-F5344CB8AC3E}">
        <p14:creationId xmlns:p14="http://schemas.microsoft.com/office/powerpoint/2010/main" val="774980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3ADD7A-8C6B-4497-98FA-B0C3600CF0ED}"/>
              </a:ext>
            </a:extLst>
          </p:cNvPr>
          <p:cNvSpPr>
            <a:spLocks noGrp="1"/>
          </p:cNvSpPr>
          <p:nvPr>
            <p:ph type="dt" sz="half" idx="18"/>
          </p:nvPr>
        </p:nvSpPr>
        <p:spPr/>
        <p:txBody>
          <a:bodyPr/>
          <a:lstStyle/>
          <a:p>
            <a:fld id="{92B87C6E-9F56-9A4E-BC38-C7FEA0F12D86}" type="datetime4">
              <a:rPr lang="en-US" smtClean="0"/>
              <a:t>May 14, 2020</a:t>
            </a:fld>
            <a:endParaRPr lang="en-US" dirty="0"/>
          </a:p>
        </p:txBody>
      </p:sp>
      <p:sp>
        <p:nvSpPr>
          <p:cNvPr id="3" name="Slide Number Placeholder 2">
            <a:extLst>
              <a:ext uri="{FF2B5EF4-FFF2-40B4-BE49-F238E27FC236}">
                <a16:creationId xmlns:a16="http://schemas.microsoft.com/office/drawing/2014/main" id="{7CC7A732-8698-45D9-BBCE-C99D61E05842}"/>
              </a:ext>
            </a:extLst>
          </p:cNvPr>
          <p:cNvSpPr>
            <a:spLocks noGrp="1"/>
          </p:cNvSpPr>
          <p:nvPr>
            <p:ph type="sldNum" sz="quarter" idx="19"/>
          </p:nvPr>
        </p:nvSpPr>
        <p:spPr/>
        <p:txBody>
          <a:bodyPr/>
          <a:lstStyle/>
          <a:p>
            <a:fld id="{B6238B5B-F19C-E947-A0BC-87BD7983F871}" type="slidenum">
              <a:rPr lang="en-US" smtClean="0"/>
              <a:pPr/>
              <a:t>3</a:t>
            </a:fld>
            <a:endParaRPr lang="en-US" dirty="0"/>
          </a:p>
        </p:txBody>
      </p:sp>
      <p:sp>
        <p:nvSpPr>
          <p:cNvPr id="7" name="Title 1">
            <a:extLst>
              <a:ext uri="{FF2B5EF4-FFF2-40B4-BE49-F238E27FC236}">
                <a16:creationId xmlns:a16="http://schemas.microsoft.com/office/drawing/2014/main" id="{2F659B3B-52FF-4533-8E9E-0C6BF3870E64}"/>
              </a:ext>
            </a:extLst>
          </p:cNvPr>
          <p:cNvSpPr>
            <a:spLocks noGrp="1"/>
          </p:cNvSpPr>
          <p:nvPr>
            <p:ph type="title"/>
          </p:nvPr>
        </p:nvSpPr>
        <p:spPr>
          <a:xfrm>
            <a:off x="0" y="34456"/>
            <a:ext cx="12192000" cy="1092987"/>
          </a:xfrm>
        </p:spPr>
        <p:txBody>
          <a:bodyPr/>
          <a:lstStyle/>
          <a:p>
            <a:r>
              <a:rPr lang="en-US" sz="3800" b="1" dirty="0"/>
              <a:t>Data Source: Complex Workflow With Multiple Potential Sources of Bias</a:t>
            </a:r>
          </a:p>
        </p:txBody>
      </p:sp>
      <p:pic>
        <p:nvPicPr>
          <p:cNvPr id="8" name="Picture 7">
            <a:extLst>
              <a:ext uri="{FF2B5EF4-FFF2-40B4-BE49-F238E27FC236}">
                <a16:creationId xmlns:a16="http://schemas.microsoft.com/office/drawing/2014/main" id="{D320E7BD-2392-4CBD-B8A6-40825A8F1F22}"/>
              </a:ext>
            </a:extLst>
          </p:cNvPr>
          <p:cNvPicPr>
            <a:picLocks noChangeAspect="1"/>
          </p:cNvPicPr>
          <p:nvPr/>
        </p:nvPicPr>
        <p:blipFill rotWithShape="1">
          <a:blip r:embed="rId2"/>
          <a:srcRect r="74284"/>
          <a:stretch/>
        </p:blipFill>
        <p:spPr>
          <a:xfrm>
            <a:off x="2780621" y="1429998"/>
            <a:ext cx="1947705" cy="4244975"/>
          </a:xfrm>
          <a:prstGeom prst="rect">
            <a:avLst/>
          </a:prstGeom>
        </p:spPr>
      </p:pic>
      <p:pic>
        <p:nvPicPr>
          <p:cNvPr id="9" name="Picture 8">
            <a:extLst>
              <a:ext uri="{FF2B5EF4-FFF2-40B4-BE49-F238E27FC236}">
                <a16:creationId xmlns:a16="http://schemas.microsoft.com/office/drawing/2014/main" id="{68F0BFB3-E3A4-448C-B6D0-8CB7EFA16397}"/>
              </a:ext>
            </a:extLst>
          </p:cNvPr>
          <p:cNvPicPr>
            <a:picLocks noChangeAspect="1"/>
          </p:cNvPicPr>
          <p:nvPr/>
        </p:nvPicPr>
        <p:blipFill rotWithShape="1">
          <a:blip r:embed="rId2"/>
          <a:srcRect l="41944"/>
          <a:stretch/>
        </p:blipFill>
        <p:spPr>
          <a:xfrm>
            <a:off x="4932410" y="1429999"/>
            <a:ext cx="4397177" cy="4244975"/>
          </a:xfrm>
          <a:prstGeom prst="rect">
            <a:avLst/>
          </a:prstGeom>
        </p:spPr>
      </p:pic>
    </p:spTree>
    <p:extLst>
      <p:ext uri="{BB962C8B-B14F-4D97-AF65-F5344CB8AC3E}">
        <p14:creationId xmlns:p14="http://schemas.microsoft.com/office/powerpoint/2010/main" val="28439081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E34EC-EF51-4F51-B141-5200218E4FF1}"/>
              </a:ext>
            </a:extLst>
          </p:cNvPr>
          <p:cNvSpPr>
            <a:spLocks noGrp="1"/>
          </p:cNvSpPr>
          <p:nvPr>
            <p:ph type="title"/>
          </p:nvPr>
        </p:nvSpPr>
        <p:spPr>
          <a:xfrm>
            <a:off x="822960" y="671680"/>
            <a:ext cx="12192000" cy="523220"/>
          </a:xfrm>
        </p:spPr>
        <p:txBody>
          <a:bodyPr/>
          <a:lstStyle/>
          <a:p>
            <a:r>
              <a:rPr lang="en-US" b="1" dirty="0"/>
              <a:t>Chemical/Enzymatic and Mechanical Lysis</a:t>
            </a:r>
          </a:p>
        </p:txBody>
      </p:sp>
      <p:graphicFrame>
        <p:nvGraphicFramePr>
          <p:cNvPr id="5" name="Table 5">
            <a:extLst>
              <a:ext uri="{FF2B5EF4-FFF2-40B4-BE49-F238E27FC236}">
                <a16:creationId xmlns:a16="http://schemas.microsoft.com/office/drawing/2014/main" id="{B68B7BE5-3A2B-450A-92C4-B18FC2B2180D}"/>
              </a:ext>
            </a:extLst>
          </p:cNvPr>
          <p:cNvGraphicFramePr>
            <a:graphicFrameLocks noGrp="1"/>
          </p:cNvGraphicFramePr>
          <p:nvPr>
            <p:extLst>
              <p:ext uri="{D42A27DB-BD31-4B8C-83A1-F6EECF244321}">
                <p14:modId xmlns:p14="http://schemas.microsoft.com/office/powerpoint/2010/main" val="4278923810"/>
              </p:ext>
            </p:extLst>
          </p:nvPr>
        </p:nvGraphicFramePr>
        <p:xfrm>
          <a:off x="0" y="5482232"/>
          <a:ext cx="11887200" cy="900279"/>
        </p:xfrm>
        <a:graphic>
          <a:graphicData uri="http://schemas.openxmlformats.org/drawingml/2006/table">
            <a:tbl>
              <a:tblPr firstRow="1" bandRow="1">
                <a:tableStyleId>{5C22544A-7EE6-4342-B048-85BDC9FD1C3A}</a:tableStyleId>
              </a:tblPr>
              <a:tblGrid>
                <a:gridCol w="1295637">
                  <a:extLst>
                    <a:ext uri="{9D8B030D-6E8A-4147-A177-3AD203B41FA5}">
                      <a16:colId xmlns:a16="http://schemas.microsoft.com/office/drawing/2014/main" val="202233946"/>
                    </a:ext>
                  </a:extLst>
                </a:gridCol>
                <a:gridCol w="532706">
                  <a:extLst>
                    <a:ext uri="{9D8B030D-6E8A-4147-A177-3AD203B41FA5}">
                      <a16:colId xmlns:a16="http://schemas.microsoft.com/office/drawing/2014/main" val="1266713275"/>
                    </a:ext>
                  </a:extLst>
                </a:gridCol>
                <a:gridCol w="1965469">
                  <a:extLst>
                    <a:ext uri="{9D8B030D-6E8A-4147-A177-3AD203B41FA5}">
                      <a16:colId xmlns:a16="http://schemas.microsoft.com/office/drawing/2014/main" val="438145523"/>
                    </a:ext>
                  </a:extLst>
                </a:gridCol>
                <a:gridCol w="566786">
                  <a:extLst>
                    <a:ext uri="{9D8B030D-6E8A-4147-A177-3AD203B41FA5}">
                      <a16:colId xmlns:a16="http://schemas.microsoft.com/office/drawing/2014/main" val="1865414245"/>
                    </a:ext>
                  </a:extLst>
                </a:gridCol>
                <a:gridCol w="1901477">
                  <a:extLst>
                    <a:ext uri="{9D8B030D-6E8A-4147-A177-3AD203B41FA5}">
                      <a16:colId xmlns:a16="http://schemas.microsoft.com/office/drawing/2014/main" val="3917242542"/>
                    </a:ext>
                  </a:extLst>
                </a:gridCol>
                <a:gridCol w="603353">
                  <a:extLst>
                    <a:ext uri="{9D8B030D-6E8A-4147-A177-3AD203B41FA5}">
                      <a16:colId xmlns:a16="http://schemas.microsoft.com/office/drawing/2014/main" val="3315737485"/>
                    </a:ext>
                  </a:extLst>
                </a:gridCol>
                <a:gridCol w="1837485">
                  <a:extLst>
                    <a:ext uri="{9D8B030D-6E8A-4147-A177-3AD203B41FA5}">
                      <a16:colId xmlns:a16="http://schemas.microsoft.com/office/drawing/2014/main" val="1625240665"/>
                    </a:ext>
                  </a:extLst>
                </a:gridCol>
                <a:gridCol w="703912">
                  <a:extLst>
                    <a:ext uri="{9D8B030D-6E8A-4147-A177-3AD203B41FA5}">
                      <a16:colId xmlns:a16="http://schemas.microsoft.com/office/drawing/2014/main" val="1637938643"/>
                    </a:ext>
                  </a:extLst>
                </a:gridCol>
                <a:gridCol w="1800918">
                  <a:extLst>
                    <a:ext uri="{9D8B030D-6E8A-4147-A177-3AD203B41FA5}">
                      <a16:colId xmlns:a16="http://schemas.microsoft.com/office/drawing/2014/main" val="1755891317"/>
                    </a:ext>
                  </a:extLst>
                </a:gridCol>
                <a:gridCol w="679457">
                  <a:extLst>
                    <a:ext uri="{9D8B030D-6E8A-4147-A177-3AD203B41FA5}">
                      <a16:colId xmlns:a16="http://schemas.microsoft.com/office/drawing/2014/main" val="3609768483"/>
                    </a:ext>
                  </a:extLst>
                </a:gridCol>
              </a:tblGrid>
              <a:tr h="300093">
                <a:tc>
                  <a:txBody>
                    <a:bodyPr/>
                    <a:lstStyle/>
                    <a:p>
                      <a:pPr algn="r"/>
                      <a:r>
                        <a:rPr lang="en-US" sz="1050" b="1" dirty="0" err="1">
                          <a:solidFill>
                            <a:schemeClr val="tx1"/>
                          </a:solidFill>
                        </a:rPr>
                        <a:t>Metapolyzyme</a:t>
                      </a:r>
                      <a:endParaRPr lang="en-US" sz="105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solidFill>
                            <a:schemeClr val="tx1"/>
                          </a:solidFill>
                        </a:rPr>
                        <a:t>Control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98925"/>
                  </a:ext>
                </a:extLst>
              </a:tr>
              <a:tr h="300093">
                <a:tc>
                  <a:txBody>
                    <a:bodyPr/>
                    <a:lstStyle/>
                    <a:p>
                      <a:pPr algn="r"/>
                      <a:r>
                        <a:rPr lang="en-US" sz="1050" b="1" dirty="0">
                          <a:solidFill>
                            <a:schemeClr val="tx1"/>
                          </a:solidFill>
                        </a:rPr>
                        <a:t>Proteinase 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66135321"/>
                  </a:ext>
                </a:extLst>
              </a:tr>
              <a:tr h="300093">
                <a:tc>
                  <a:txBody>
                    <a:bodyPr/>
                    <a:lstStyle/>
                    <a:p>
                      <a:pPr algn="r"/>
                      <a:r>
                        <a:rPr lang="en-US" sz="1050" b="1" dirty="0">
                          <a:solidFill>
                            <a:schemeClr val="tx1"/>
                          </a:solidFill>
                        </a:rPr>
                        <a:t>Beads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After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After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Before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Before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51897755"/>
                  </a:ext>
                </a:extLst>
              </a:tr>
            </a:tbl>
          </a:graphicData>
        </a:graphic>
      </p:graphicFrame>
      <p:graphicFrame>
        <p:nvGraphicFramePr>
          <p:cNvPr id="4" name="Chart 3">
            <a:extLst>
              <a:ext uri="{FF2B5EF4-FFF2-40B4-BE49-F238E27FC236}">
                <a16:creationId xmlns:a16="http://schemas.microsoft.com/office/drawing/2014/main" id="{C3504299-373B-4D6A-ADD9-3BC585BF6506}"/>
              </a:ext>
            </a:extLst>
          </p:cNvPr>
          <p:cNvGraphicFramePr>
            <a:graphicFrameLocks/>
          </p:cNvGraphicFramePr>
          <p:nvPr/>
        </p:nvGraphicFramePr>
        <p:xfrm>
          <a:off x="0" y="996696"/>
          <a:ext cx="12192000" cy="4672584"/>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F1F54876-69E4-4462-961E-159B31AE7649}"/>
              </a:ext>
            </a:extLst>
          </p:cNvPr>
          <p:cNvSpPr/>
          <p:nvPr/>
        </p:nvSpPr>
        <p:spPr>
          <a:xfrm>
            <a:off x="2291256" y="2879834"/>
            <a:ext cx="945930" cy="35026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6F1B4B9-5247-4658-9704-8B58D7DDEC78}"/>
              </a:ext>
            </a:extLst>
          </p:cNvPr>
          <p:cNvSpPr txBox="1"/>
          <p:nvPr/>
        </p:nvSpPr>
        <p:spPr>
          <a:xfrm>
            <a:off x="1304445" y="1524083"/>
            <a:ext cx="3428054" cy="523220"/>
          </a:xfrm>
          <a:prstGeom prst="rect">
            <a:avLst/>
          </a:prstGeom>
          <a:noFill/>
        </p:spPr>
        <p:txBody>
          <a:bodyPr wrap="none" rtlCol="0">
            <a:spAutoFit/>
          </a:bodyPr>
          <a:lstStyle/>
          <a:p>
            <a:r>
              <a:rPr lang="en-US" sz="2800" b="1" dirty="0">
                <a:solidFill>
                  <a:srgbClr val="FF0000"/>
                </a:solidFill>
              </a:rPr>
              <a:t>Use of </a:t>
            </a:r>
            <a:r>
              <a:rPr lang="en-US" sz="2800" b="1" dirty="0" err="1">
                <a:solidFill>
                  <a:srgbClr val="FF0000"/>
                </a:solidFill>
              </a:rPr>
              <a:t>Metapolyzyme</a:t>
            </a:r>
            <a:endParaRPr lang="en-US" sz="2800" b="1" dirty="0">
              <a:solidFill>
                <a:srgbClr val="FF0000"/>
              </a:solidFill>
            </a:endParaRPr>
          </a:p>
        </p:txBody>
      </p:sp>
    </p:spTree>
    <p:extLst>
      <p:ext uri="{BB962C8B-B14F-4D97-AF65-F5344CB8AC3E}">
        <p14:creationId xmlns:p14="http://schemas.microsoft.com/office/powerpoint/2010/main" val="582223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E34EC-EF51-4F51-B141-5200218E4FF1}"/>
              </a:ext>
            </a:extLst>
          </p:cNvPr>
          <p:cNvSpPr>
            <a:spLocks noGrp="1"/>
          </p:cNvSpPr>
          <p:nvPr>
            <p:ph type="title"/>
          </p:nvPr>
        </p:nvSpPr>
        <p:spPr>
          <a:xfrm>
            <a:off x="813816" y="686752"/>
            <a:ext cx="12192000" cy="501968"/>
          </a:xfrm>
        </p:spPr>
        <p:txBody>
          <a:bodyPr/>
          <a:lstStyle/>
          <a:p>
            <a:r>
              <a:rPr lang="en-US" b="1" dirty="0"/>
              <a:t>Chemical/Enzymatic and Mechanical Lysis</a:t>
            </a:r>
          </a:p>
        </p:txBody>
      </p:sp>
      <p:graphicFrame>
        <p:nvGraphicFramePr>
          <p:cNvPr id="5" name="Table 5">
            <a:extLst>
              <a:ext uri="{FF2B5EF4-FFF2-40B4-BE49-F238E27FC236}">
                <a16:creationId xmlns:a16="http://schemas.microsoft.com/office/drawing/2014/main" id="{B68B7BE5-3A2B-450A-92C4-B18FC2B2180D}"/>
              </a:ext>
            </a:extLst>
          </p:cNvPr>
          <p:cNvGraphicFramePr>
            <a:graphicFrameLocks noGrp="1"/>
          </p:cNvGraphicFramePr>
          <p:nvPr>
            <p:extLst>
              <p:ext uri="{D42A27DB-BD31-4B8C-83A1-F6EECF244321}">
                <p14:modId xmlns:p14="http://schemas.microsoft.com/office/powerpoint/2010/main" val="3926737137"/>
              </p:ext>
            </p:extLst>
          </p:nvPr>
        </p:nvGraphicFramePr>
        <p:xfrm>
          <a:off x="0" y="5482232"/>
          <a:ext cx="11887200" cy="900279"/>
        </p:xfrm>
        <a:graphic>
          <a:graphicData uri="http://schemas.openxmlformats.org/drawingml/2006/table">
            <a:tbl>
              <a:tblPr firstRow="1" bandRow="1">
                <a:tableStyleId>{5C22544A-7EE6-4342-B048-85BDC9FD1C3A}</a:tableStyleId>
              </a:tblPr>
              <a:tblGrid>
                <a:gridCol w="1295637">
                  <a:extLst>
                    <a:ext uri="{9D8B030D-6E8A-4147-A177-3AD203B41FA5}">
                      <a16:colId xmlns:a16="http://schemas.microsoft.com/office/drawing/2014/main" val="202233946"/>
                    </a:ext>
                  </a:extLst>
                </a:gridCol>
                <a:gridCol w="532706">
                  <a:extLst>
                    <a:ext uri="{9D8B030D-6E8A-4147-A177-3AD203B41FA5}">
                      <a16:colId xmlns:a16="http://schemas.microsoft.com/office/drawing/2014/main" val="1266713275"/>
                    </a:ext>
                  </a:extLst>
                </a:gridCol>
                <a:gridCol w="1965469">
                  <a:extLst>
                    <a:ext uri="{9D8B030D-6E8A-4147-A177-3AD203B41FA5}">
                      <a16:colId xmlns:a16="http://schemas.microsoft.com/office/drawing/2014/main" val="438145523"/>
                    </a:ext>
                  </a:extLst>
                </a:gridCol>
                <a:gridCol w="566786">
                  <a:extLst>
                    <a:ext uri="{9D8B030D-6E8A-4147-A177-3AD203B41FA5}">
                      <a16:colId xmlns:a16="http://schemas.microsoft.com/office/drawing/2014/main" val="1865414245"/>
                    </a:ext>
                  </a:extLst>
                </a:gridCol>
                <a:gridCol w="1901477">
                  <a:extLst>
                    <a:ext uri="{9D8B030D-6E8A-4147-A177-3AD203B41FA5}">
                      <a16:colId xmlns:a16="http://schemas.microsoft.com/office/drawing/2014/main" val="3917242542"/>
                    </a:ext>
                  </a:extLst>
                </a:gridCol>
                <a:gridCol w="603353">
                  <a:extLst>
                    <a:ext uri="{9D8B030D-6E8A-4147-A177-3AD203B41FA5}">
                      <a16:colId xmlns:a16="http://schemas.microsoft.com/office/drawing/2014/main" val="3315737485"/>
                    </a:ext>
                  </a:extLst>
                </a:gridCol>
                <a:gridCol w="1837485">
                  <a:extLst>
                    <a:ext uri="{9D8B030D-6E8A-4147-A177-3AD203B41FA5}">
                      <a16:colId xmlns:a16="http://schemas.microsoft.com/office/drawing/2014/main" val="1625240665"/>
                    </a:ext>
                  </a:extLst>
                </a:gridCol>
                <a:gridCol w="703912">
                  <a:extLst>
                    <a:ext uri="{9D8B030D-6E8A-4147-A177-3AD203B41FA5}">
                      <a16:colId xmlns:a16="http://schemas.microsoft.com/office/drawing/2014/main" val="1637938643"/>
                    </a:ext>
                  </a:extLst>
                </a:gridCol>
                <a:gridCol w="1800918">
                  <a:extLst>
                    <a:ext uri="{9D8B030D-6E8A-4147-A177-3AD203B41FA5}">
                      <a16:colId xmlns:a16="http://schemas.microsoft.com/office/drawing/2014/main" val="1755891317"/>
                    </a:ext>
                  </a:extLst>
                </a:gridCol>
                <a:gridCol w="679457">
                  <a:extLst>
                    <a:ext uri="{9D8B030D-6E8A-4147-A177-3AD203B41FA5}">
                      <a16:colId xmlns:a16="http://schemas.microsoft.com/office/drawing/2014/main" val="3609768483"/>
                    </a:ext>
                  </a:extLst>
                </a:gridCol>
              </a:tblGrid>
              <a:tr h="300093">
                <a:tc>
                  <a:txBody>
                    <a:bodyPr/>
                    <a:lstStyle/>
                    <a:p>
                      <a:pPr algn="r"/>
                      <a:r>
                        <a:rPr lang="en-US" sz="1050" b="1" dirty="0" err="1">
                          <a:solidFill>
                            <a:schemeClr val="tx1"/>
                          </a:solidFill>
                        </a:rPr>
                        <a:t>Metapolyzyme</a:t>
                      </a:r>
                      <a:endParaRPr lang="en-US" sz="105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solidFill>
                            <a:schemeClr val="tx1"/>
                          </a:solidFill>
                        </a:rPr>
                        <a:t>Control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98925"/>
                  </a:ext>
                </a:extLst>
              </a:tr>
              <a:tr h="300093">
                <a:tc>
                  <a:txBody>
                    <a:bodyPr/>
                    <a:lstStyle/>
                    <a:p>
                      <a:pPr algn="r"/>
                      <a:r>
                        <a:rPr lang="en-US" sz="1050" b="1" dirty="0">
                          <a:solidFill>
                            <a:schemeClr val="tx1"/>
                          </a:solidFill>
                        </a:rPr>
                        <a:t>Proteinase 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66135321"/>
                  </a:ext>
                </a:extLst>
              </a:tr>
              <a:tr h="300093">
                <a:tc>
                  <a:txBody>
                    <a:bodyPr/>
                    <a:lstStyle/>
                    <a:p>
                      <a:pPr algn="r"/>
                      <a:r>
                        <a:rPr lang="en-US" sz="1050" b="1" dirty="0">
                          <a:solidFill>
                            <a:schemeClr val="tx1"/>
                          </a:solidFill>
                        </a:rPr>
                        <a:t>Beads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After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After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Before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Before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51897755"/>
                  </a:ext>
                </a:extLst>
              </a:tr>
            </a:tbl>
          </a:graphicData>
        </a:graphic>
      </p:graphicFrame>
      <p:graphicFrame>
        <p:nvGraphicFramePr>
          <p:cNvPr id="4" name="Chart 3">
            <a:extLst>
              <a:ext uri="{FF2B5EF4-FFF2-40B4-BE49-F238E27FC236}">
                <a16:creationId xmlns:a16="http://schemas.microsoft.com/office/drawing/2014/main" id="{C3504299-373B-4D6A-ADD9-3BC585BF6506}"/>
              </a:ext>
            </a:extLst>
          </p:cNvPr>
          <p:cNvGraphicFramePr>
            <a:graphicFrameLocks/>
          </p:cNvGraphicFramePr>
          <p:nvPr/>
        </p:nvGraphicFramePr>
        <p:xfrm>
          <a:off x="0" y="996696"/>
          <a:ext cx="12192000" cy="4672584"/>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F1F54876-69E4-4462-961E-159B31AE7649}"/>
              </a:ext>
            </a:extLst>
          </p:cNvPr>
          <p:cNvSpPr/>
          <p:nvPr/>
        </p:nvSpPr>
        <p:spPr>
          <a:xfrm>
            <a:off x="3584027" y="2427890"/>
            <a:ext cx="2186151" cy="38834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6F1B4B9-5247-4658-9704-8B58D7DDEC78}"/>
              </a:ext>
            </a:extLst>
          </p:cNvPr>
          <p:cNvSpPr txBox="1"/>
          <p:nvPr/>
        </p:nvSpPr>
        <p:spPr>
          <a:xfrm>
            <a:off x="1066701" y="1453049"/>
            <a:ext cx="3191195" cy="523220"/>
          </a:xfrm>
          <a:prstGeom prst="rect">
            <a:avLst/>
          </a:prstGeom>
          <a:noFill/>
        </p:spPr>
        <p:txBody>
          <a:bodyPr wrap="none" rtlCol="0">
            <a:spAutoFit/>
          </a:bodyPr>
          <a:lstStyle/>
          <a:p>
            <a:r>
              <a:rPr lang="en-US" sz="2800" b="1" dirty="0">
                <a:solidFill>
                  <a:srgbClr val="FF0000"/>
                </a:solidFill>
              </a:rPr>
              <a:t>Adding proteinase K</a:t>
            </a:r>
          </a:p>
        </p:txBody>
      </p:sp>
    </p:spTree>
    <p:extLst>
      <p:ext uri="{BB962C8B-B14F-4D97-AF65-F5344CB8AC3E}">
        <p14:creationId xmlns:p14="http://schemas.microsoft.com/office/powerpoint/2010/main" val="30988389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E34EC-EF51-4F51-B141-5200218E4FF1}"/>
              </a:ext>
            </a:extLst>
          </p:cNvPr>
          <p:cNvSpPr>
            <a:spLocks noGrp="1"/>
          </p:cNvSpPr>
          <p:nvPr>
            <p:ph type="title"/>
          </p:nvPr>
        </p:nvSpPr>
        <p:spPr>
          <a:xfrm>
            <a:off x="822960" y="695896"/>
            <a:ext cx="12192000" cy="501968"/>
          </a:xfrm>
        </p:spPr>
        <p:txBody>
          <a:bodyPr/>
          <a:lstStyle/>
          <a:p>
            <a:r>
              <a:rPr lang="en-US" b="1" dirty="0"/>
              <a:t>Chemical/Enzymatic and Mechanical Lysis</a:t>
            </a:r>
          </a:p>
        </p:txBody>
      </p:sp>
      <p:graphicFrame>
        <p:nvGraphicFramePr>
          <p:cNvPr id="5" name="Table 5">
            <a:extLst>
              <a:ext uri="{FF2B5EF4-FFF2-40B4-BE49-F238E27FC236}">
                <a16:creationId xmlns:a16="http://schemas.microsoft.com/office/drawing/2014/main" id="{B68B7BE5-3A2B-450A-92C4-B18FC2B2180D}"/>
              </a:ext>
            </a:extLst>
          </p:cNvPr>
          <p:cNvGraphicFramePr>
            <a:graphicFrameLocks noGrp="1"/>
          </p:cNvGraphicFramePr>
          <p:nvPr>
            <p:extLst>
              <p:ext uri="{D42A27DB-BD31-4B8C-83A1-F6EECF244321}">
                <p14:modId xmlns:p14="http://schemas.microsoft.com/office/powerpoint/2010/main" val="1183265429"/>
              </p:ext>
            </p:extLst>
          </p:nvPr>
        </p:nvGraphicFramePr>
        <p:xfrm>
          <a:off x="0" y="5482232"/>
          <a:ext cx="11887200" cy="900279"/>
        </p:xfrm>
        <a:graphic>
          <a:graphicData uri="http://schemas.openxmlformats.org/drawingml/2006/table">
            <a:tbl>
              <a:tblPr firstRow="1" bandRow="1">
                <a:tableStyleId>{5C22544A-7EE6-4342-B048-85BDC9FD1C3A}</a:tableStyleId>
              </a:tblPr>
              <a:tblGrid>
                <a:gridCol w="1295637">
                  <a:extLst>
                    <a:ext uri="{9D8B030D-6E8A-4147-A177-3AD203B41FA5}">
                      <a16:colId xmlns:a16="http://schemas.microsoft.com/office/drawing/2014/main" val="202233946"/>
                    </a:ext>
                  </a:extLst>
                </a:gridCol>
                <a:gridCol w="532706">
                  <a:extLst>
                    <a:ext uri="{9D8B030D-6E8A-4147-A177-3AD203B41FA5}">
                      <a16:colId xmlns:a16="http://schemas.microsoft.com/office/drawing/2014/main" val="1266713275"/>
                    </a:ext>
                  </a:extLst>
                </a:gridCol>
                <a:gridCol w="1965469">
                  <a:extLst>
                    <a:ext uri="{9D8B030D-6E8A-4147-A177-3AD203B41FA5}">
                      <a16:colId xmlns:a16="http://schemas.microsoft.com/office/drawing/2014/main" val="438145523"/>
                    </a:ext>
                  </a:extLst>
                </a:gridCol>
                <a:gridCol w="566786">
                  <a:extLst>
                    <a:ext uri="{9D8B030D-6E8A-4147-A177-3AD203B41FA5}">
                      <a16:colId xmlns:a16="http://schemas.microsoft.com/office/drawing/2014/main" val="1865414245"/>
                    </a:ext>
                  </a:extLst>
                </a:gridCol>
                <a:gridCol w="1901477">
                  <a:extLst>
                    <a:ext uri="{9D8B030D-6E8A-4147-A177-3AD203B41FA5}">
                      <a16:colId xmlns:a16="http://schemas.microsoft.com/office/drawing/2014/main" val="3917242542"/>
                    </a:ext>
                  </a:extLst>
                </a:gridCol>
                <a:gridCol w="603353">
                  <a:extLst>
                    <a:ext uri="{9D8B030D-6E8A-4147-A177-3AD203B41FA5}">
                      <a16:colId xmlns:a16="http://schemas.microsoft.com/office/drawing/2014/main" val="3315737485"/>
                    </a:ext>
                  </a:extLst>
                </a:gridCol>
                <a:gridCol w="1837485">
                  <a:extLst>
                    <a:ext uri="{9D8B030D-6E8A-4147-A177-3AD203B41FA5}">
                      <a16:colId xmlns:a16="http://schemas.microsoft.com/office/drawing/2014/main" val="1625240665"/>
                    </a:ext>
                  </a:extLst>
                </a:gridCol>
                <a:gridCol w="703912">
                  <a:extLst>
                    <a:ext uri="{9D8B030D-6E8A-4147-A177-3AD203B41FA5}">
                      <a16:colId xmlns:a16="http://schemas.microsoft.com/office/drawing/2014/main" val="1637938643"/>
                    </a:ext>
                  </a:extLst>
                </a:gridCol>
                <a:gridCol w="1800918">
                  <a:extLst>
                    <a:ext uri="{9D8B030D-6E8A-4147-A177-3AD203B41FA5}">
                      <a16:colId xmlns:a16="http://schemas.microsoft.com/office/drawing/2014/main" val="1755891317"/>
                    </a:ext>
                  </a:extLst>
                </a:gridCol>
                <a:gridCol w="679457">
                  <a:extLst>
                    <a:ext uri="{9D8B030D-6E8A-4147-A177-3AD203B41FA5}">
                      <a16:colId xmlns:a16="http://schemas.microsoft.com/office/drawing/2014/main" val="3609768483"/>
                    </a:ext>
                  </a:extLst>
                </a:gridCol>
              </a:tblGrid>
              <a:tr h="300093">
                <a:tc>
                  <a:txBody>
                    <a:bodyPr/>
                    <a:lstStyle/>
                    <a:p>
                      <a:pPr algn="r"/>
                      <a:r>
                        <a:rPr lang="en-US" sz="1050" b="1" dirty="0" err="1">
                          <a:solidFill>
                            <a:schemeClr val="tx1"/>
                          </a:solidFill>
                        </a:rPr>
                        <a:t>Metapolyzyme</a:t>
                      </a:r>
                      <a:endParaRPr lang="en-US" sz="105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solidFill>
                            <a:schemeClr val="tx1"/>
                          </a:solidFill>
                        </a:rPr>
                        <a:t>Control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98925"/>
                  </a:ext>
                </a:extLst>
              </a:tr>
              <a:tr h="300093">
                <a:tc>
                  <a:txBody>
                    <a:bodyPr/>
                    <a:lstStyle/>
                    <a:p>
                      <a:pPr algn="r"/>
                      <a:r>
                        <a:rPr lang="en-US" sz="1050" b="1" dirty="0">
                          <a:solidFill>
                            <a:schemeClr val="tx1"/>
                          </a:solidFill>
                        </a:rPr>
                        <a:t>Proteinase 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66135321"/>
                  </a:ext>
                </a:extLst>
              </a:tr>
              <a:tr h="300093">
                <a:tc>
                  <a:txBody>
                    <a:bodyPr/>
                    <a:lstStyle/>
                    <a:p>
                      <a:pPr algn="r"/>
                      <a:r>
                        <a:rPr lang="en-US" sz="1050" b="1" dirty="0">
                          <a:solidFill>
                            <a:schemeClr val="tx1"/>
                          </a:solidFill>
                        </a:rPr>
                        <a:t>Beads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After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After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Before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Before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51897755"/>
                  </a:ext>
                </a:extLst>
              </a:tr>
            </a:tbl>
          </a:graphicData>
        </a:graphic>
      </p:graphicFrame>
      <p:graphicFrame>
        <p:nvGraphicFramePr>
          <p:cNvPr id="4" name="Chart 3">
            <a:extLst>
              <a:ext uri="{FF2B5EF4-FFF2-40B4-BE49-F238E27FC236}">
                <a16:creationId xmlns:a16="http://schemas.microsoft.com/office/drawing/2014/main" id="{C3504299-373B-4D6A-ADD9-3BC585BF6506}"/>
              </a:ext>
            </a:extLst>
          </p:cNvPr>
          <p:cNvGraphicFramePr>
            <a:graphicFrameLocks/>
          </p:cNvGraphicFramePr>
          <p:nvPr/>
        </p:nvGraphicFramePr>
        <p:xfrm>
          <a:off x="0" y="996696"/>
          <a:ext cx="12192000" cy="4672584"/>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F1F54876-69E4-4462-961E-159B31AE7649}"/>
              </a:ext>
            </a:extLst>
          </p:cNvPr>
          <p:cNvSpPr/>
          <p:nvPr/>
        </p:nvSpPr>
        <p:spPr>
          <a:xfrm>
            <a:off x="6096000" y="1188720"/>
            <a:ext cx="2186151" cy="51937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6F1B4B9-5247-4658-9704-8B58D7DDEC78}"/>
              </a:ext>
            </a:extLst>
          </p:cNvPr>
          <p:cNvSpPr txBox="1"/>
          <p:nvPr/>
        </p:nvSpPr>
        <p:spPr>
          <a:xfrm>
            <a:off x="1304445" y="1524083"/>
            <a:ext cx="4549817" cy="954107"/>
          </a:xfrm>
          <a:prstGeom prst="rect">
            <a:avLst/>
          </a:prstGeom>
          <a:noFill/>
        </p:spPr>
        <p:txBody>
          <a:bodyPr wrap="square" rtlCol="0">
            <a:spAutoFit/>
          </a:bodyPr>
          <a:lstStyle/>
          <a:p>
            <a:r>
              <a:rPr lang="en-US" sz="2800" b="1" dirty="0">
                <a:solidFill>
                  <a:srgbClr val="FF0000"/>
                </a:solidFill>
              </a:rPr>
              <a:t>Bead beating after sham/real </a:t>
            </a:r>
            <a:r>
              <a:rPr lang="en-US" sz="2800" b="1" dirty="0" err="1">
                <a:solidFill>
                  <a:srgbClr val="FF0000"/>
                </a:solidFill>
              </a:rPr>
              <a:t>metapolyzyme</a:t>
            </a:r>
            <a:r>
              <a:rPr lang="en-US" sz="2800" b="1" dirty="0">
                <a:solidFill>
                  <a:srgbClr val="FF0000"/>
                </a:solidFill>
              </a:rPr>
              <a:t> treatment</a:t>
            </a:r>
          </a:p>
        </p:txBody>
      </p:sp>
    </p:spTree>
    <p:extLst>
      <p:ext uri="{BB962C8B-B14F-4D97-AF65-F5344CB8AC3E}">
        <p14:creationId xmlns:p14="http://schemas.microsoft.com/office/powerpoint/2010/main" val="1820864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E34EC-EF51-4F51-B141-5200218E4FF1}"/>
              </a:ext>
            </a:extLst>
          </p:cNvPr>
          <p:cNvSpPr>
            <a:spLocks noGrp="1"/>
          </p:cNvSpPr>
          <p:nvPr>
            <p:ph type="title"/>
          </p:nvPr>
        </p:nvSpPr>
        <p:spPr>
          <a:xfrm>
            <a:off x="832104" y="686752"/>
            <a:ext cx="12192000" cy="501968"/>
          </a:xfrm>
        </p:spPr>
        <p:txBody>
          <a:bodyPr/>
          <a:lstStyle/>
          <a:p>
            <a:r>
              <a:rPr lang="en-US" b="1" dirty="0"/>
              <a:t>Chemical/Enzymatic and Mechanical Lysis</a:t>
            </a:r>
          </a:p>
        </p:txBody>
      </p:sp>
      <p:graphicFrame>
        <p:nvGraphicFramePr>
          <p:cNvPr id="5" name="Table 5">
            <a:extLst>
              <a:ext uri="{FF2B5EF4-FFF2-40B4-BE49-F238E27FC236}">
                <a16:creationId xmlns:a16="http://schemas.microsoft.com/office/drawing/2014/main" id="{B68B7BE5-3A2B-450A-92C4-B18FC2B2180D}"/>
              </a:ext>
            </a:extLst>
          </p:cNvPr>
          <p:cNvGraphicFramePr>
            <a:graphicFrameLocks noGrp="1"/>
          </p:cNvGraphicFramePr>
          <p:nvPr>
            <p:extLst>
              <p:ext uri="{D42A27DB-BD31-4B8C-83A1-F6EECF244321}">
                <p14:modId xmlns:p14="http://schemas.microsoft.com/office/powerpoint/2010/main" val="1777898695"/>
              </p:ext>
            </p:extLst>
          </p:nvPr>
        </p:nvGraphicFramePr>
        <p:xfrm>
          <a:off x="0" y="5482232"/>
          <a:ext cx="11887200" cy="900279"/>
        </p:xfrm>
        <a:graphic>
          <a:graphicData uri="http://schemas.openxmlformats.org/drawingml/2006/table">
            <a:tbl>
              <a:tblPr firstRow="1" bandRow="1">
                <a:tableStyleId>{5C22544A-7EE6-4342-B048-85BDC9FD1C3A}</a:tableStyleId>
              </a:tblPr>
              <a:tblGrid>
                <a:gridCol w="1295637">
                  <a:extLst>
                    <a:ext uri="{9D8B030D-6E8A-4147-A177-3AD203B41FA5}">
                      <a16:colId xmlns:a16="http://schemas.microsoft.com/office/drawing/2014/main" val="202233946"/>
                    </a:ext>
                  </a:extLst>
                </a:gridCol>
                <a:gridCol w="532706">
                  <a:extLst>
                    <a:ext uri="{9D8B030D-6E8A-4147-A177-3AD203B41FA5}">
                      <a16:colId xmlns:a16="http://schemas.microsoft.com/office/drawing/2014/main" val="1266713275"/>
                    </a:ext>
                  </a:extLst>
                </a:gridCol>
                <a:gridCol w="1965469">
                  <a:extLst>
                    <a:ext uri="{9D8B030D-6E8A-4147-A177-3AD203B41FA5}">
                      <a16:colId xmlns:a16="http://schemas.microsoft.com/office/drawing/2014/main" val="438145523"/>
                    </a:ext>
                  </a:extLst>
                </a:gridCol>
                <a:gridCol w="566786">
                  <a:extLst>
                    <a:ext uri="{9D8B030D-6E8A-4147-A177-3AD203B41FA5}">
                      <a16:colId xmlns:a16="http://schemas.microsoft.com/office/drawing/2014/main" val="1865414245"/>
                    </a:ext>
                  </a:extLst>
                </a:gridCol>
                <a:gridCol w="1901477">
                  <a:extLst>
                    <a:ext uri="{9D8B030D-6E8A-4147-A177-3AD203B41FA5}">
                      <a16:colId xmlns:a16="http://schemas.microsoft.com/office/drawing/2014/main" val="3917242542"/>
                    </a:ext>
                  </a:extLst>
                </a:gridCol>
                <a:gridCol w="603353">
                  <a:extLst>
                    <a:ext uri="{9D8B030D-6E8A-4147-A177-3AD203B41FA5}">
                      <a16:colId xmlns:a16="http://schemas.microsoft.com/office/drawing/2014/main" val="3315737485"/>
                    </a:ext>
                  </a:extLst>
                </a:gridCol>
                <a:gridCol w="1837485">
                  <a:extLst>
                    <a:ext uri="{9D8B030D-6E8A-4147-A177-3AD203B41FA5}">
                      <a16:colId xmlns:a16="http://schemas.microsoft.com/office/drawing/2014/main" val="1625240665"/>
                    </a:ext>
                  </a:extLst>
                </a:gridCol>
                <a:gridCol w="703912">
                  <a:extLst>
                    <a:ext uri="{9D8B030D-6E8A-4147-A177-3AD203B41FA5}">
                      <a16:colId xmlns:a16="http://schemas.microsoft.com/office/drawing/2014/main" val="1637938643"/>
                    </a:ext>
                  </a:extLst>
                </a:gridCol>
                <a:gridCol w="1800918">
                  <a:extLst>
                    <a:ext uri="{9D8B030D-6E8A-4147-A177-3AD203B41FA5}">
                      <a16:colId xmlns:a16="http://schemas.microsoft.com/office/drawing/2014/main" val="1755891317"/>
                    </a:ext>
                  </a:extLst>
                </a:gridCol>
                <a:gridCol w="679457">
                  <a:extLst>
                    <a:ext uri="{9D8B030D-6E8A-4147-A177-3AD203B41FA5}">
                      <a16:colId xmlns:a16="http://schemas.microsoft.com/office/drawing/2014/main" val="3609768483"/>
                    </a:ext>
                  </a:extLst>
                </a:gridCol>
              </a:tblGrid>
              <a:tr h="300093">
                <a:tc>
                  <a:txBody>
                    <a:bodyPr/>
                    <a:lstStyle/>
                    <a:p>
                      <a:pPr algn="r"/>
                      <a:r>
                        <a:rPr lang="en-US" sz="1050" b="1" dirty="0" err="1">
                          <a:solidFill>
                            <a:schemeClr val="tx1"/>
                          </a:solidFill>
                        </a:rPr>
                        <a:t>Metapolyzyme</a:t>
                      </a:r>
                      <a:endParaRPr lang="en-US" sz="105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solidFill>
                            <a:schemeClr val="tx1"/>
                          </a:solidFill>
                        </a:rPr>
                        <a:t>Control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98925"/>
                  </a:ext>
                </a:extLst>
              </a:tr>
              <a:tr h="300093">
                <a:tc>
                  <a:txBody>
                    <a:bodyPr/>
                    <a:lstStyle/>
                    <a:p>
                      <a:pPr algn="r"/>
                      <a:r>
                        <a:rPr lang="en-US" sz="1050" b="1" dirty="0">
                          <a:solidFill>
                            <a:schemeClr val="tx1"/>
                          </a:solidFill>
                        </a:rPr>
                        <a:t>Proteinase 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66135321"/>
                  </a:ext>
                </a:extLst>
              </a:tr>
              <a:tr h="300093">
                <a:tc>
                  <a:txBody>
                    <a:bodyPr/>
                    <a:lstStyle/>
                    <a:p>
                      <a:pPr algn="r"/>
                      <a:r>
                        <a:rPr lang="en-US" sz="1050" b="1" dirty="0">
                          <a:solidFill>
                            <a:schemeClr val="tx1"/>
                          </a:solidFill>
                        </a:rPr>
                        <a:t>Beads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After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After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Before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Before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51897755"/>
                  </a:ext>
                </a:extLst>
              </a:tr>
            </a:tbl>
          </a:graphicData>
        </a:graphic>
      </p:graphicFrame>
      <p:graphicFrame>
        <p:nvGraphicFramePr>
          <p:cNvPr id="4" name="Chart 3">
            <a:extLst>
              <a:ext uri="{FF2B5EF4-FFF2-40B4-BE49-F238E27FC236}">
                <a16:creationId xmlns:a16="http://schemas.microsoft.com/office/drawing/2014/main" id="{C3504299-373B-4D6A-ADD9-3BC585BF6506}"/>
              </a:ext>
            </a:extLst>
          </p:cNvPr>
          <p:cNvGraphicFramePr>
            <a:graphicFrameLocks/>
          </p:cNvGraphicFramePr>
          <p:nvPr/>
        </p:nvGraphicFramePr>
        <p:xfrm>
          <a:off x="0" y="996696"/>
          <a:ext cx="12192000" cy="4672584"/>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F1F54876-69E4-4462-961E-159B31AE7649}"/>
              </a:ext>
            </a:extLst>
          </p:cNvPr>
          <p:cNvSpPr/>
          <p:nvPr/>
        </p:nvSpPr>
        <p:spPr>
          <a:xfrm>
            <a:off x="8523890" y="1188720"/>
            <a:ext cx="2186151" cy="51937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6F1B4B9-5247-4658-9704-8B58D7DDEC78}"/>
              </a:ext>
            </a:extLst>
          </p:cNvPr>
          <p:cNvSpPr txBox="1"/>
          <p:nvPr/>
        </p:nvSpPr>
        <p:spPr>
          <a:xfrm>
            <a:off x="1304445" y="1524083"/>
            <a:ext cx="4791555" cy="954107"/>
          </a:xfrm>
          <a:prstGeom prst="rect">
            <a:avLst/>
          </a:prstGeom>
          <a:noFill/>
        </p:spPr>
        <p:txBody>
          <a:bodyPr wrap="square" rtlCol="0">
            <a:spAutoFit/>
          </a:bodyPr>
          <a:lstStyle/>
          <a:p>
            <a:r>
              <a:rPr lang="en-US" sz="2800" b="1" dirty="0">
                <a:solidFill>
                  <a:srgbClr val="FF0000"/>
                </a:solidFill>
              </a:rPr>
              <a:t>Bead beating before sham/real </a:t>
            </a:r>
            <a:r>
              <a:rPr lang="en-US" sz="2800" b="1" dirty="0" err="1">
                <a:solidFill>
                  <a:srgbClr val="FF0000"/>
                </a:solidFill>
              </a:rPr>
              <a:t>metapolyzyme</a:t>
            </a:r>
            <a:r>
              <a:rPr lang="en-US" sz="2800" b="1" dirty="0">
                <a:solidFill>
                  <a:srgbClr val="FF0000"/>
                </a:solidFill>
              </a:rPr>
              <a:t> treatment</a:t>
            </a:r>
          </a:p>
        </p:txBody>
      </p:sp>
    </p:spTree>
    <p:extLst>
      <p:ext uri="{BB962C8B-B14F-4D97-AF65-F5344CB8AC3E}">
        <p14:creationId xmlns:p14="http://schemas.microsoft.com/office/powerpoint/2010/main" val="966411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A634-759B-45FC-9931-A4146C1F124D}"/>
              </a:ext>
            </a:extLst>
          </p:cNvPr>
          <p:cNvSpPr>
            <a:spLocks noGrp="1"/>
          </p:cNvSpPr>
          <p:nvPr>
            <p:ph type="title"/>
          </p:nvPr>
        </p:nvSpPr>
        <p:spPr>
          <a:xfrm>
            <a:off x="841248" y="585217"/>
            <a:ext cx="12192000" cy="602551"/>
          </a:xfrm>
        </p:spPr>
        <p:txBody>
          <a:bodyPr/>
          <a:lstStyle/>
          <a:p>
            <a:r>
              <a:rPr lang="en-US" b="1" dirty="0"/>
              <a:t>Chemical/Thermal Lysis</a:t>
            </a:r>
          </a:p>
        </p:txBody>
      </p:sp>
      <p:graphicFrame>
        <p:nvGraphicFramePr>
          <p:cNvPr id="4" name="Chart 3">
            <a:extLst>
              <a:ext uri="{FF2B5EF4-FFF2-40B4-BE49-F238E27FC236}">
                <a16:creationId xmlns:a16="http://schemas.microsoft.com/office/drawing/2014/main" id="{5CEE15E1-A458-4ED2-99D9-75B9F37D8C4F}"/>
              </a:ext>
            </a:extLst>
          </p:cNvPr>
          <p:cNvGraphicFramePr>
            <a:graphicFrameLocks/>
          </p:cNvGraphicFramePr>
          <p:nvPr/>
        </p:nvGraphicFramePr>
        <p:xfrm>
          <a:off x="-82296" y="1088137"/>
          <a:ext cx="12274296" cy="427024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5">
            <a:extLst>
              <a:ext uri="{FF2B5EF4-FFF2-40B4-BE49-F238E27FC236}">
                <a16:creationId xmlns:a16="http://schemas.microsoft.com/office/drawing/2014/main" id="{34DB49A8-C588-4701-AF78-3A9B1CCB6203}"/>
              </a:ext>
            </a:extLst>
          </p:cNvPr>
          <p:cNvGraphicFramePr>
            <a:graphicFrameLocks noGrp="1"/>
          </p:cNvGraphicFramePr>
          <p:nvPr>
            <p:extLst>
              <p:ext uri="{D42A27DB-BD31-4B8C-83A1-F6EECF244321}">
                <p14:modId xmlns:p14="http://schemas.microsoft.com/office/powerpoint/2010/main" val="3592616132"/>
              </p:ext>
            </p:extLst>
          </p:nvPr>
        </p:nvGraphicFramePr>
        <p:xfrm>
          <a:off x="0" y="5200226"/>
          <a:ext cx="12115800" cy="1191432"/>
        </p:xfrm>
        <a:graphic>
          <a:graphicData uri="http://schemas.openxmlformats.org/drawingml/2006/table">
            <a:tbl>
              <a:tblPr firstRow="1" bandRow="1">
                <a:tableStyleId>{5C22544A-7EE6-4342-B048-85BDC9FD1C3A}</a:tableStyleId>
              </a:tblPr>
              <a:tblGrid>
                <a:gridCol w="1014984">
                  <a:extLst>
                    <a:ext uri="{9D8B030D-6E8A-4147-A177-3AD203B41FA5}">
                      <a16:colId xmlns:a16="http://schemas.microsoft.com/office/drawing/2014/main" val="2112551393"/>
                    </a:ext>
                  </a:extLst>
                </a:gridCol>
                <a:gridCol w="768096">
                  <a:extLst>
                    <a:ext uri="{9D8B030D-6E8A-4147-A177-3AD203B41FA5}">
                      <a16:colId xmlns:a16="http://schemas.microsoft.com/office/drawing/2014/main" val="3322977904"/>
                    </a:ext>
                  </a:extLst>
                </a:gridCol>
                <a:gridCol w="1444752">
                  <a:extLst>
                    <a:ext uri="{9D8B030D-6E8A-4147-A177-3AD203B41FA5}">
                      <a16:colId xmlns:a16="http://schemas.microsoft.com/office/drawing/2014/main" val="3305702987"/>
                    </a:ext>
                  </a:extLst>
                </a:gridCol>
                <a:gridCol w="850392">
                  <a:extLst>
                    <a:ext uri="{9D8B030D-6E8A-4147-A177-3AD203B41FA5}">
                      <a16:colId xmlns:a16="http://schemas.microsoft.com/office/drawing/2014/main" val="2458425364"/>
                    </a:ext>
                  </a:extLst>
                </a:gridCol>
                <a:gridCol w="1389888">
                  <a:extLst>
                    <a:ext uri="{9D8B030D-6E8A-4147-A177-3AD203B41FA5}">
                      <a16:colId xmlns:a16="http://schemas.microsoft.com/office/drawing/2014/main" val="3455170014"/>
                    </a:ext>
                  </a:extLst>
                </a:gridCol>
                <a:gridCol w="932688">
                  <a:extLst>
                    <a:ext uri="{9D8B030D-6E8A-4147-A177-3AD203B41FA5}">
                      <a16:colId xmlns:a16="http://schemas.microsoft.com/office/drawing/2014/main" val="2347748860"/>
                    </a:ext>
                  </a:extLst>
                </a:gridCol>
                <a:gridCol w="1307592">
                  <a:extLst>
                    <a:ext uri="{9D8B030D-6E8A-4147-A177-3AD203B41FA5}">
                      <a16:colId xmlns:a16="http://schemas.microsoft.com/office/drawing/2014/main" val="4120201478"/>
                    </a:ext>
                  </a:extLst>
                </a:gridCol>
                <a:gridCol w="978408">
                  <a:extLst>
                    <a:ext uri="{9D8B030D-6E8A-4147-A177-3AD203B41FA5}">
                      <a16:colId xmlns:a16="http://schemas.microsoft.com/office/drawing/2014/main" val="1166480477"/>
                    </a:ext>
                  </a:extLst>
                </a:gridCol>
                <a:gridCol w="1225296">
                  <a:extLst>
                    <a:ext uri="{9D8B030D-6E8A-4147-A177-3AD203B41FA5}">
                      <a16:colId xmlns:a16="http://schemas.microsoft.com/office/drawing/2014/main" val="3729963548"/>
                    </a:ext>
                  </a:extLst>
                </a:gridCol>
                <a:gridCol w="1069848">
                  <a:extLst>
                    <a:ext uri="{9D8B030D-6E8A-4147-A177-3AD203B41FA5}">
                      <a16:colId xmlns:a16="http://schemas.microsoft.com/office/drawing/2014/main" val="1532508472"/>
                    </a:ext>
                  </a:extLst>
                </a:gridCol>
                <a:gridCol w="1133856">
                  <a:extLst>
                    <a:ext uri="{9D8B030D-6E8A-4147-A177-3AD203B41FA5}">
                      <a16:colId xmlns:a16="http://schemas.microsoft.com/office/drawing/2014/main" val="4073388667"/>
                    </a:ext>
                  </a:extLst>
                </a:gridCol>
              </a:tblGrid>
              <a:tr h="297858">
                <a:tc>
                  <a:txBody>
                    <a:bodyPr/>
                    <a:lstStyle/>
                    <a:p>
                      <a:pPr algn="r"/>
                      <a:r>
                        <a:rPr lang="en-US" sz="1050" b="1" dirty="0">
                          <a:solidFill>
                            <a:schemeClr val="tx1"/>
                          </a:solidFill>
                        </a:rPr>
                        <a:t>Heat (95°C)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1 min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10 min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1 min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10 min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Control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77269772"/>
                  </a:ext>
                </a:extLst>
              </a:tr>
              <a:tr h="297858">
                <a:tc>
                  <a:txBody>
                    <a:bodyPr/>
                    <a:lstStyle/>
                    <a:p>
                      <a:pPr algn="r"/>
                      <a:r>
                        <a:rPr lang="en-US" sz="1050" b="1" dirty="0">
                          <a:solidFill>
                            <a:schemeClr val="tx1"/>
                          </a:solidFill>
                        </a:rPr>
                        <a:t>Heat (55°C)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20 min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20 min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5767815"/>
                  </a:ext>
                </a:extLst>
              </a:tr>
              <a:tr h="297858">
                <a:tc>
                  <a:txBody>
                    <a:bodyPr/>
                    <a:lstStyle/>
                    <a:p>
                      <a:pPr algn="r"/>
                      <a:r>
                        <a:rPr lang="en-US" sz="1050" b="1" dirty="0">
                          <a:solidFill>
                            <a:schemeClr val="tx1"/>
                          </a:solidFill>
                        </a:rPr>
                        <a:t>Proteinase 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558736"/>
                  </a:ext>
                </a:extLst>
              </a:tr>
              <a:tr h="297858">
                <a:tc>
                  <a:txBody>
                    <a:bodyPr/>
                    <a:lstStyle/>
                    <a:p>
                      <a:pPr algn="r"/>
                      <a:r>
                        <a:rPr lang="en-US" sz="1050" b="1" dirty="0">
                          <a:solidFill>
                            <a:schemeClr val="tx1"/>
                          </a:solidFill>
                        </a:rPr>
                        <a:t>Vortex Genie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20 min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b="1" dirty="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10213045"/>
                  </a:ext>
                </a:extLst>
              </a:tr>
            </a:tbl>
          </a:graphicData>
        </a:graphic>
      </p:graphicFrame>
    </p:spTree>
    <p:extLst>
      <p:ext uri="{BB962C8B-B14F-4D97-AF65-F5344CB8AC3E}">
        <p14:creationId xmlns:p14="http://schemas.microsoft.com/office/powerpoint/2010/main" val="1427902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916FB-538E-4211-9A3B-52CFC37E60E1}"/>
              </a:ext>
            </a:extLst>
          </p:cNvPr>
          <p:cNvSpPr>
            <a:spLocks noGrp="1"/>
          </p:cNvSpPr>
          <p:nvPr>
            <p:ph type="title"/>
          </p:nvPr>
        </p:nvSpPr>
        <p:spPr>
          <a:xfrm>
            <a:off x="338328" y="474853"/>
            <a:ext cx="12192000" cy="594995"/>
          </a:xfrm>
        </p:spPr>
        <p:txBody>
          <a:bodyPr/>
          <a:lstStyle/>
          <a:p>
            <a:r>
              <a:rPr lang="en-US" sz="3600" b="1" dirty="0"/>
              <a:t>Bead Size Has a Strong Effect With an Optimal Range</a:t>
            </a:r>
          </a:p>
        </p:txBody>
      </p:sp>
      <p:graphicFrame>
        <p:nvGraphicFramePr>
          <p:cNvPr id="4" name="Chart 3">
            <a:extLst>
              <a:ext uri="{FF2B5EF4-FFF2-40B4-BE49-F238E27FC236}">
                <a16:creationId xmlns:a16="http://schemas.microsoft.com/office/drawing/2014/main" id="{A956EBFE-4C66-45CB-AEFA-CA2017DC9985}"/>
              </a:ext>
            </a:extLst>
          </p:cNvPr>
          <p:cNvGraphicFramePr>
            <a:graphicFrameLocks/>
          </p:cNvGraphicFramePr>
          <p:nvPr>
            <p:extLst>
              <p:ext uri="{D42A27DB-BD31-4B8C-83A1-F6EECF244321}">
                <p14:modId xmlns:p14="http://schemas.microsoft.com/office/powerpoint/2010/main" val="417333070"/>
              </p:ext>
            </p:extLst>
          </p:nvPr>
        </p:nvGraphicFramePr>
        <p:xfrm>
          <a:off x="838200" y="1143000"/>
          <a:ext cx="9803860" cy="51301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64418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916FB-538E-4211-9A3B-52CFC37E60E1}"/>
              </a:ext>
            </a:extLst>
          </p:cNvPr>
          <p:cNvSpPr>
            <a:spLocks noGrp="1"/>
          </p:cNvSpPr>
          <p:nvPr>
            <p:ph type="title"/>
          </p:nvPr>
        </p:nvSpPr>
        <p:spPr>
          <a:xfrm>
            <a:off x="0" y="456565"/>
            <a:ext cx="12192000" cy="594995"/>
          </a:xfrm>
        </p:spPr>
        <p:txBody>
          <a:bodyPr/>
          <a:lstStyle/>
          <a:p>
            <a:r>
              <a:rPr lang="en-US" sz="2800" b="1" dirty="0"/>
              <a:t>Mixed Beads From Both Ends of the Optimal Range Are Better Than Individual Sizes</a:t>
            </a:r>
          </a:p>
        </p:txBody>
      </p:sp>
      <p:graphicFrame>
        <p:nvGraphicFramePr>
          <p:cNvPr id="4" name="Chart 3">
            <a:extLst>
              <a:ext uri="{FF2B5EF4-FFF2-40B4-BE49-F238E27FC236}">
                <a16:creationId xmlns:a16="http://schemas.microsoft.com/office/drawing/2014/main" id="{A956EBFE-4C66-45CB-AEFA-CA2017DC9985}"/>
              </a:ext>
            </a:extLst>
          </p:cNvPr>
          <p:cNvGraphicFramePr>
            <a:graphicFrameLocks/>
          </p:cNvGraphicFramePr>
          <p:nvPr>
            <p:extLst>
              <p:ext uri="{D42A27DB-BD31-4B8C-83A1-F6EECF244321}">
                <p14:modId xmlns:p14="http://schemas.microsoft.com/office/powerpoint/2010/main" val="3723871775"/>
              </p:ext>
            </p:extLst>
          </p:nvPr>
        </p:nvGraphicFramePr>
        <p:xfrm>
          <a:off x="838200" y="1161288"/>
          <a:ext cx="9803860" cy="5130134"/>
        </p:xfrm>
        <a:graphic>
          <a:graphicData uri="http://schemas.openxmlformats.org/drawingml/2006/chart">
            <c:chart xmlns:c="http://schemas.openxmlformats.org/drawingml/2006/chart" xmlns:r="http://schemas.openxmlformats.org/officeDocument/2006/relationships" r:id="rId2"/>
          </a:graphicData>
        </a:graphic>
      </p:graphicFrame>
      <p:sp>
        <p:nvSpPr>
          <p:cNvPr id="5" name="Arrow: Right 4">
            <a:extLst>
              <a:ext uri="{FF2B5EF4-FFF2-40B4-BE49-F238E27FC236}">
                <a16:creationId xmlns:a16="http://schemas.microsoft.com/office/drawing/2014/main" id="{86CBDC6E-1BA4-44B6-AFBA-8AB7F649EC2A}"/>
              </a:ext>
            </a:extLst>
          </p:cNvPr>
          <p:cNvSpPr/>
          <p:nvPr/>
        </p:nvSpPr>
        <p:spPr>
          <a:xfrm>
            <a:off x="1645920" y="1531620"/>
            <a:ext cx="1856232" cy="1188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A23F5729-443D-4E1A-9482-ECC0512AD433}"/>
              </a:ext>
            </a:extLst>
          </p:cNvPr>
          <p:cNvSpPr/>
          <p:nvPr/>
        </p:nvSpPr>
        <p:spPr>
          <a:xfrm rot="10800000">
            <a:off x="3681984" y="1531620"/>
            <a:ext cx="1856232" cy="1188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BA23DF-AE75-49C8-A4F1-03EDCC9D8733}"/>
              </a:ext>
            </a:extLst>
          </p:cNvPr>
          <p:cNvSpPr txBox="1"/>
          <p:nvPr/>
        </p:nvSpPr>
        <p:spPr>
          <a:xfrm>
            <a:off x="2728691" y="1234440"/>
            <a:ext cx="1745991" cy="369332"/>
          </a:xfrm>
          <a:prstGeom prst="rect">
            <a:avLst/>
          </a:prstGeom>
          <a:noFill/>
        </p:spPr>
        <p:txBody>
          <a:bodyPr wrap="none" rtlCol="0">
            <a:spAutoFit/>
          </a:bodyPr>
          <a:lstStyle/>
          <a:p>
            <a:r>
              <a:rPr lang="en-US" b="1" dirty="0"/>
              <a:t>0.1mm + 0.5mm</a:t>
            </a:r>
          </a:p>
        </p:txBody>
      </p:sp>
    </p:spTree>
    <p:extLst>
      <p:ext uri="{BB962C8B-B14F-4D97-AF65-F5344CB8AC3E}">
        <p14:creationId xmlns:p14="http://schemas.microsoft.com/office/powerpoint/2010/main" val="33738101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5DD421-FCB5-4FE8-B97B-9D1C21F0BD7B}"/>
              </a:ext>
            </a:extLst>
          </p:cNvPr>
          <p:cNvSpPr>
            <a:spLocks noGrp="1"/>
          </p:cNvSpPr>
          <p:nvPr>
            <p:ph type="dt" sz="half" idx="18"/>
          </p:nvPr>
        </p:nvSpPr>
        <p:spPr/>
        <p:txBody>
          <a:bodyPr/>
          <a:lstStyle/>
          <a:p>
            <a:fld id="{277AD0DB-988E-4E4A-9FF3-E2C69BC94326}" type="datetime4">
              <a:rPr lang="en-US" smtClean="0"/>
              <a:t>May 14, 2020</a:t>
            </a:fld>
            <a:endParaRPr lang="en-US" dirty="0"/>
          </a:p>
        </p:txBody>
      </p:sp>
      <p:sp>
        <p:nvSpPr>
          <p:cNvPr id="3" name="Slide Number Placeholder 2">
            <a:extLst>
              <a:ext uri="{FF2B5EF4-FFF2-40B4-BE49-F238E27FC236}">
                <a16:creationId xmlns:a16="http://schemas.microsoft.com/office/drawing/2014/main" id="{6DF9E32F-83E6-4359-8CA6-BDA2A3E0EF09}"/>
              </a:ext>
            </a:extLst>
          </p:cNvPr>
          <p:cNvSpPr>
            <a:spLocks noGrp="1"/>
          </p:cNvSpPr>
          <p:nvPr>
            <p:ph type="sldNum" sz="quarter" idx="19"/>
          </p:nvPr>
        </p:nvSpPr>
        <p:spPr/>
        <p:txBody>
          <a:bodyPr/>
          <a:lstStyle/>
          <a:p>
            <a:fld id="{B6238B5B-F19C-E947-A0BC-87BD7983F871}" type="slidenum">
              <a:rPr lang="en-US" smtClean="0"/>
              <a:pPr/>
              <a:t>37</a:t>
            </a:fld>
            <a:endParaRPr lang="en-US" dirty="0"/>
          </a:p>
        </p:txBody>
      </p:sp>
      <p:sp>
        <p:nvSpPr>
          <p:cNvPr id="4" name="Text Placeholder 3">
            <a:extLst>
              <a:ext uri="{FF2B5EF4-FFF2-40B4-BE49-F238E27FC236}">
                <a16:creationId xmlns:a16="http://schemas.microsoft.com/office/drawing/2014/main" id="{F174DECC-055C-477A-AB3D-415391EF47AB}"/>
              </a:ext>
            </a:extLst>
          </p:cNvPr>
          <p:cNvSpPr>
            <a:spLocks noGrp="1"/>
          </p:cNvSpPr>
          <p:nvPr>
            <p:ph type="body" sz="quarter" idx="20"/>
          </p:nvPr>
        </p:nvSpPr>
        <p:spPr/>
        <p:txBody>
          <a:bodyPr/>
          <a:lstStyle/>
          <a:p>
            <a:r>
              <a:rPr lang="en-US" dirty="0"/>
              <a:t>What effect do bead beaters have?</a:t>
            </a:r>
          </a:p>
        </p:txBody>
      </p:sp>
    </p:spTree>
    <p:extLst>
      <p:ext uri="{BB962C8B-B14F-4D97-AF65-F5344CB8AC3E}">
        <p14:creationId xmlns:p14="http://schemas.microsoft.com/office/powerpoint/2010/main" val="2922656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p:cNvPicPr>
            <a:picLocks noChangeAspect="1"/>
          </p:cNvPicPr>
          <p:nvPr/>
        </p:nvPicPr>
        <p:blipFill rotWithShape="1">
          <a:blip r:embed="rId3"/>
          <a:srcRect l="-1" t="4971" r="63076"/>
          <a:stretch/>
        </p:blipFill>
        <p:spPr bwMode="auto">
          <a:xfrm>
            <a:off x="765175" y="1797646"/>
            <a:ext cx="3715385" cy="4335463"/>
          </a:xfrm>
          <a:prstGeom prst="rect">
            <a:avLst/>
          </a:prstGeom>
          <a:noFill/>
          <a:ln w="9525">
            <a:noFill/>
            <a:miter lim="800000"/>
            <a:headEnd/>
            <a:tailEnd/>
          </a:ln>
        </p:spPr>
      </p:pic>
      <p:sp>
        <p:nvSpPr>
          <p:cNvPr id="16" name="TextBox 5">
            <a:extLst>
              <a:ext uri="{FF2B5EF4-FFF2-40B4-BE49-F238E27FC236}">
                <a16:creationId xmlns:a16="http://schemas.microsoft.com/office/drawing/2014/main" id="{6D7D7086-655E-4156-B84C-FB0C02CF41C1}"/>
              </a:ext>
            </a:extLst>
          </p:cNvPr>
          <p:cNvSpPr txBox="1">
            <a:spLocks noChangeArrowheads="1"/>
          </p:cNvSpPr>
          <p:nvPr/>
        </p:nvSpPr>
        <p:spPr bwMode="auto">
          <a:xfrm>
            <a:off x="838200" y="1428314"/>
            <a:ext cx="4173065" cy="369332"/>
          </a:xfrm>
          <a:prstGeom prst="rect">
            <a:avLst/>
          </a:prstGeom>
          <a:noFill/>
          <a:ln w="9525">
            <a:noFill/>
            <a:miter lim="800000"/>
            <a:headEnd/>
            <a:tailEnd/>
          </a:ln>
        </p:spPr>
        <p:txBody>
          <a:bodyPr wrap="none">
            <a:spAutoFit/>
          </a:bodyPr>
          <a:lstStyle/>
          <a:p>
            <a:r>
              <a:rPr lang="en-US" dirty="0" err="1">
                <a:latin typeface="Calibri" pitchFamily="34" charset="0"/>
              </a:rPr>
              <a:t>ZymoBIOMICS</a:t>
            </a:r>
            <a:r>
              <a:rPr lang="en-US" dirty="0">
                <a:latin typeface="Calibri" pitchFamily="34" charset="0"/>
              </a:rPr>
              <a:t> Mock Microbial Community</a:t>
            </a:r>
          </a:p>
        </p:txBody>
      </p:sp>
      <p:sp>
        <p:nvSpPr>
          <p:cNvPr id="8" name="Title 1">
            <a:extLst>
              <a:ext uri="{FF2B5EF4-FFF2-40B4-BE49-F238E27FC236}">
                <a16:creationId xmlns:a16="http://schemas.microsoft.com/office/drawing/2014/main" id="{CDE72A99-E02F-49F2-8703-54497DE3EA04}"/>
              </a:ext>
            </a:extLst>
          </p:cNvPr>
          <p:cNvSpPr>
            <a:spLocks noGrp="1"/>
          </p:cNvSpPr>
          <p:nvPr>
            <p:ph type="title"/>
          </p:nvPr>
        </p:nvSpPr>
        <p:spPr bwMode="auto">
          <a:xfrm>
            <a:off x="838200" y="330570"/>
            <a:ext cx="10515600" cy="981632"/>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r>
              <a:rPr lang="en-US" sz="3600" b="1" dirty="0"/>
              <a:t>A Standard Ground Truth For Measurement</a:t>
            </a:r>
          </a:p>
        </p:txBody>
      </p:sp>
      <p:pic>
        <p:nvPicPr>
          <p:cNvPr id="9" name="Picture 3">
            <a:extLst>
              <a:ext uri="{FF2B5EF4-FFF2-40B4-BE49-F238E27FC236}">
                <a16:creationId xmlns:a16="http://schemas.microsoft.com/office/drawing/2014/main" id="{E47A8D39-C651-43C9-B1C3-14A639B45822}"/>
              </a:ext>
            </a:extLst>
          </p:cNvPr>
          <p:cNvPicPr>
            <a:picLocks noChangeAspect="1"/>
          </p:cNvPicPr>
          <p:nvPr/>
        </p:nvPicPr>
        <p:blipFill rotWithShape="1">
          <a:blip r:embed="rId3"/>
          <a:srcRect l="38318" t="11105" r="42870" b="26963"/>
          <a:stretch/>
        </p:blipFill>
        <p:spPr bwMode="auto">
          <a:xfrm>
            <a:off x="4453128" y="1825078"/>
            <a:ext cx="2728382" cy="4072802"/>
          </a:xfrm>
          <a:prstGeom prst="rect">
            <a:avLst/>
          </a:prstGeom>
          <a:noFill/>
          <a:ln w="9525">
            <a:noFill/>
            <a:miter lim="800000"/>
            <a:headEnd/>
            <a:tailEnd/>
          </a:ln>
        </p:spPr>
      </p:pic>
      <p:sp>
        <p:nvSpPr>
          <p:cNvPr id="7" name="Right Brace 6">
            <a:extLst>
              <a:ext uri="{FF2B5EF4-FFF2-40B4-BE49-F238E27FC236}">
                <a16:creationId xmlns:a16="http://schemas.microsoft.com/office/drawing/2014/main" id="{09DC5F0A-3F15-4EEC-8C5A-D6E923FEEF67}"/>
              </a:ext>
            </a:extLst>
          </p:cNvPr>
          <p:cNvSpPr/>
          <p:nvPr/>
        </p:nvSpPr>
        <p:spPr>
          <a:xfrm>
            <a:off x="7176595" y="2148840"/>
            <a:ext cx="493486" cy="1527048"/>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e 9">
            <a:extLst>
              <a:ext uri="{FF2B5EF4-FFF2-40B4-BE49-F238E27FC236}">
                <a16:creationId xmlns:a16="http://schemas.microsoft.com/office/drawing/2014/main" id="{C04C8BBF-1645-45AE-BDE7-1CCADCCFF099}"/>
              </a:ext>
            </a:extLst>
          </p:cNvPr>
          <p:cNvSpPr/>
          <p:nvPr/>
        </p:nvSpPr>
        <p:spPr>
          <a:xfrm>
            <a:off x="7176595" y="4097605"/>
            <a:ext cx="493486" cy="744183"/>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a:extLst>
              <a:ext uri="{FF2B5EF4-FFF2-40B4-BE49-F238E27FC236}">
                <a16:creationId xmlns:a16="http://schemas.microsoft.com/office/drawing/2014/main" id="{91AC642C-E5E6-42EF-B17F-0F53A9F7D24B}"/>
              </a:ext>
            </a:extLst>
          </p:cNvPr>
          <p:cNvSpPr/>
          <p:nvPr/>
        </p:nvSpPr>
        <p:spPr>
          <a:xfrm>
            <a:off x="7176595" y="5191760"/>
            <a:ext cx="493486" cy="389535"/>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9E7CEC65-842D-40BD-8F89-2A196B5132A2}"/>
              </a:ext>
            </a:extLst>
          </p:cNvPr>
          <p:cNvSpPr txBox="1"/>
          <p:nvPr/>
        </p:nvSpPr>
        <p:spPr>
          <a:xfrm>
            <a:off x="7807739" y="2605649"/>
            <a:ext cx="4262705" cy="584775"/>
          </a:xfrm>
          <a:prstGeom prst="rect">
            <a:avLst/>
          </a:prstGeom>
          <a:noFill/>
        </p:spPr>
        <p:txBody>
          <a:bodyPr wrap="none" rtlCol="0">
            <a:spAutoFit/>
          </a:bodyPr>
          <a:lstStyle/>
          <a:p>
            <a:r>
              <a:rPr lang="en-US" sz="3200" b="1" dirty="0"/>
              <a:t>Gram Positive (Hard)</a:t>
            </a:r>
          </a:p>
        </p:txBody>
      </p:sp>
      <p:sp>
        <p:nvSpPr>
          <p:cNvPr id="14" name="TextBox 13">
            <a:extLst>
              <a:ext uri="{FF2B5EF4-FFF2-40B4-BE49-F238E27FC236}">
                <a16:creationId xmlns:a16="http://schemas.microsoft.com/office/drawing/2014/main" id="{DFC637BD-E618-4EE5-A1BA-73C052A48CF4}"/>
              </a:ext>
            </a:extLst>
          </p:cNvPr>
          <p:cNvSpPr txBox="1"/>
          <p:nvPr/>
        </p:nvSpPr>
        <p:spPr>
          <a:xfrm>
            <a:off x="7837223" y="4146530"/>
            <a:ext cx="4421403" cy="584775"/>
          </a:xfrm>
          <a:prstGeom prst="rect">
            <a:avLst/>
          </a:prstGeom>
          <a:noFill/>
        </p:spPr>
        <p:txBody>
          <a:bodyPr wrap="none" rtlCol="0">
            <a:spAutoFit/>
          </a:bodyPr>
          <a:lstStyle/>
          <a:p>
            <a:r>
              <a:rPr lang="en-US" sz="3200" b="1" dirty="0"/>
              <a:t>Gram Negative (Easy)</a:t>
            </a:r>
          </a:p>
        </p:txBody>
      </p:sp>
      <p:sp>
        <p:nvSpPr>
          <p:cNvPr id="15" name="TextBox 14">
            <a:extLst>
              <a:ext uri="{FF2B5EF4-FFF2-40B4-BE49-F238E27FC236}">
                <a16:creationId xmlns:a16="http://schemas.microsoft.com/office/drawing/2014/main" id="{39FAB6A3-6C67-4439-AFAE-B238FAD7D7FF}"/>
              </a:ext>
            </a:extLst>
          </p:cNvPr>
          <p:cNvSpPr txBox="1"/>
          <p:nvPr/>
        </p:nvSpPr>
        <p:spPr>
          <a:xfrm>
            <a:off x="7837223" y="5063361"/>
            <a:ext cx="2983509" cy="584775"/>
          </a:xfrm>
          <a:prstGeom prst="rect">
            <a:avLst/>
          </a:prstGeom>
          <a:noFill/>
        </p:spPr>
        <p:txBody>
          <a:bodyPr wrap="none" rtlCol="0">
            <a:spAutoFit/>
          </a:bodyPr>
          <a:lstStyle/>
          <a:p>
            <a:r>
              <a:rPr lang="en-US" sz="3200" b="1" dirty="0"/>
              <a:t>Fungus (Hard)</a:t>
            </a:r>
          </a:p>
        </p:txBody>
      </p:sp>
    </p:spTree>
    <p:extLst>
      <p:ext uri="{BB962C8B-B14F-4D97-AF65-F5344CB8AC3E}">
        <p14:creationId xmlns:p14="http://schemas.microsoft.com/office/powerpoint/2010/main" val="13955909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67AB5-20ED-4FCA-8CDE-CCE5E7521F2F}"/>
              </a:ext>
            </a:extLst>
          </p:cNvPr>
          <p:cNvSpPr>
            <a:spLocks noGrp="1"/>
          </p:cNvSpPr>
          <p:nvPr>
            <p:ph type="title"/>
          </p:nvPr>
        </p:nvSpPr>
        <p:spPr/>
        <p:txBody>
          <a:bodyPr/>
          <a:lstStyle/>
          <a:p>
            <a:r>
              <a:rPr lang="en-US" b="1" dirty="0" err="1"/>
              <a:t>MPBio</a:t>
            </a:r>
            <a:r>
              <a:rPr lang="en-US" b="1" dirty="0"/>
              <a:t> </a:t>
            </a:r>
            <a:r>
              <a:rPr lang="en-US" b="1" dirty="0" err="1"/>
              <a:t>FastPrep</a:t>
            </a:r>
            <a:r>
              <a:rPr lang="en-US" b="1" dirty="0"/>
              <a:t> 24</a:t>
            </a:r>
          </a:p>
        </p:txBody>
      </p:sp>
      <p:graphicFrame>
        <p:nvGraphicFramePr>
          <p:cNvPr id="4" name="Content Placeholder 3">
            <a:extLst>
              <a:ext uri="{FF2B5EF4-FFF2-40B4-BE49-F238E27FC236}">
                <a16:creationId xmlns:a16="http://schemas.microsoft.com/office/drawing/2014/main" id="{7C1FCB40-125F-44FB-91DC-3EE366DB1F65}"/>
              </a:ext>
            </a:extLst>
          </p:cNvPr>
          <p:cNvGraphicFramePr>
            <a:graphicFrameLocks noGrp="1"/>
          </p:cNvGraphicFramePr>
          <p:nvPr>
            <p:ph idx="1"/>
          </p:nvPr>
        </p:nvGraphicFramePr>
        <p:xfrm>
          <a:off x="562039" y="951221"/>
          <a:ext cx="11159464" cy="52257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70168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A5FEDE-218B-4382-BE5A-D9C6CE7BF8E9}"/>
              </a:ext>
            </a:extLst>
          </p:cNvPr>
          <p:cNvSpPr>
            <a:spLocks noGrp="1"/>
          </p:cNvSpPr>
          <p:nvPr>
            <p:ph type="dt" sz="half" idx="18"/>
          </p:nvPr>
        </p:nvSpPr>
        <p:spPr/>
        <p:txBody>
          <a:bodyPr/>
          <a:lstStyle/>
          <a:p>
            <a:fld id="{92B87C6E-9F56-9A4E-BC38-C7FEA0F12D86}" type="datetime4">
              <a:rPr lang="en-US" smtClean="0"/>
              <a:t>May 14, 2020</a:t>
            </a:fld>
            <a:endParaRPr lang="en-US" dirty="0"/>
          </a:p>
        </p:txBody>
      </p:sp>
      <p:sp>
        <p:nvSpPr>
          <p:cNvPr id="3" name="Slide Number Placeholder 2">
            <a:extLst>
              <a:ext uri="{FF2B5EF4-FFF2-40B4-BE49-F238E27FC236}">
                <a16:creationId xmlns:a16="http://schemas.microsoft.com/office/drawing/2014/main" id="{5DCE45E0-2C03-4AD5-9536-0CAD20752DF3}"/>
              </a:ext>
            </a:extLst>
          </p:cNvPr>
          <p:cNvSpPr>
            <a:spLocks noGrp="1"/>
          </p:cNvSpPr>
          <p:nvPr>
            <p:ph type="sldNum" sz="quarter" idx="19"/>
          </p:nvPr>
        </p:nvSpPr>
        <p:spPr/>
        <p:txBody>
          <a:bodyPr/>
          <a:lstStyle/>
          <a:p>
            <a:fld id="{B6238B5B-F19C-E947-A0BC-87BD7983F871}" type="slidenum">
              <a:rPr lang="en-US" smtClean="0"/>
              <a:pPr/>
              <a:t>4</a:t>
            </a:fld>
            <a:endParaRPr lang="en-US" dirty="0"/>
          </a:p>
        </p:txBody>
      </p:sp>
      <p:sp>
        <p:nvSpPr>
          <p:cNvPr id="7" name="Title 1">
            <a:extLst>
              <a:ext uri="{FF2B5EF4-FFF2-40B4-BE49-F238E27FC236}">
                <a16:creationId xmlns:a16="http://schemas.microsoft.com/office/drawing/2014/main" id="{7159DB4D-138B-4352-B3D1-0E18D2541A83}"/>
              </a:ext>
            </a:extLst>
          </p:cNvPr>
          <p:cNvSpPr>
            <a:spLocks noGrp="1"/>
          </p:cNvSpPr>
          <p:nvPr>
            <p:ph type="title"/>
          </p:nvPr>
        </p:nvSpPr>
        <p:spPr>
          <a:xfrm>
            <a:off x="-1687400" y="467174"/>
            <a:ext cx="12192000" cy="562928"/>
          </a:xfrm>
        </p:spPr>
        <p:txBody>
          <a:bodyPr/>
          <a:lstStyle/>
          <a:p>
            <a:pPr algn="ctr"/>
            <a:r>
              <a:rPr lang="en-US" sz="3600" b="1" dirty="0"/>
              <a:t>Bias in </a:t>
            </a:r>
            <a:r>
              <a:rPr lang="en-US" sz="3600" b="1" dirty="0" err="1"/>
              <a:t>Microbiomics</a:t>
            </a:r>
            <a:r>
              <a:rPr lang="en-US" sz="3600" b="1" dirty="0"/>
              <a:t> Workflows</a:t>
            </a:r>
          </a:p>
        </p:txBody>
      </p:sp>
      <p:sp>
        <p:nvSpPr>
          <p:cNvPr id="8" name="Content Placeholder 2">
            <a:extLst>
              <a:ext uri="{FF2B5EF4-FFF2-40B4-BE49-F238E27FC236}">
                <a16:creationId xmlns:a16="http://schemas.microsoft.com/office/drawing/2014/main" id="{2EEAC8C1-6DA7-437E-BD68-3BADE10A00A3}"/>
              </a:ext>
            </a:extLst>
          </p:cNvPr>
          <p:cNvSpPr txBox="1">
            <a:spLocks/>
          </p:cNvSpPr>
          <p:nvPr/>
        </p:nvSpPr>
        <p:spPr>
          <a:xfrm>
            <a:off x="8001000" y="3320156"/>
            <a:ext cx="4038600" cy="279367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1867" b="0" kern="1200">
                <a:solidFill>
                  <a:srgbClr val="58595B"/>
                </a:solidFill>
                <a:latin typeface="+mn-lt"/>
                <a:ea typeface="+mn-ea"/>
                <a:cs typeface="+mn-cs"/>
              </a:defRPr>
            </a:lvl1pPr>
            <a:lvl2pPr marL="597393" indent="-231642" algn="l" defTabSz="914377" rtl="0" eaLnBrk="1" latinLnBrk="0" hangingPunct="1">
              <a:lnSpc>
                <a:spcPct val="90000"/>
              </a:lnSpc>
              <a:spcBef>
                <a:spcPts val="500"/>
              </a:spcBef>
              <a:spcAft>
                <a:spcPts val="0"/>
              </a:spcAft>
              <a:buFont typeface="Arial" panose="020B0604020202020204" pitchFamily="34" charset="0"/>
              <a:buChar char="•"/>
              <a:defRPr sz="1867" b="0" i="0" kern="1200" baseline="0">
                <a:solidFill>
                  <a:srgbClr val="58595B"/>
                </a:solidFill>
                <a:latin typeface="+mn-lt"/>
                <a:ea typeface="+mn-ea"/>
                <a:cs typeface="+mn-cs"/>
              </a:defRPr>
            </a:lvl2pPr>
            <a:lvl3pPr marL="963144" indent="-231642" algn="l" defTabSz="914377" rtl="0" eaLnBrk="1" latinLnBrk="0" hangingPunct="1">
              <a:lnSpc>
                <a:spcPct val="90000"/>
              </a:lnSpc>
              <a:spcBef>
                <a:spcPts val="500"/>
              </a:spcBef>
              <a:spcAft>
                <a:spcPts val="0"/>
              </a:spcAft>
              <a:buFont typeface="Arial" panose="020B0604020202020204" pitchFamily="34" charset="0"/>
              <a:buChar char="•"/>
              <a:defRPr sz="1867" b="0" kern="1200">
                <a:solidFill>
                  <a:srgbClr val="58595B"/>
                </a:solidFill>
                <a:latin typeface="+mn-lt"/>
                <a:ea typeface="+mn-ea"/>
                <a:cs typeface="+mn-cs"/>
              </a:defRPr>
            </a:lvl3pPr>
            <a:lvl4pPr marL="1328895" indent="-231642" algn="l" defTabSz="914377" rtl="0" eaLnBrk="1" latinLnBrk="0" hangingPunct="1">
              <a:lnSpc>
                <a:spcPct val="90000"/>
              </a:lnSpc>
              <a:spcBef>
                <a:spcPts val="500"/>
              </a:spcBef>
              <a:spcAft>
                <a:spcPts val="0"/>
              </a:spcAft>
              <a:buFont typeface="Arial" panose="020B0604020202020204" pitchFamily="34" charset="0"/>
              <a:buChar char="•"/>
              <a:defRPr sz="1867" b="0" i="0" kern="1200">
                <a:solidFill>
                  <a:srgbClr val="58595B"/>
                </a:solidFill>
                <a:latin typeface="+mn-lt"/>
                <a:ea typeface="+mn-ea"/>
                <a:cs typeface="+mn-cs"/>
              </a:defRPr>
            </a:lvl4pPr>
            <a:lvl5pPr marL="1694646" indent="-231642" algn="l" defTabSz="914377" rtl="0" eaLnBrk="1" latinLnBrk="0" hangingPunct="1">
              <a:lnSpc>
                <a:spcPct val="90000"/>
              </a:lnSpc>
              <a:spcBef>
                <a:spcPts val="500"/>
              </a:spcBef>
              <a:spcAft>
                <a:spcPts val="0"/>
              </a:spcAft>
              <a:buFont typeface="Arial" panose="020B0604020202020204" pitchFamily="34" charset="0"/>
              <a:buChar char="•"/>
              <a:defRPr sz="1867" b="0" kern="1200">
                <a:solidFill>
                  <a:srgbClr val="58595B"/>
                </a:solidFill>
                <a:latin typeface="+mn-lt"/>
                <a:ea typeface="+mn-ea"/>
                <a:cs typeface="+mn-cs"/>
              </a:defRPr>
            </a:lvl5pPr>
            <a:lvl6pPr marL="838179" indent="-868658" algn="l" defTabSz="914377" rtl="0" eaLnBrk="1" latinLnBrk="0" hangingPunct="1">
              <a:lnSpc>
                <a:spcPct val="90000"/>
              </a:lnSpc>
              <a:spcBef>
                <a:spcPts val="0"/>
              </a:spcBef>
              <a:spcAft>
                <a:spcPts val="800"/>
              </a:spcAft>
              <a:buFont typeface="Arial" panose="020B0604020202020204" pitchFamily="34" charset="0"/>
              <a:buNone/>
              <a:defRPr sz="133" kern="1200">
                <a:solidFill>
                  <a:schemeClr val="tx1"/>
                </a:solidFill>
                <a:latin typeface="+mn-lt"/>
                <a:ea typeface="+mn-ea"/>
                <a:cs typeface="+mn-cs"/>
              </a:defRPr>
            </a:lvl6pPr>
            <a:lvl7pPr marL="743693" indent="-259074" algn="l" defTabSz="914377" rtl="0" eaLnBrk="1" latinLnBrk="0" hangingPunct="1">
              <a:lnSpc>
                <a:spcPct val="90000"/>
              </a:lnSpc>
              <a:spcBef>
                <a:spcPts val="0"/>
              </a:spcBef>
              <a:spcAft>
                <a:spcPts val="800"/>
              </a:spcAft>
              <a:buFont typeface="Arial" panose="020B0604020202020204" pitchFamily="34" charset="0"/>
              <a:buChar char="•"/>
              <a:defRPr sz="7200" kern="1200">
                <a:solidFill>
                  <a:schemeClr val="tx1"/>
                </a:solidFill>
                <a:latin typeface="+mn-lt"/>
                <a:ea typeface="+mn-ea"/>
                <a:cs typeface="+mn-cs"/>
              </a:defRPr>
            </a:lvl7pPr>
            <a:lvl8pPr marL="365751" indent="-228594" algn="l" defTabSz="914377" rtl="0" eaLnBrk="1" latinLnBrk="0" hangingPunct="1">
              <a:lnSpc>
                <a:spcPct val="90000"/>
              </a:lnSpc>
              <a:spcBef>
                <a:spcPts val="0"/>
              </a:spcBef>
              <a:spcAft>
                <a:spcPts val="800"/>
              </a:spcAft>
              <a:buFont typeface="Arial" panose="020B0604020202020204" pitchFamily="34" charset="0"/>
              <a:buChar char="•"/>
              <a:defRPr sz="133"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5533" kern="1200">
                <a:solidFill>
                  <a:schemeClr val="tx1"/>
                </a:solidFill>
                <a:latin typeface="+mn-lt"/>
                <a:ea typeface="+mn-ea"/>
                <a:cs typeface="+mn-cs"/>
              </a:defRPr>
            </a:lvl9pPr>
          </a:lstStyle>
          <a:p>
            <a:pPr marL="0" indent="0" algn="just">
              <a:buFont typeface="Arial" panose="020B0604020202020204" pitchFamily="34" charset="0"/>
              <a:buNone/>
            </a:pPr>
            <a:r>
              <a:rPr lang="en-US" sz="2400" dirty="0"/>
              <a:t>“</a:t>
            </a:r>
            <a:r>
              <a:rPr lang="en-US" sz="2400" dirty="0">
                <a:solidFill>
                  <a:srgbClr val="FF0000"/>
                </a:solidFill>
              </a:rPr>
              <a:t>bias</a:t>
            </a:r>
            <a:r>
              <a:rPr lang="en-US" sz="2400" dirty="0"/>
              <a:t> occurs when </a:t>
            </a:r>
            <a:r>
              <a:rPr lang="en-US" sz="2400" b="1" dirty="0"/>
              <a:t>systematic error</a:t>
            </a:r>
            <a:r>
              <a:rPr lang="en-US" sz="2400" dirty="0"/>
              <a:t> is introduced into </a:t>
            </a:r>
            <a:r>
              <a:rPr lang="en-US" sz="2400" b="1" dirty="0"/>
              <a:t>sampling</a:t>
            </a:r>
            <a:r>
              <a:rPr lang="en-US" sz="2400" dirty="0"/>
              <a:t> or </a:t>
            </a:r>
            <a:r>
              <a:rPr lang="en-US" sz="2400" b="1" dirty="0"/>
              <a:t>testing</a:t>
            </a:r>
            <a:r>
              <a:rPr lang="en-US" sz="2400" dirty="0"/>
              <a:t> by selecting or encouraging one outcome or answer over others.”</a:t>
            </a:r>
          </a:p>
          <a:p>
            <a:pPr marL="0" indent="0" algn="just">
              <a:buFont typeface="Arial" panose="020B0604020202020204" pitchFamily="34" charset="0"/>
              <a:buNone/>
            </a:pPr>
            <a:endParaRPr lang="en-US" sz="2400" dirty="0"/>
          </a:p>
        </p:txBody>
      </p:sp>
      <p:sp>
        <p:nvSpPr>
          <p:cNvPr id="9" name="Shape 165">
            <a:extLst>
              <a:ext uri="{FF2B5EF4-FFF2-40B4-BE49-F238E27FC236}">
                <a16:creationId xmlns:a16="http://schemas.microsoft.com/office/drawing/2014/main" id="{EB1AA285-2D99-4929-8B4A-0DC20521C3CC}"/>
              </a:ext>
            </a:extLst>
          </p:cNvPr>
          <p:cNvSpPr/>
          <p:nvPr/>
        </p:nvSpPr>
        <p:spPr>
          <a:xfrm>
            <a:off x="0" y="5975329"/>
            <a:ext cx="8001000" cy="276998"/>
          </a:xfrm>
          <a:prstGeom prst="rect">
            <a:avLst/>
          </a:prstGeom>
          <a:noFill/>
          <a:ln>
            <a:noFill/>
          </a:ln>
        </p:spPr>
        <p:txBody>
          <a:bodyPr lIns="91425" tIns="45700" rIns="91425" bIns="45700" anchor="t" anchorCtr="0">
            <a:noAutofit/>
          </a:bodyPr>
          <a:lstStyle/>
          <a:p>
            <a:r>
              <a:rPr lang="en-US" sz="1200" dirty="0"/>
              <a:t>https://www.ncbi.nlm.nih.gov/pmc/articles/PMC2917255/</a:t>
            </a:r>
          </a:p>
        </p:txBody>
      </p:sp>
      <p:pic>
        <p:nvPicPr>
          <p:cNvPr id="10" name="Picture 2" descr="Image result for bias">
            <a:extLst>
              <a:ext uri="{FF2B5EF4-FFF2-40B4-BE49-F238E27FC236}">
                <a16:creationId xmlns:a16="http://schemas.microsoft.com/office/drawing/2014/main" id="{89A70812-9433-4638-B449-CE534A66055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462" r="25420" b="39820"/>
          <a:stretch/>
        </p:blipFill>
        <p:spPr bwMode="auto">
          <a:xfrm>
            <a:off x="8079044" y="1270622"/>
            <a:ext cx="3784600" cy="20889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5BB847F-F190-47B2-B24C-6E8011E5C596}"/>
              </a:ext>
            </a:extLst>
          </p:cNvPr>
          <p:cNvPicPr>
            <a:picLocks noChangeAspect="1"/>
          </p:cNvPicPr>
          <p:nvPr/>
        </p:nvPicPr>
        <p:blipFill rotWithShape="1">
          <a:blip r:embed="rId3"/>
          <a:srcRect r="74284"/>
          <a:stretch/>
        </p:blipFill>
        <p:spPr>
          <a:xfrm>
            <a:off x="765629" y="1270622"/>
            <a:ext cx="1947705" cy="4244975"/>
          </a:xfrm>
          <a:prstGeom prst="rect">
            <a:avLst/>
          </a:prstGeom>
        </p:spPr>
      </p:pic>
      <p:pic>
        <p:nvPicPr>
          <p:cNvPr id="12" name="Picture 11">
            <a:extLst>
              <a:ext uri="{FF2B5EF4-FFF2-40B4-BE49-F238E27FC236}">
                <a16:creationId xmlns:a16="http://schemas.microsoft.com/office/drawing/2014/main" id="{CBDC9E21-1472-40CF-8BEB-80D956B27C60}"/>
              </a:ext>
            </a:extLst>
          </p:cNvPr>
          <p:cNvPicPr>
            <a:picLocks noChangeAspect="1"/>
          </p:cNvPicPr>
          <p:nvPr/>
        </p:nvPicPr>
        <p:blipFill rotWithShape="1">
          <a:blip r:embed="rId3"/>
          <a:srcRect l="41944"/>
          <a:stretch/>
        </p:blipFill>
        <p:spPr>
          <a:xfrm>
            <a:off x="2713334" y="1270622"/>
            <a:ext cx="4397177" cy="4244975"/>
          </a:xfrm>
          <a:prstGeom prst="rect">
            <a:avLst/>
          </a:prstGeom>
        </p:spPr>
      </p:pic>
      <p:sp>
        <p:nvSpPr>
          <p:cNvPr id="13" name="Right Brace 12">
            <a:extLst>
              <a:ext uri="{FF2B5EF4-FFF2-40B4-BE49-F238E27FC236}">
                <a16:creationId xmlns:a16="http://schemas.microsoft.com/office/drawing/2014/main" id="{A538FAE4-B804-4EBD-82F1-F0579E67CA53}"/>
              </a:ext>
            </a:extLst>
          </p:cNvPr>
          <p:cNvSpPr/>
          <p:nvPr/>
        </p:nvSpPr>
        <p:spPr>
          <a:xfrm>
            <a:off x="6918172" y="1270622"/>
            <a:ext cx="894522" cy="4244975"/>
          </a:xfrm>
          <a:prstGeom prst="rightBrace">
            <a:avLst>
              <a:gd name="adj1" fmla="val 8333"/>
              <a:gd name="adj2" fmla="val 5398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953733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67AB5-20ED-4FCA-8CDE-CCE5E7521F2F}"/>
              </a:ext>
            </a:extLst>
          </p:cNvPr>
          <p:cNvSpPr>
            <a:spLocks noGrp="1"/>
          </p:cNvSpPr>
          <p:nvPr>
            <p:ph type="title"/>
          </p:nvPr>
        </p:nvSpPr>
        <p:spPr/>
        <p:txBody>
          <a:bodyPr/>
          <a:lstStyle/>
          <a:p>
            <a:r>
              <a:rPr lang="en-US" b="1" dirty="0" err="1"/>
              <a:t>MPBio</a:t>
            </a:r>
            <a:r>
              <a:rPr lang="en-US" b="1" dirty="0"/>
              <a:t> </a:t>
            </a:r>
            <a:r>
              <a:rPr lang="en-US" b="1" dirty="0" err="1"/>
              <a:t>FastPrep</a:t>
            </a:r>
            <a:r>
              <a:rPr lang="en-US" b="1" dirty="0"/>
              <a:t> 24</a:t>
            </a:r>
          </a:p>
        </p:txBody>
      </p:sp>
      <p:graphicFrame>
        <p:nvGraphicFramePr>
          <p:cNvPr id="4" name="Content Placeholder 3">
            <a:extLst>
              <a:ext uri="{FF2B5EF4-FFF2-40B4-BE49-F238E27FC236}">
                <a16:creationId xmlns:a16="http://schemas.microsoft.com/office/drawing/2014/main" id="{7C1FCB40-125F-44FB-91DC-3EE366DB1F65}"/>
              </a:ext>
            </a:extLst>
          </p:cNvPr>
          <p:cNvGraphicFramePr>
            <a:graphicFrameLocks noGrp="1"/>
          </p:cNvGraphicFramePr>
          <p:nvPr>
            <p:ph idx="1"/>
          </p:nvPr>
        </p:nvGraphicFramePr>
        <p:xfrm>
          <a:off x="562039" y="951221"/>
          <a:ext cx="11159464" cy="5225742"/>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7FD363B6-DD0C-42B4-BECC-5F8D43E74B15}"/>
              </a:ext>
            </a:extLst>
          </p:cNvPr>
          <p:cNvSpPr/>
          <p:nvPr/>
        </p:nvSpPr>
        <p:spPr>
          <a:xfrm>
            <a:off x="1325828" y="1546502"/>
            <a:ext cx="10248645" cy="1018728"/>
          </a:xfrm>
          <a:prstGeom prst="rect">
            <a:avLst/>
          </a:pr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t>Target Zone</a:t>
            </a:r>
          </a:p>
        </p:txBody>
      </p:sp>
    </p:spTree>
    <p:extLst>
      <p:ext uri="{BB962C8B-B14F-4D97-AF65-F5344CB8AC3E}">
        <p14:creationId xmlns:p14="http://schemas.microsoft.com/office/powerpoint/2010/main" val="3160278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67AB5-20ED-4FCA-8CDE-CCE5E7521F2F}"/>
              </a:ext>
            </a:extLst>
          </p:cNvPr>
          <p:cNvSpPr>
            <a:spLocks noGrp="1"/>
          </p:cNvSpPr>
          <p:nvPr>
            <p:ph type="title"/>
          </p:nvPr>
        </p:nvSpPr>
        <p:spPr/>
        <p:txBody>
          <a:bodyPr/>
          <a:lstStyle/>
          <a:p>
            <a:r>
              <a:rPr lang="en-US" b="1" dirty="0" err="1"/>
              <a:t>MPBio</a:t>
            </a:r>
            <a:r>
              <a:rPr lang="en-US" b="1" dirty="0"/>
              <a:t> </a:t>
            </a:r>
            <a:r>
              <a:rPr lang="en-US" b="1" dirty="0" err="1"/>
              <a:t>FastPrep</a:t>
            </a:r>
            <a:r>
              <a:rPr lang="en-US" b="1" dirty="0"/>
              <a:t> 24</a:t>
            </a:r>
          </a:p>
        </p:txBody>
      </p:sp>
      <p:graphicFrame>
        <p:nvGraphicFramePr>
          <p:cNvPr id="4" name="Content Placeholder 3">
            <a:extLst>
              <a:ext uri="{FF2B5EF4-FFF2-40B4-BE49-F238E27FC236}">
                <a16:creationId xmlns:a16="http://schemas.microsoft.com/office/drawing/2014/main" id="{7C1FCB40-125F-44FB-91DC-3EE366DB1F65}"/>
              </a:ext>
            </a:extLst>
          </p:cNvPr>
          <p:cNvGraphicFramePr>
            <a:graphicFrameLocks noGrp="1"/>
          </p:cNvGraphicFramePr>
          <p:nvPr>
            <p:ph idx="1"/>
          </p:nvPr>
        </p:nvGraphicFramePr>
        <p:xfrm>
          <a:off x="562039" y="951221"/>
          <a:ext cx="11159464" cy="52257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485975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ED996-4E24-4FFB-9E1C-705E74350AE0}"/>
              </a:ext>
            </a:extLst>
          </p:cNvPr>
          <p:cNvSpPr>
            <a:spLocks noGrp="1"/>
          </p:cNvSpPr>
          <p:nvPr>
            <p:ph type="title"/>
          </p:nvPr>
        </p:nvSpPr>
        <p:spPr/>
        <p:txBody>
          <a:bodyPr/>
          <a:lstStyle/>
          <a:p>
            <a:r>
              <a:rPr lang="en-US" b="1" dirty="0"/>
              <a:t>MP Bio </a:t>
            </a:r>
            <a:r>
              <a:rPr lang="en-US" b="1" dirty="0" err="1"/>
              <a:t>Fastprep</a:t>
            </a:r>
            <a:r>
              <a:rPr lang="en-US" b="1" dirty="0"/>
              <a:t> 24</a:t>
            </a:r>
          </a:p>
        </p:txBody>
      </p:sp>
      <p:graphicFrame>
        <p:nvGraphicFramePr>
          <p:cNvPr id="4" name="Content Placeholder 3">
            <a:extLst>
              <a:ext uri="{FF2B5EF4-FFF2-40B4-BE49-F238E27FC236}">
                <a16:creationId xmlns:a16="http://schemas.microsoft.com/office/drawing/2014/main" id="{DF7C3AEB-F791-4D69-B41A-49547276B322}"/>
              </a:ext>
            </a:extLst>
          </p:cNvPr>
          <p:cNvGraphicFramePr>
            <a:graphicFrameLocks noGrp="1"/>
          </p:cNvGraphicFramePr>
          <p:nvPr>
            <p:ph idx="1"/>
          </p:nvPr>
        </p:nvGraphicFramePr>
        <p:xfrm>
          <a:off x="0" y="1362456"/>
          <a:ext cx="12192000" cy="50383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410107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638C4-0852-4AB5-8081-DD795EC5BC79}"/>
              </a:ext>
            </a:extLst>
          </p:cNvPr>
          <p:cNvSpPr>
            <a:spLocks noGrp="1"/>
          </p:cNvSpPr>
          <p:nvPr>
            <p:ph type="title"/>
          </p:nvPr>
        </p:nvSpPr>
        <p:spPr/>
        <p:txBody>
          <a:bodyPr/>
          <a:lstStyle/>
          <a:p>
            <a:r>
              <a:rPr lang="en-US" b="1" dirty="0"/>
              <a:t>Vortex Genie + Adapter</a:t>
            </a:r>
          </a:p>
        </p:txBody>
      </p:sp>
      <p:graphicFrame>
        <p:nvGraphicFramePr>
          <p:cNvPr id="4" name="Content Placeholder 3">
            <a:extLst>
              <a:ext uri="{FF2B5EF4-FFF2-40B4-BE49-F238E27FC236}">
                <a16:creationId xmlns:a16="http://schemas.microsoft.com/office/drawing/2014/main" id="{456349D3-6079-43BB-A49C-EB99E6EFDC88}"/>
              </a:ext>
            </a:extLst>
          </p:cNvPr>
          <p:cNvGraphicFramePr>
            <a:graphicFrameLocks noGrp="1"/>
          </p:cNvGraphicFramePr>
          <p:nvPr>
            <p:ph idx="1"/>
          </p:nvPr>
        </p:nvGraphicFramePr>
        <p:xfrm>
          <a:off x="838200" y="1031001"/>
          <a:ext cx="10515600" cy="51459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987533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F4B44-6F79-4316-A9B3-C0EE8129ADD3}"/>
              </a:ext>
            </a:extLst>
          </p:cNvPr>
          <p:cNvSpPr>
            <a:spLocks noGrp="1"/>
          </p:cNvSpPr>
          <p:nvPr>
            <p:ph type="title"/>
          </p:nvPr>
        </p:nvSpPr>
        <p:spPr/>
        <p:txBody>
          <a:bodyPr/>
          <a:lstStyle/>
          <a:p>
            <a:r>
              <a:rPr lang="en-US" b="1" dirty="0"/>
              <a:t>Vortex Genie + Adapter</a:t>
            </a:r>
          </a:p>
        </p:txBody>
      </p:sp>
      <p:graphicFrame>
        <p:nvGraphicFramePr>
          <p:cNvPr id="5" name="Content Placeholder 4">
            <a:extLst>
              <a:ext uri="{FF2B5EF4-FFF2-40B4-BE49-F238E27FC236}">
                <a16:creationId xmlns:a16="http://schemas.microsoft.com/office/drawing/2014/main" id="{E3F96C89-3258-4D1A-B32C-5AC9F91941CC}"/>
              </a:ext>
            </a:extLst>
          </p:cNvPr>
          <p:cNvGraphicFramePr>
            <a:graphicFrameLocks noGrp="1"/>
          </p:cNvGraphicFramePr>
          <p:nvPr>
            <p:ph idx="1"/>
          </p:nvPr>
        </p:nvGraphicFramePr>
        <p:xfrm>
          <a:off x="0" y="1399032"/>
          <a:ext cx="12192000" cy="50017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555952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7B1B62-61BB-477D-9054-A34B7C6D6C7F}"/>
              </a:ext>
            </a:extLst>
          </p:cNvPr>
          <p:cNvSpPr>
            <a:spLocks noGrp="1"/>
          </p:cNvSpPr>
          <p:nvPr>
            <p:ph type="dt" sz="half" idx="18"/>
          </p:nvPr>
        </p:nvSpPr>
        <p:spPr/>
        <p:txBody>
          <a:bodyPr/>
          <a:lstStyle/>
          <a:p>
            <a:fld id="{92B87C6E-9F56-9A4E-BC38-C7FEA0F12D86}" type="datetime4">
              <a:rPr lang="en-US" smtClean="0"/>
              <a:t>May 14, 2020</a:t>
            </a:fld>
            <a:endParaRPr lang="en-US" dirty="0"/>
          </a:p>
        </p:txBody>
      </p:sp>
      <p:sp>
        <p:nvSpPr>
          <p:cNvPr id="3" name="Slide Number Placeholder 2">
            <a:extLst>
              <a:ext uri="{FF2B5EF4-FFF2-40B4-BE49-F238E27FC236}">
                <a16:creationId xmlns:a16="http://schemas.microsoft.com/office/drawing/2014/main" id="{03C340EE-0FA3-43AB-8931-293A59629112}"/>
              </a:ext>
            </a:extLst>
          </p:cNvPr>
          <p:cNvSpPr>
            <a:spLocks noGrp="1"/>
          </p:cNvSpPr>
          <p:nvPr>
            <p:ph type="sldNum" sz="quarter" idx="19"/>
          </p:nvPr>
        </p:nvSpPr>
        <p:spPr/>
        <p:txBody>
          <a:bodyPr/>
          <a:lstStyle/>
          <a:p>
            <a:fld id="{B6238B5B-F19C-E947-A0BC-87BD7983F871}" type="slidenum">
              <a:rPr lang="en-US" smtClean="0"/>
              <a:pPr/>
              <a:t>45</a:t>
            </a:fld>
            <a:endParaRPr lang="en-US" dirty="0"/>
          </a:p>
        </p:txBody>
      </p:sp>
      <p:sp>
        <p:nvSpPr>
          <p:cNvPr id="7" name="Title 1">
            <a:extLst>
              <a:ext uri="{FF2B5EF4-FFF2-40B4-BE49-F238E27FC236}">
                <a16:creationId xmlns:a16="http://schemas.microsoft.com/office/drawing/2014/main" id="{A3FC3DF3-4E2D-468F-A6EA-862AC63054FF}"/>
              </a:ext>
            </a:extLst>
          </p:cNvPr>
          <p:cNvSpPr>
            <a:spLocks noGrp="1"/>
          </p:cNvSpPr>
          <p:nvPr>
            <p:ph type="title"/>
          </p:nvPr>
        </p:nvSpPr>
        <p:spPr>
          <a:xfrm>
            <a:off x="838200" y="365125"/>
            <a:ext cx="10515600" cy="671195"/>
          </a:xfrm>
        </p:spPr>
        <p:txBody>
          <a:bodyPr/>
          <a:lstStyle/>
          <a:p>
            <a:r>
              <a:rPr lang="en-US" b="1" dirty="0"/>
              <a:t>How Does This Affect My Results?</a:t>
            </a:r>
            <a:br>
              <a:rPr lang="en-US" b="1" dirty="0"/>
            </a:br>
            <a:r>
              <a:rPr lang="en-US" b="1" dirty="0"/>
              <a:t>F/B ratio at least is changed</a:t>
            </a:r>
          </a:p>
        </p:txBody>
      </p:sp>
      <p:graphicFrame>
        <p:nvGraphicFramePr>
          <p:cNvPr id="8" name="Chart 7">
            <a:extLst>
              <a:ext uri="{FF2B5EF4-FFF2-40B4-BE49-F238E27FC236}">
                <a16:creationId xmlns:a16="http://schemas.microsoft.com/office/drawing/2014/main" id="{32B137CD-CC2A-41A1-80D2-D78A757E1C96}"/>
              </a:ext>
            </a:extLst>
          </p:cNvPr>
          <p:cNvGraphicFramePr>
            <a:graphicFrameLocks/>
          </p:cNvGraphicFramePr>
          <p:nvPr/>
        </p:nvGraphicFramePr>
        <p:xfrm>
          <a:off x="274320" y="1169126"/>
          <a:ext cx="5115814" cy="5022668"/>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878A9D42-9BAD-4E08-B709-CF2FB43C2932}"/>
              </a:ext>
            </a:extLst>
          </p:cNvPr>
          <p:cNvSpPr txBox="1"/>
          <p:nvPr/>
        </p:nvSpPr>
        <p:spPr>
          <a:xfrm>
            <a:off x="5468983" y="1859339"/>
            <a:ext cx="6244046" cy="3139321"/>
          </a:xfrm>
          <a:prstGeom prst="rect">
            <a:avLst/>
          </a:prstGeom>
          <a:noFill/>
        </p:spPr>
        <p:txBody>
          <a:bodyPr wrap="square" rtlCol="0">
            <a:spAutoFit/>
          </a:bodyPr>
          <a:lstStyle/>
          <a:p>
            <a:pPr marL="285750" indent="-285750">
              <a:buFont typeface="Arial" panose="020B0604020202020204" pitchFamily="34" charset="0"/>
              <a:buChar char="•"/>
            </a:pPr>
            <a:r>
              <a:rPr lang="en-US" b="1" dirty="0"/>
              <a:t>Bacterial MIQ Score calculated using </a:t>
            </a:r>
            <a:r>
              <a:rPr lang="en-US" b="1" dirty="0" err="1"/>
              <a:t>ZymoBIOMICS</a:t>
            </a:r>
            <a:r>
              <a:rPr lang="en-US" b="1" dirty="0"/>
              <a:t> mock community standard</a:t>
            </a:r>
          </a:p>
          <a:p>
            <a:endParaRPr lang="en-US" b="1" dirty="0"/>
          </a:p>
          <a:p>
            <a:pPr marL="285750" indent="-285750">
              <a:buFont typeface="Arial" panose="020B0604020202020204" pitchFamily="34" charset="0"/>
              <a:buChar char="•"/>
            </a:pPr>
            <a:r>
              <a:rPr lang="en-US" b="1" dirty="0"/>
              <a:t>Firmicutes/Bacteroidetes ratio calculated on a repeated stool sample with identical processing, other than bead matrix</a:t>
            </a:r>
          </a:p>
          <a:p>
            <a:endParaRPr lang="en-US" b="1" dirty="0"/>
          </a:p>
          <a:p>
            <a:pPr marL="285750" indent="-285750">
              <a:buFont typeface="Arial" panose="020B0604020202020204" pitchFamily="34" charset="0"/>
              <a:buChar char="•"/>
            </a:pPr>
            <a:r>
              <a:rPr lang="en-US" b="1" dirty="0"/>
              <a:t>Each point represents the mean of at least three replicates using a different bead matrix, with other processing steps identical</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Pearson Correlation = 0.835, </a:t>
            </a:r>
            <a:r>
              <a:rPr lang="en-US" b="1" i="1" dirty="0"/>
              <a:t>p</a:t>
            </a:r>
            <a:r>
              <a:rPr lang="en-US" b="1" dirty="0"/>
              <a:t> = 3.7×10</a:t>
            </a:r>
            <a:r>
              <a:rPr lang="en-US" b="1" baseline="30000" dirty="0"/>
              <a:t>–11</a:t>
            </a:r>
          </a:p>
        </p:txBody>
      </p:sp>
    </p:spTree>
    <p:extLst>
      <p:ext uri="{BB962C8B-B14F-4D97-AF65-F5344CB8AC3E}">
        <p14:creationId xmlns:p14="http://schemas.microsoft.com/office/powerpoint/2010/main" val="33633524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A044A3-0054-4711-9B8F-191BD6C51F55}"/>
              </a:ext>
            </a:extLst>
          </p:cNvPr>
          <p:cNvSpPr>
            <a:spLocks noGrp="1"/>
          </p:cNvSpPr>
          <p:nvPr>
            <p:ph type="dt" sz="half" idx="18"/>
          </p:nvPr>
        </p:nvSpPr>
        <p:spPr/>
        <p:txBody>
          <a:bodyPr/>
          <a:lstStyle/>
          <a:p>
            <a:fld id="{277AD0DB-988E-4E4A-9FF3-E2C69BC94326}" type="datetime4">
              <a:rPr lang="en-US" smtClean="0"/>
              <a:t>May 14, 2020</a:t>
            </a:fld>
            <a:endParaRPr lang="en-US" dirty="0"/>
          </a:p>
        </p:txBody>
      </p:sp>
      <p:sp>
        <p:nvSpPr>
          <p:cNvPr id="3" name="Slide Number Placeholder 2">
            <a:extLst>
              <a:ext uri="{FF2B5EF4-FFF2-40B4-BE49-F238E27FC236}">
                <a16:creationId xmlns:a16="http://schemas.microsoft.com/office/drawing/2014/main" id="{9A61ADCC-BEF1-4421-8AD9-A05C4A910941}"/>
              </a:ext>
            </a:extLst>
          </p:cNvPr>
          <p:cNvSpPr>
            <a:spLocks noGrp="1"/>
          </p:cNvSpPr>
          <p:nvPr>
            <p:ph type="sldNum" sz="quarter" idx="19"/>
          </p:nvPr>
        </p:nvSpPr>
        <p:spPr/>
        <p:txBody>
          <a:bodyPr/>
          <a:lstStyle/>
          <a:p>
            <a:fld id="{B6238B5B-F19C-E947-A0BC-87BD7983F871}" type="slidenum">
              <a:rPr lang="en-US" smtClean="0"/>
              <a:pPr/>
              <a:t>46</a:t>
            </a:fld>
            <a:endParaRPr lang="en-US" dirty="0"/>
          </a:p>
        </p:txBody>
      </p:sp>
      <p:sp>
        <p:nvSpPr>
          <p:cNvPr id="4" name="Text Placeholder 3">
            <a:extLst>
              <a:ext uri="{FF2B5EF4-FFF2-40B4-BE49-F238E27FC236}">
                <a16:creationId xmlns:a16="http://schemas.microsoft.com/office/drawing/2014/main" id="{F85AD4BB-B18E-41DC-8832-F82C5B9BC9DF}"/>
              </a:ext>
            </a:extLst>
          </p:cNvPr>
          <p:cNvSpPr>
            <a:spLocks noGrp="1"/>
          </p:cNvSpPr>
          <p:nvPr>
            <p:ph type="body" sz="quarter" idx="20"/>
          </p:nvPr>
        </p:nvSpPr>
        <p:spPr/>
        <p:txBody>
          <a:bodyPr/>
          <a:lstStyle/>
          <a:p>
            <a:r>
              <a:rPr lang="en-US" dirty="0"/>
              <a:t>Sample collection and preservation</a:t>
            </a:r>
          </a:p>
        </p:txBody>
      </p:sp>
    </p:spTree>
    <p:extLst>
      <p:ext uri="{BB962C8B-B14F-4D97-AF65-F5344CB8AC3E}">
        <p14:creationId xmlns:p14="http://schemas.microsoft.com/office/powerpoint/2010/main" val="36202843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04599-C776-4E28-96B2-77C11F570CA3}"/>
              </a:ext>
            </a:extLst>
          </p:cNvPr>
          <p:cNvSpPr>
            <a:spLocks noGrp="1"/>
          </p:cNvSpPr>
          <p:nvPr>
            <p:ph type="title"/>
          </p:nvPr>
        </p:nvSpPr>
        <p:spPr>
          <a:xfrm>
            <a:off x="838200" y="524042"/>
            <a:ext cx="10515600" cy="553998"/>
          </a:xfrm>
        </p:spPr>
        <p:txBody>
          <a:bodyPr/>
          <a:lstStyle/>
          <a:p>
            <a:r>
              <a:rPr lang="en-US" dirty="0"/>
              <a:t>Bioburden: AKA the Kit-</a:t>
            </a:r>
            <a:r>
              <a:rPr lang="en-US" dirty="0" err="1"/>
              <a:t>ome</a:t>
            </a:r>
            <a:endParaRPr lang="en-US" dirty="0"/>
          </a:p>
        </p:txBody>
      </p:sp>
      <p:pic>
        <p:nvPicPr>
          <p:cNvPr id="6" name="Picture 5" descr="A picture containing black, sitting, table, dark&#10;&#10;Description automatically generated">
            <a:extLst>
              <a:ext uri="{FF2B5EF4-FFF2-40B4-BE49-F238E27FC236}">
                <a16:creationId xmlns:a16="http://schemas.microsoft.com/office/drawing/2014/main" id="{11FCEB23-CB39-4B9F-8247-D08A8496AD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252" y="336194"/>
            <a:ext cx="9683496" cy="6778447"/>
          </a:xfrm>
          <a:prstGeom prst="rect">
            <a:avLst/>
          </a:prstGeom>
        </p:spPr>
      </p:pic>
    </p:spTree>
    <p:extLst>
      <p:ext uri="{BB962C8B-B14F-4D97-AF65-F5344CB8AC3E}">
        <p14:creationId xmlns:p14="http://schemas.microsoft.com/office/powerpoint/2010/main" val="42472923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3C243A-82BD-42DA-B704-3041F8697017}"/>
              </a:ext>
            </a:extLst>
          </p:cNvPr>
          <p:cNvPicPr>
            <a:picLocks noChangeAspect="1"/>
          </p:cNvPicPr>
          <p:nvPr/>
        </p:nvPicPr>
        <p:blipFill rotWithShape="1">
          <a:blip r:embed="rId3"/>
          <a:srcRect b="31891"/>
          <a:stretch/>
        </p:blipFill>
        <p:spPr>
          <a:xfrm>
            <a:off x="0" y="338802"/>
            <a:ext cx="12192000" cy="6028556"/>
          </a:xfrm>
          <a:prstGeom prst="rect">
            <a:avLst/>
          </a:prstGeom>
        </p:spPr>
      </p:pic>
      <p:pic>
        <p:nvPicPr>
          <p:cNvPr id="11" name="Content Placeholder 12">
            <a:extLst>
              <a:ext uri="{FF2B5EF4-FFF2-40B4-BE49-F238E27FC236}">
                <a16:creationId xmlns:a16="http://schemas.microsoft.com/office/drawing/2014/main" id="{B5BDC403-1B5F-4CB6-BAEA-77278F4A66D8}"/>
              </a:ext>
            </a:extLst>
          </p:cNvPr>
          <p:cNvPicPr>
            <a:picLocks noGrp="1" noChangeAspect="1"/>
          </p:cNvPicPr>
          <p:nvPr>
            <p:ph sz="half" idx="1"/>
          </p:nvPr>
        </p:nvPicPr>
        <p:blipFill rotWithShape="1">
          <a:blip r:embed="rId4"/>
          <a:srcRect b="61526"/>
          <a:stretch/>
        </p:blipFill>
        <p:spPr>
          <a:xfrm>
            <a:off x="2076478" y="1169601"/>
            <a:ext cx="8039044" cy="12630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D3778CAF-51CC-4C36-93EF-BCE49AD3DE6B}"/>
              </a:ext>
            </a:extLst>
          </p:cNvPr>
          <p:cNvSpPr txBox="1"/>
          <p:nvPr/>
        </p:nvSpPr>
        <p:spPr>
          <a:xfrm>
            <a:off x="148218" y="5911417"/>
            <a:ext cx="3446649"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May/June 2018 Vol 3 (3) e00031-18</a:t>
            </a:r>
          </a:p>
        </p:txBody>
      </p:sp>
      <p:sp>
        <p:nvSpPr>
          <p:cNvPr id="13" name="Text Placeholder 5">
            <a:extLst>
              <a:ext uri="{FF2B5EF4-FFF2-40B4-BE49-F238E27FC236}">
                <a16:creationId xmlns:a16="http://schemas.microsoft.com/office/drawing/2014/main" id="{2D2BA576-A1B1-4168-B37D-BA0452506CAC}"/>
              </a:ext>
            </a:extLst>
          </p:cNvPr>
          <p:cNvSpPr txBox="1">
            <a:spLocks/>
          </p:cNvSpPr>
          <p:nvPr/>
        </p:nvSpPr>
        <p:spPr>
          <a:xfrm>
            <a:off x="0" y="338804"/>
            <a:ext cx="12192000" cy="702919"/>
          </a:xfrm>
          <a:prstGeom prst="rect">
            <a:avLst/>
          </a:prstGeom>
          <a:solidFill>
            <a:schemeClr val="bg1">
              <a:alpha val="54000"/>
            </a:schemeClr>
          </a:solidFill>
        </p:spPr>
        <p:txBody>
          <a:bodyPr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400" b="1" dirty="0">
                <a:latin typeface="Arial" panose="020B0604020202020204" pitchFamily="34" charset="0"/>
                <a:cs typeface="Arial" panose="020B0604020202020204" pitchFamily="34" charset="0"/>
              </a:rPr>
              <a:t>A Microbiome Is a Living Sample, Responsive to Environmental Conditions</a:t>
            </a:r>
          </a:p>
        </p:txBody>
      </p:sp>
      <p:grpSp>
        <p:nvGrpSpPr>
          <p:cNvPr id="3" name="Group 2">
            <a:extLst>
              <a:ext uri="{FF2B5EF4-FFF2-40B4-BE49-F238E27FC236}">
                <a16:creationId xmlns:a16="http://schemas.microsoft.com/office/drawing/2014/main" id="{82200A2B-73FE-4C7C-8435-B4ADADB35DE4}"/>
              </a:ext>
            </a:extLst>
          </p:cNvPr>
          <p:cNvGrpSpPr/>
          <p:nvPr/>
        </p:nvGrpSpPr>
        <p:grpSpPr>
          <a:xfrm>
            <a:off x="4274344" y="2558258"/>
            <a:ext cx="3621881" cy="3860990"/>
            <a:chOff x="4274344" y="2558258"/>
            <a:chExt cx="3621881" cy="3860990"/>
          </a:xfrm>
        </p:grpSpPr>
        <p:grpSp>
          <p:nvGrpSpPr>
            <p:cNvPr id="16" name="Group 15">
              <a:extLst>
                <a:ext uri="{FF2B5EF4-FFF2-40B4-BE49-F238E27FC236}">
                  <a16:creationId xmlns:a16="http://schemas.microsoft.com/office/drawing/2014/main" id="{EE3947E6-B26F-492E-AE0D-A1D168EE29EB}"/>
                </a:ext>
              </a:extLst>
            </p:cNvPr>
            <p:cNvGrpSpPr/>
            <p:nvPr/>
          </p:nvGrpSpPr>
          <p:grpSpPr>
            <a:xfrm>
              <a:off x="4367368" y="2558258"/>
              <a:ext cx="3432175" cy="3625850"/>
              <a:chOff x="3839138" y="1773238"/>
              <a:chExt cx="3432175" cy="3625850"/>
            </a:xfrm>
          </p:grpSpPr>
          <p:pic>
            <p:nvPicPr>
              <p:cNvPr id="17" name="Picture 2">
                <a:extLst>
                  <a:ext uri="{FF2B5EF4-FFF2-40B4-BE49-F238E27FC236}">
                    <a16:creationId xmlns:a16="http://schemas.microsoft.com/office/drawing/2014/main" id="{A418A49F-9F9E-439F-9DFC-0039F0914A2C}"/>
                  </a:ext>
                </a:extLst>
              </p:cNvPr>
              <p:cNvPicPr>
                <a:picLocks noChangeAspect="1"/>
              </p:cNvPicPr>
              <p:nvPr/>
            </p:nvPicPr>
            <p:blipFill rotWithShape="1">
              <a:blip r:embed="rId5"/>
              <a:srcRect r="62176"/>
              <a:stretch/>
            </p:blipFill>
            <p:spPr bwMode="auto">
              <a:xfrm>
                <a:off x="3839138" y="1779588"/>
                <a:ext cx="3432175" cy="36195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8" name="Rectangle: Rounded Corners 17">
                <a:extLst>
                  <a:ext uri="{FF2B5EF4-FFF2-40B4-BE49-F238E27FC236}">
                    <a16:creationId xmlns:a16="http://schemas.microsoft.com/office/drawing/2014/main" id="{910D977F-0815-480C-8D1D-84D34042D9FB}"/>
                  </a:ext>
                </a:extLst>
              </p:cNvPr>
              <p:cNvSpPr/>
              <p:nvPr/>
            </p:nvSpPr>
            <p:spPr>
              <a:xfrm>
                <a:off x="4678926" y="1773238"/>
                <a:ext cx="2592387" cy="9747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 name="TextBox 1">
              <a:extLst>
                <a:ext uri="{FF2B5EF4-FFF2-40B4-BE49-F238E27FC236}">
                  <a16:creationId xmlns:a16="http://schemas.microsoft.com/office/drawing/2014/main" id="{755570CA-7F32-4D03-A9AB-2070021DFB57}"/>
                </a:ext>
              </a:extLst>
            </p:cNvPr>
            <p:cNvSpPr txBox="1"/>
            <p:nvPr/>
          </p:nvSpPr>
          <p:spPr>
            <a:xfrm>
              <a:off x="4274344" y="6080694"/>
              <a:ext cx="3621881" cy="338554"/>
            </a:xfrm>
            <a:prstGeom prst="rect">
              <a:avLst/>
            </a:prstGeom>
            <a:solidFill>
              <a:schemeClr val="bg1"/>
            </a:solidFill>
          </p:spPr>
          <p:txBody>
            <a:bodyPr wrap="square" rtlCol="0">
              <a:spAutoFit/>
            </a:bodyPr>
            <a:lstStyle/>
            <a:p>
              <a:pPr algn="ctr"/>
              <a:r>
                <a:rPr lang="en-US" sz="1600" dirty="0"/>
                <a:t>Stool Samples at Room Temperature</a:t>
              </a:r>
            </a:p>
          </p:txBody>
        </p:sp>
      </p:grpSp>
    </p:spTree>
    <p:extLst>
      <p:ext uri="{BB962C8B-B14F-4D97-AF65-F5344CB8AC3E}">
        <p14:creationId xmlns:p14="http://schemas.microsoft.com/office/powerpoint/2010/main" val="19259610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3C243A-82BD-42DA-B704-3041F8697017}"/>
              </a:ext>
            </a:extLst>
          </p:cNvPr>
          <p:cNvPicPr>
            <a:picLocks noChangeAspect="1"/>
          </p:cNvPicPr>
          <p:nvPr/>
        </p:nvPicPr>
        <p:blipFill rotWithShape="1">
          <a:blip r:embed="rId3"/>
          <a:srcRect b="31891"/>
          <a:stretch/>
        </p:blipFill>
        <p:spPr>
          <a:xfrm>
            <a:off x="0" y="338802"/>
            <a:ext cx="12192000" cy="6028556"/>
          </a:xfrm>
          <a:prstGeom prst="rect">
            <a:avLst/>
          </a:prstGeom>
        </p:spPr>
      </p:pic>
      <p:pic>
        <p:nvPicPr>
          <p:cNvPr id="11" name="Content Placeholder 12">
            <a:extLst>
              <a:ext uri="{FF2B5EF4-FFF2-40B4-BE49-F238E27FC236}">
                <a16:creationId xmlns:a16="http://schemas.microsoft.com/office/drawing/2014/main" id="{B5BDC403-1B5F-4CB6-BAEA-77278F4A66D8}"/>
              </a:ext>
            </a:extLst>
          </p:cNvPr>
          <p:cNvPicPr>
            <a:picLocks noGrp="1" noChangeAspect="1"/>
          </p:cNvPicPr>
          <p:nvPr>
            <p:ph sz="half" idx="1"/>
          </p:nvPr>
        </p:nvPicPr>
        <p:blipFill rotWithShape="1">
          <a:blip r:embed="rId4"/>
          <a:srcRect b="61526"/>
          <a:stretch/>
        </p:blipFill>
        <p:spPr>
          <a:xfrm>
            <a:off x="2076478" y="1169601"/>
            <a:ext cx="8039044" cy="12630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D3778CAF-51CC-4C36-93EF-BCE49AD3DE6B}"/>
              </a:ext>
            </a:extLst>
          </p:cNvPr>
          <p:cNvSpPr txBox="1"/>
          <p:nvPr/>
        </p:nvSpPr>
        <p:spPr>
          <a:xfrm>
            <a:off x="148216" y="5909057"/>
            <a:ext cx="3446649"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May/June 2018 Vol 3 (3) e00031-18</a:t>
            </a:r>
          </a:p>
        </p:txBody>
      </p:sp>
      <p:grpSp>
        <p:nvGrpSpPr>
          <p:cNvPr id="16" name="Group 15">
            <a:extLst>
              <a:ext uri="{FF2B5EF4-FFF2-40B4-BE49-F238E27FC236}">
                <a16:creationId xmlns:a16="http://schemas.microsoft.com/office/drawing/2014/main" id="{EE3947E6-B26F-492E-AE0D-A1D168EE29EB}"/>
              </a:ext>
            </a:extLst>
          </p:cNvPr>
          <p:cNvGrpSpPr/>
          <p:nvPr/>
        </p:nvGrpSpPr>
        <p:grpSpPr>
          <a:xfrm>
            <a:off x="4367368" y="2558258"/>
            <a:ext cx="3432175" cy="3625850"/>
            <a:chOff x="3839138" y="1773238"/>
            <a:chExt cx="3432175" cy="3625850"/>
          </a:xfrm>
        </p:grpSpPr>
        <p:pic>
          <p:nvPicPr>
            <p:cNvPr id="17" name="Picture 2">
              <a:extLst>
                <a:ext uri="{FF2B5EF4-FFF2-40B4-BE49-F238E27FC236}">
                  <a16:creationId xmlns:a16="http://schemas.microsoft.com/office/drawing/2014/main" id="{A418A49F-9F9E-439F-9DFC-0039F0914A2C}"/>
                </a:ext>
              </a:extLst>
            </p:cNvPr>
            <p:cNvPicPr>
              <a:picLocks noChangeAspect="1"/>
            </p:cNvPicPr>
            <p:nvPr/>
          </p:nvPicPr>
          <p:blipFill rotWithShape="1">
            <a:blip r:embed="rId5"/>
            <a:srcRect r="62176"/>
            <a:stretch/>
          </p:blipFill>
          <p:spPr bwMode="auto">
            <a:xfrm>
              <a:off x="3839138" y="1779588"/>
              <a:ext cx="3432175" cy="36195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8" name="Rectangle: Rounded Corners 17">
              <a:extLst>
                <a:ext uri="{FF2B5EF4-FFF2-40B4-BE49-F238E27FC236}">
                  <a16:creationId xmlns:a16="http://schemas.microsoft.com/office/drawing/2014/main" id="{910D977F-0815-480C-8D1D-84D34042D9FB}"/>
                </a:ext>
              </a:extLst>
            </p:cNvPr>
            <p:cNvSpPr/>
            <p:nvPr/>
          </p:nvSpPr>
          <p:spPr>
            <a:xfrm>
              <a:off x="4678926" y="1773238"/>
              <a:ext cx="2592387" cy="9747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5" name="Rectangle: Rounded Corners 4">
            <a:extLst>
              <a:ext uri="{FF2B5EF4-FFF2-40B4-BE49-F238E27FC236}">
                <a16:creationId xmlns:a16="http://schemas.microsoft.com/office/drawing/2014/main" id="{0173875C-8178-40C2-A8F6-0E426A4BB338}"/>
              </a:ext>
            </a:extLst>
          </p:cNvPr>
          <p:cNvSpPr/>
          <p:nvPr/>
        </p:nvSpPr>
        <p:spPr>
          <a:xfrm>
            <a:off x="3241364" y="3223021"/>
            <a:ext cx="5662004" cy="2590383"/>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r>
              <a:rPr lang="en-US" sz="2000" b="1" dirty="0">
                <a:solidFill>
                  <a:srgbClr val="FF0000"/>
                </a:solidFill>
              </a:rPr>
              <a:t>“Removal of bacterial blooms.</a:t>
            </a:r>
            <a:r>
              <a:rPr lang="en-US" b="1" dirty="0">
                <a:solidFill>
                  <a:srgbClr val="FF0000"/>
                </a:solidFill>
              </a:rPr>
              <a:t> </a:t>
            </a:r>
            <a:r>
              <a:rPr lang="en-US" dirty="0">
                <a:solidFill>
                  <a:schemeClr val="tx1"/>
                </a:solidFill>
              </a:rPr>
              <a:t>[…]</a:t>
            </a:r>
            <a:r>
              <a:rPr lang="en-US" dirty="0">
                <a:solidFill>
                  <a:srgbClr val="FF0000"/>
                </a:solidFill>
              </a:rPr>
              <a:t>  </a:t>
            </a:r>
            <a:r>
              <a:rPr lang="en-US" i="1" dirty="0"/>
              <a:t>Escherichia coli </a:t>
            </a:r>
            <a:r>
              <a:rPr lang="en-US" dirty="0"/>
              <a:t>and a few other taxa grow in transit, so based on data from controlled-storage studies as previously described (15), we removed sub-operational taxonomic units (</a:t>
            </a:r>
            <a:r>
              <a:rPr lang="en-US" dirty="0" err="1"/>
              <a:t>sOTUs</a:t>
            </a:r>
            <a:r>
              <a:rPr lang="en-US" dirty="0"/>
              <a:t>) (16 ) (median of 7.9% of sequences removed per sample) shown to bloom.”</a:t>
            </a:r>
          </a:p>
        </p:txBody>
      </p:sp>
      <p:sp>
        <p:nvSpPr>
          <p:cNvPr id="20" name="TextBox 19">
            <a:extLst>
              <a:ext uri="{FF2B5EF4-FFF2-40B4-BE49-F238E27FC236}">
                <a16:creationId xmlns:a16="http://schemas.microsoft.com/office/drawing/2014/main" id="{5113A382-C369-4D63-9D37-7949EFB8CF7A}"/>
              </a:ext>
            </a:extLst>
          </p:cNvPr>
          <p:cNvSpPr txBox="1"/>
          <p:nvPr/>
        </p:nvSpPr>
        <p:spPr>
          <a:xfrm>
            <a:off x="4274344" y="6080694"/>
            <a:ext cx="3621881" cy="338554"/>
          </a:xfrm>
          <a:prstGeom prst="rect">
            <a:avLst/>
          </a:prstGeom>
          <a:solidFill>
            <a:schemeClr val="bg1"/>
          </a:solidFill>
        </p:spPr>
        <p:txBody>
          <a:bodyPr wrap="square" rtlCol="0">
            <a:spAutoFit/>
          </a:bodyPr>
          <a:lstStyle/>
          <a:p>
            <a:pPr algn="ctr"/>
            <a:r>
              <a:rPr lang="en-US" sz="1600" dirty="0"/>
              <a:t>Stool Samples at Room Temperature</a:t>
            </a:r>
          </a:p>
        </p:txBody>
      </p:sp>
      <p:sp>
        <p:nvSpPr>
          <p:cNvPr id="19" name="Text Placeholder 5">
            <a:extLst>
              <a:ext uri="{FF2B5EF4-FFF2-40B4-BE49-F238E27FC236}">
                <a16:creationId xmlns:a16="http://schemas.microsoft.com/office/drawing/2014/main" id="{EE76E708-7D13-47C7-A10D-D26316A5CA98}"/>
              </a:ext>
            </a:extLst>
          </p:cNvPr>
          <p:cNvSpPr txBox="1">
            <a:spLocks/>
          </p:cNvSpPr>
          <p:nvPr/>
        </p:nvSpPr>
        <p:spPr>
          <a:xfrm>
            <a:off x="0" y="338804"/>
            <a:ext cx="12192000" cy="702919"/>
          </a:xfrm>
          <a:prstGeom prst="rect">
            <a:avLst/>
          </a:prstGeom>
          <a:solidFill>
            <a:schemeClr val="bg1">
              <a:alpha val="54000"/>
            </a:schemeClr>
          </a:solidFill>
        </p:spPr>
        <p:txBody>
          <a:bodyPr anchor="ct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400" b="1" dirty="0">
                <a:latin typeface="Arial" panose="020B0604020202020204" pitchFamily="34" charset="0"/>
                <a:cs typeface="Arial" panose="020B0604020202020204" pitchFamily="34" charset="0"/>
              </a:rPr>
              <a:t>A Microbiome Is a Living Sample, Responsive to Environmental Conditions</a:t>
            </a:r>
          </a:p>
        </p:txBody>
      </p:sp>
    </p:spTree>
    <p:extLst>
      <p:ext uri="{BB962C8B-B14F-4D97-AF65-F5344CB8AC3E}">
        <p14:creationId xmlns:p14="http://schemas.microsoft.com/office/powerpoint/2010/main" val="363051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6F27E7-22A4-4EDD-A6B4-0DF22D09F528}"/>
              </a:ext>
            </a:extLst>
          </p:cNvPr>
          <p:cNvSpPr>
            <a:spLocks noGrp="1"/>
          </p:cNvSpPr>
          <p:nvPr>
            <p:ph type="dt" sz="half" idx="18"/>
          </p:nvPr>
        </p:nvSpPr>
        <p:spPr/>
        <p:txBody>
          <a:bodyPr/>
          <a:lstStyle/>
          <a:p>
            <a:fld id="{277AD0DB-988E-4E4A-9FF3-E2C69BC94326}" type="datetime4">
              <a:rPr lang="en-US" smtClean="0"/>
              <a:t>May 14, 2020</a:t>
            </a:fld>
            <a:endParaRPr lang="en-US" dirty="0"/>
          </a:p>
        </p:txBody>
      </p:sp>
      <p:sp>
        <p:nvSpPr>
          <p:cNvPr id="3" name="Slide Number Placeholder 2">
            <a:extLst>
              <a:ext uri="{FF2B5EF4-FFF2-40B4-BE49-F238E27FC236}">
                <a16:creationId xmlns:a16="http://schemas.microsoft.com/office/drawing/2014/main" id="{8E2C71FF-36EC-4599-833F-D5CD245E7687}"/>
              </a:ext>
            </a:extLst>
          </p:cNvPr>
          <p:cNvSpPr>
            <a:spLocks noGrp="1"/>
          </p:cNvSpPr>
          <p:nvPr>
            <p:ph type="sldNum" sz="quarter" idx="19"/>
          </p:nvPr>
        </p:nvSpPr>
        <p:spPr/>
        <p:txBody>
          <a:bodyPr/>
          <a:lstStyle/>
          <a:p>
            <a:fld id="{B6238B5B-F19C-E947-A0BC-87BD7983F871}" type="slidenum">
              <a:rPr lang="en-US" smtClean="0"/>
              <a:pPr/>
              <a:t>5</a:t>
            </a:fld>
            <a:endParaRPr lang="en-US" dirty="0"/>
          </a:p>
        </p:txBody>
      </p:sp>
      <p:sp>
        <p:nvSpPr>
          <p:cNvPr id="4" name="Text Placeholder 3">
            <a:extLst>
              <a:ext uri="{FF2B5EF4-FFF2-40B4-BE49-F238E27FC236}">
                <a16:creationId xmlns:a16="http://schemas.microsoft.com/office/drawing/2014/main" id="{E2A6512E-D5D0-4F5F-9C36-ED71CFE46404}"/>
              </a:ext>
            </a:extLst>
          </p:cNvPr>
          <p:cNvSpPr>
            <a:spLocks noGrp="1"/>
          </p:cNvSpPr>
          <p:nvPr>
            <p:ph type="body" sz="quarter" idx="20"/>
          </p:nvPr>
        </p:nvSpPr>
        <p:spPr/>
        <p:txBody>
          <a:bodyPr/>
          <a:lstStyle/>
          <a:p>
            <a:r>
              <a:rPr lang="en-US" dirty="0"/>
              <a:t>The idea of a known input for benchmarking</a:t>
            </a:r>
          </a:p>
        </p:txBody>
      </p:sp>
    </p:spTree>
    <p:extLst>
      <p:ext uri="{BB962C8B-B14F-4D97-AF65-F5344CB8AC3E}">
        <p14:creationId xmlns:p14="http://schemas.microsoft.com/office/powerpoint/2010/main" val="1309946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4A8F30-BD33-4F63-B982-E389FF2FD308}"/>
              </a:ext>
            </a:extLst>
          </p:cNvPr>
          <p:cNvSpPr/>
          <p:nvPr/>
        </p:nvSpPr>
        <p:spPr>
          <a:xfrm>
            <a:off x="0" y="6133462"/>
            <a:ext cx="8776252" cy="246221"/>
          </a:xfrm>
          <a:prstGeom prst="rect">
            <a:avLst/>
          </a:prstGeom>
        </p:spPr>
        <p:txBody>
          <a:bodyPr wrap="square">
            <a:spAutoFit/>
          </a:bodyPr>
          <a:lstStyle/>
          <a:p>
            <a:r>
              <a:rPr lang="en-US" sz="1000" dirty="0">
                <a:solidFill>
                  <a:srgbClr val="000000"/>
                </a:solidFill>
                <a:latin typeface="Arial" panose="020B0604020202020204" pitchFamily="34" charset="0"/>
                <a:ea typeface="Calibri" panose="020F0502020204030204" pitchFamily="34" charset="0"/>
                <a:cs typeface="Arial" panose="020B0604020202020204" pitchFamily="34" charset="0"/>
              </a:rPr>
              <a:t>Modified from Hale, V. L., Tan, C. L., Knight, R., &amp; Amato, K. R. </a:t>
            </a:r>
            <a:r>
              <a:rPr lang="en-US" sz="1000" i="1" dirty="0">
                <a:solidFill>
                  <a:srgbClr val="000000"/>
                </a:solidFill>
                <a:latin typeface="Arial" panose="020B0604020202020204" pitchFamily="34" charset="0"/>
                <a:ea typeface="Calibri" panose="020F0502020204030204" pitchFamily="34" charset="0"/>
                <a:cs typeface="Arial" panose="020B0604020202020204" pitchFamily="34" charset="0"/>
              </a:rPr>
              <a:t>Journal of Microbiological Methods</a:t>
            </a:r>
            <a:r>
              <a:rPr lang="en-US" sz="1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000" i="1" dirty="0">
                <a:solidFill>
                  <a:srgbClr val="000000"/>
                </a:solidFill>
                <a:latin typeface="Arial" panose="020B0604020202020204" pitchFamily="34" charset="0"/>
                <a:ea typeface="Calibri" panose="020F0502020204030204" pitchFamily="34" charset="0"/>
                <a:cs typeface="Arial" panose="020B0604020202020204" pitchFamily="34" charset="0"/>
              </a:rPr>
              <a:t>113</a:t>
            </a:r>
            <a:r>
              <a:rPr lang="en-US" sz="1000" dirty="0">
                <a:solidFill>
                  <a:srgbClr val="000000"/>
                </a:solidFill>
                <a:latin typeface="Arial" panose="020B0604020202020204" pitchFamily="34" charset="0"/>
                <a:ea typeface="Calibri" panose="020F0502020204030204" pitchFamily="34" charset="0"/>
                <a:cs typeface="Arial" panose="020B0604020202020204" pitchFamily="34" charset="0"/>
              </a:rPr>
              <a:t>, 16-26.</a:t>
            </a:r>
            <a:endParaRPr lang="en-US" sz="1000" dirty="0"/>
          </a:p>
        </p:txBody>
      </p:sp>
      <p:grpSp>
        <p:nvGrpSpPr>
          <p:cNvPr id="6" name="Group 5">
            <a:extLst>
              <a:ext uri="{FF2B5EF4-FFF2-40B4-BE49-F238E27FC236}">
                <a16:creationId xmlns:a16="http://schemas.microsoft.com/office/drawing/2014/main" id="{15383D18-1969-4F8E-BFFE-BF1110F7BA9C}"/>
              </a:ext>
            </a:extLst>
          </p:cNvPr>
          <p:cNvGrpSpPr/>
          <p:nvPr/>
        </p:nvGrpSpPr>
        <p:grpSpPr>
          <a:xfrm>
            <a:off x="4187191" y="1531765"/>
            <a:ext cx="3817618" cy="4424037"/>
            <a:chOff x="3805356" y="689236"/>
            <a:chExt cx="3817618" cy="4424037"/>
          </a:xfrm>
        </p:grpSpPr>
        <p:pic>
          <p:nvPicPr>
            <p:cNvPr id="3" name="Picture 2">
              <a:extLst>
                <a:ext uri="{FF2B5EF4-FFF2-40B4-BE49-F238E27FC236}">
                  <a16:creationId xmlns:a16="http://schemas.microsoft.com/office/drawing/2014/main" id="{E3850023-6A41-4668-A712-94D0760D7DF6}"/>
                </a:ext>
              </a:extLst>
            </p:cNvPr>
            <p:cNvPicPr/>
            <p:nvPr/>
          </p:nvPicPr>
          <p:blipFill rotWithShape="1">
            <a:blip r:embed="rId2"/>
            <a:srcRect r="86264"/>
            <a:stretch/>
          </p:blipFill>
          <p:spPr>
            <a:xfrm>
              <a:off x="3805356" y="689236"/>
              <a:ext cx="1066800" cy="4424037"/>
            </a:xfrm>
            <a:prstGeom prst="rect">
              <a:avLst/>
            </a:prstGeom>
          </p:spPr>
        </p:pic>
        <p:pic>
          <p:nvPicPr>
            <p:cNvPr id="5" name="Picture 4">
              <a:extLst>
                <a:ext uri="{FF2B5EF4-FFF2-40B4-BE49-F238E27FC236}">
                  <a16:creationId xmlns:a16="http://schemas.microsoft.com/office/drawing/2014/main" id="{2D90DB4A-53E4-47D6-8726-8A7C95C07EDC}"/>
                </a:ext>
              </a:extLst>
            </p:cNvPr>
            <p:cNvPicPr/>
            <p:nvPr/>
          </p:nvPicPr>
          <p:blipFill rotWithShape="1">
            <a:blip r:embed="rId2"/>
            <a:srcRect l="64581"/>
            <a:stretch/>
          </p:blipFill>
          <p:spPr>
            <a:xfrm>
              <a:off x="4872156" y="689236"/>
              <a:ext cx="2750818" cy="4424037"/>
            </a:xfrm>
            <a:prstGeom prst="rect">
              <a:avLst/>
            </a:prstGeom>
          </p:spPr>
        </p:pic>
      </p:grpSp>
      <p:sp>
        <p:nvSpPr>
          <p:cNvPr id="7" name="Title 6">
            <a:extLst>
              <a:ext uri="{FF2B5EF4-FFF2-40B4-BE49-F238E27FC236}">
                <a16:creationId xmlns:a16="http://schemas.microsoft.com/office/drawing/2014/main" id="{D4418792-CD31-4D92-BC24-5AC95D3EBC3B}"/>
              </a:ext>
            </a:extLst>
          </p:cNvPr>
          <p:cNvSpPr>
            <a:spLocks noGrp="1"/>
          </p:cNvSpPr>
          <p:nvPr>
            <p:ph type="title"/>
          </p:nvPr>
        </p:nvSpPr>
        <p:spPr>
          <a:xfrm>
            <a:off x="0" y="44148"/>
            <a:ext cx="12192000" cy="1107996"/>
          </a:xfrm>
        </p:spPr>
        <p:txBody>
          <a:bodyPr/>
          <a:lstStyle/>
          <a:p>
            <a:pPr>
              <a:spcAft>
                <a:spcPts val="800"/>
              </a:spcAft>
            </a:pP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Use of RNA Preservative Causes a Loss of Bacteroidetes</a:t>
            </a:r>
          </a:p>
        </p:txBody>
      </p:sp>
    </p:spTree>
    <p:extLst>
      <p:ext uri="{BB962C8B-B14F-4D97-AF65-F5344CB8AC3E}">
        <p14:creationId xmlns:p14="http://schemas.microsoft.com/office/powerpoint/2010/main" val="27353400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D3765A-A042-4D2D-90AB-DCC18752E149}"/>
              </a:ext>
            </a:extLst>
          </p:cNvPr>
          <p:cNvPicPr>
            <a:picLocks noChangeAspect="1"/>
          </p:cNvPicPr>
          <p:nvPr/>
        </p:nvPicPr>
        <p:blipFill rotWithShape="1">
          <a:blip r:embed="rId3"/>
          <a:srcRect b="24482"/>
          <a:stretch/>
        </p:blipFill>
        <p:spPr>
          <a:xfrm>
            <a:off x="0" y="332971"/>
            <a:ext cx="12192000" cy="6057196"/>
          </a:xfrm>
          <a:prstGeom prst="rect">
            <a:avLst/>
          </a:prstGeom>
        </p:spPr>
      </p:pic>
      <p:grpSp>
        <p:nvGrpSpPr>
          <p:cNvPr id="5" name="Group 4">
            <a:extLst>
              <a:ext uri="{FF2B5EF4-FFF2-40B4-BE49-F238E27FC236}">
                <a16:creationId xmlns:a16="http://schemas.microsoft.com/office/drawing/2014/main" id="{9AAC0A0B-E9C2-4273-A71F-8C826E63597F}"/>
              </a:ext>
            </a:extLst>
          </p:cNvPr>
          <p:cNvGrpSpPr/>
          <p:nvPr/>
        </p:nvGrpSpPr>
        <p:grpSpPr>
          <a:xfrm>
            <a:off x="0" y="325114"/>
            <a:ext cx="12192000" cy="743172"/>
            <a:chOff x="6350" y="354108"/>
            <a:chExt cx="12192000" cy="743172"/>
          </a:xfrm>
        </p:grpSpPr>
        <p:sp>
          <p:nvSpPr>
            <p:cNvPr id="14" name="Title 3">
              <a:extLst>
                <a:ext uri="{FF2B5EF4-FFF2-40B4-BE49-F238E27FC236}">
                  <a16:creationId xmlns:a16="http://schemas.microsoft.com/office/drawing/2014/main" id="{5814FD87-AF75-4ABB-8941-F1DA8CF2C6F4}"/>
                </a:ext>
              </a:extLst>
            </p:cNvPr>
            <p:cNvSpPr txBox="1">
              <a:spLocks/>
            </p:cNvSpPr>
            <p:nvPr/>
          </p:nvSpPr>
          <p:spPr>
            <a:xfrm>
              <a:off x="838200" y="354109"/>
              <a:ext cx="10515600" cy="743171"/>
            </a:xfrm>
            <a:prstGeom prst="rect">
              <a:avLst/>
            </a:prstGeom>
            <a:solidFill>
              <a:schemeClr val="bg1">
                <a:alpha val="52000"/>
              </a:schemeClr>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Arial" panose="020B0604020202020204" pitchFamily="34" charset="0"/>
                  <a:cs typeface="Arial" panose="020B0604020202020204" pitchFamily="34" charset="0"/>
                </a:rPr>
                <a:t>Freeze/Thaw Causes a Loss of Bacteroidetes</a:t>
              </a:r>
            </a:p>
          </p:txBody>
        </p:sp>
        <p:sp>
          <p:nvSpPr>
            <p:cNvPr id="15" name="Rectangle 14">
              <a:extLst>
                <a:ext uri="{FF2B5EF4-FFF2-40B4-BE49-F238E27FC236}">
                  <a16:creationId xmlns:a16="http://schemas.microsoft.com/office/drawing/2014/main" id="{BFE494BE-1ED1-4FD9-8CA8-E1A711DBF64D}"/>
                </a:ext>
              </a:extLst>
            </p:cNvPr>
            <p:cNvSpPr/>
            <p:nvPr/>
          </p:nvSpPr>
          <p:spPr>
            <a:xfrm>
              <a:off x="11353800" y="354110"/>
              <a:ext cx="844550" cy="743169"/>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sp>
          <p:nvSpPr>
            <p:cNvPr id="16" name="Rectangle 15">
              <a:extLst>
                <a:ext uri="{FF2B5EF4-FFF2-40B4-BE49-F238E27FC236}">
                  <a16:creationId xmlns:a16="http://schemas.microsoft.com/office/drawing/2014/main" id="{352C45FA-6F0D-4A89-9818-98D40248754B}"/>
                </a:ext>
              </a:extLst>
            </p:cNvPr>
            <p:cNvSpPr/>
            <p:nvPr/>
          </p:nvSpPr>
          <p:spPr>
            <a:xfrm>
              <a:off x="6350" y="354108"/>
              <a:ext cx="831850" cy="743169"/>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p>
          </p:txBody>
        </p:sp>
      </p:grpSp>
      <p:grpSp>
        <p:nvGrpSpPr>
          <p:cNvPr id="2" name="Group 1">
            <a:extLst>
              <a:ext uri="{FF2B5EF4-FFF2-40B4-BE49-F238E27FC236}">
                <a16:creationId xmlns:a16="http://schemas.microsoft.com/office/drawing/2014/main" id="{5A777072-9305-457C-B270-0CE5DBBB53DC}"/>
              </a:ext>
            </a:extLst>
          </p:cNvPr>
          <p:cNvGrpSpPr/>
          <p:nvPr/>
        </p:nvGrpSpPr>
        <p:grpSpPr>
          <a:xfrm>
            <a:off x="3585807" y="1796993"/>
            <a:ext cx="4767214" cy="4154590"/>
            <a:chOff x="2066723" y="2042800"/>
            <a:chExt cx="4767214" cy="4154590"/>
          </a:xfrm>
        </p:grpSpPr>
        <p:grpSp>
          <p:nvGrpSpPr>
            <p:cNvPr id="8" name="Group 7">
              <a:extLst>
                <a:ext uri="{FF2B5EF4-FFF2-40B4-BE49-F238E27FC236}">
                  <a16:creationId xmlns:a16="http://schemas.microsoft.com/office/drawing/2014/main" id="{D1FD4E28-7333-416E-A23E-6D79C9D2C6D8}"/>
                </a:ext>
              </a:extLst>
            </p:cNvPr>
            <p:cNvGrpSpPr/>
            <p:nvPr/>
          </p:nvGrpSpPr>
          <p:grpSpPr>
            <a:xfrm>
              <a:off x="2066723" y="2042800"/>
              <a:ext cx="4767214" cy="4154590"/>
              <a:chOff x="1888655" y="1607335"/>
              <a:chExt cx="4767214" cy="4154590"/>
            </a:xfrm>
          </p:grpSpPr>
          <p:grpSp>
            <p:nvGrpSpPr>
              <p:cNvPr id="7" name="Group 6">
                <a:extLst>
                  <a:ext uri="{FF2B5EF4-FFF2-40B4-BE49-F238E27FC236}">
                    <a16:creationId xmlns:a16="http://schemas.microsoft.com/office/drawing/2014/main" id="{4F8E45C0-BBAF-4AE5-A9BF-14A6D7ECB539}"/>
                  </a:ext>
                </a:extLst>
              </p:cNvPr>
              <p:cNvGrpSpPr/>
              <p:nvPr/>
            </p:nvGrpSpPr>
            <p:grpSpPr>
              <a:xfrm>
                <a:off x="1888656" y="1607335"/>
                <a:ext cx="4767213" cy="4154590"/>
                <a:chOff x="1968169" y="2094353"/>
                <a:chExt cx="4767213" cy="4154590"/>
              </a:xfrm>
            </p:grpSpPr>
            <p:sp>
              <p:nvSpPr>
                <p:cNvPr id="18" name="Rectangle 1">
                  <a:extLst>
                    <a:ext uri="{FF2B5EF4-FFF2-40B4-BE49-F238E27FC236}">
                      <a16:creationId xmlns:a16="http://schemas.microsoft.com/office/drawing/2014/main" id="{6349D16E-0E6F-4C68-99C4-1AE5A4239C5A}"/>
                    </a:ext>
                  </a:extLst>
                </p:cNvPr>
                <p:cNvSpPr>
                  <a:spLocks noChangeArrowheads="1"/>
                </p:cNvSpPr>
                <p:nvPr/>
              </p:nvSpPr>
              <p:spPr bwMode="auto">
                <a:xfrm>
                  <a:off x="1968169" y="2094353"/>
                  <a:ext cx="4767213" cy="4154590"/>
                </a:xfrm>
                <a:prstGeom prst="rect">
                  <a:avLst/>
                </a:prstGeom>
                <a:solidFill>
                  <a:schemeClr val="bg1"/>
                </a:solidFill>
                <a:ln w="9525">
                  <a:noFill/>
                  <a:miter lim="800000"/>
                  <a:headEnd/>
                  <a:tailEnd/>
                </a:ln>
              </p:spPr>
              <p:txBody>
                <a:bodyPr wrap="square">
                  <a:spAutoFit/>
                </a:bodyPr>
                <a:lstStyle/>
                <a:p>
                  <a:pPr algn="ctr"/>
                  <a:endParaRPr lang="en-US" dirty="0"/>
                </a:p>
              </p:txBody>
            </p:sp>
            <p:pic>
              <p:nvPicPr>
                <p:cNvPr id="52226" name="Picture 4"/>
                <p:cNvPicPr>
                  <a:picLocks noChangeAspect="1"/>
                </p:cNvPicPr>
                <p:nvPr/>
              </p:nvPicPr>
              <p:blipFill rotWithShape="1">
                <a:blip r:embed="rId4"/>
                <a:srcRect r="65102" b="7345"/>
                <a:stretch/>
              </p:blipFill>
              <p:spPr bwMode="auto">
                <a:xfrm>
                  <a:off x="2433737" y="2431015"/>
                  <a:ext cx="2930045" cy="3433073"/>
                </a:xfrm>
                <a:prstGeom prst="rect">
                  <a:avLst/>
                </a:prstGeom>
                <a:noFill/>
                <a:ln w="9525">
                  <a:noFill/>
                  <a:miter lim="800000"/>
                  <a:headEnd/>
                  <a:tailEnd/>
                </a:ln>
              </p:spPr>
            </p:pic>
            <p:sp>
              <p:nvSpPr>
                <p:cNvPr id="52227" name="Rectangle 10"/>
                <p:cNvSpPr>
                  <a:spLocks noChangeArrowheads="1"/>
                </p:cNvSpPr>
                <p:nvPr/>
              </p:nvSpPr>
              <p:spPr bwMode="auto">
                <a:xfrm>
                  <a:off x="2310503" y="2094353"/>
                  <a:ext cx="3176512" cy="400110"/>
                </a:xfrm>
                <a:prstGeom prst="rect">
                  <a:avLst/>
                </a:prstGeom>
                <a:solidFill>
                  <a:schemeClr val="bg1"/>
                </a:solidFill>
                <a:ln w="9525">
                  <a:noFill/>
                  <a:miter lim="800000"/>
                  <a:headEnd/>
                  <a:tailEnd/>
                </a:ln>
              </p:spPr>
              <p:txBody>
                <a:bodyPr wrap="none">
                  <a:spAutoFit/>
                </a:bodyPr>
                <a:lstStyle/>
                <a:p>
                  <a:pPr algn="ctr"/>
                  <a:r>
                    <a:rPr lang="en-US" sz="2000" dirty="0"/>
                    <a:t>Stool </a:t>
                  </a:r>
                  <a:r>
                    <a:rPr lang="en-US" sz="2000" b="1" dirty="0">
                      <a:solidFill>
                        <a:srgbClr val="FF0000"/>
                      </a:solidFill>
                    </a:rPr>
                    <a:t>WITHOUT</a:t>
                  </a:r>
                  <a:r>
                    <a:rPr lang="en-US" sz="2000" dirty="0"/>
                    <a:t> Preservative</a:t>
                  </a:r>
                </a:p>
              </p:txBody>
            </p:sp>
          </p:grpSp>
          <p:sp>
            <p:nvSpPr>
              <p:cNvPr id="20" name="Rectangle 10">
                <a:extLst>
                  <a:ext uri="{FF2B5EF4-FFF2-40B4-BE49-F238E27FC236}">
                    <a16:creationId xmlns:a16="http://schemas.microsoft.com/office/drawing/2014/main" id="{9B4C5BAB-2F9A-4325-8843-C1D987AE849E}"/>
                  </a:ext>
                </a:extLst>
              </p:cNvPr>
              <p:cNvSpPr>
                <a:spLocks noChangeArrowheads="1"/>
              </p:cNvSpPr>
              <p:nvPr/>
            </p:nvSpPr>
            <p:spPr bwMode="auto">
              <a:xfrm>
                <a:off x="1888655" y="5361815"/>
                <a:ext cx="3708436" cy="400110"/>
              </a:xfrm>
              <a:prstGeom prst="rect">
                <a:avLst/>
              </a:prstGeom>
              <a:solidFill>
                <a:schemeClr val="bg1"/>
              </a:solidFill>
              <a:ln w="9525">
                <a:noFill/>
                <a:miter lim="800000"/>
                <a:headEnd/>
                <a:tailEnd/>
              </a:ln>
            </p:spPr>
            <p:txBody>
              <a:bodyPr wrap="square">
                <a:spAutoFit/>
              </a:bodyPr>
              <a:lstStyle/>
              <a:p>
                <a:pPr algn="ctr"/>
                <a:r>
                  <a:rPr lang="en-US" sz="2000" dirty="0"/>
                  <a:t>Number of Freeze Thaw Cycles</a:t>
                </a:r>
              </a:p>
            </p:txBody>
          </p:sp>
        </p:grpSp>
        <p:pic>
          <p:nvPicPr>
            <p:cNvPr id="27" name="Picture 4">
              <a:extLst>
                <a:ext uri="{FF2B5EF4-FFF2-40B4-BE49-F238E27FC236}">
                  <a16:creationId xmlns:a16="http://schemas.microsoft.com/office/drawing/2014/main" id="{3A396C23-8D73-40C6-8355-00F223408E60}"/>
                </a:ext>
              </a:extLst>
            </p:cNvPr>
            <p:cNvPicPr>
              <a:picLocks noChangeAspect="1"/>
            </p:cNvPicPr>
            <p:nvPr/>
          </p:nvPicPr>
          <p:blipFill rotWithShape="1">
            <a:blip r:embed="rId4"/>
            <a:srcRect l="81715" t="9306" r="68" b="67055"/>
            <a:stretch/>
          </p:blipFill>
          <p:spPr bwMode="auto">
            <a:xfrm>
              <a:off x="5175701" y="2599553"/>
              <a:ext cx="1504410" cy="875899"/>
            </a:xfrm>
            <a:prstGeom prst="rect">
              <a:avLst/>
            </a:prstGeom>
            <a:noFill/>
            <a:ln w="9525">
              <a:noFill/>
              <a:miter lim="800000"/>
              <a:headEnd/>
              <a:tailEnd/>
            </a:ln>
          </p:spPr>
        </p:pic>
      </p:grpSp>
    </p:spTree>
    <p:extLst>
      <p:ext uri="{BB962C8B-B14F-4D97-AF65-F5344CB8AC3E}">
        <p14:creationId xmlns:p14="http://schemas.microsoft.com/office/powerpoint/2010/main" val="38618336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ECAF5-AEB7-434E-851E-C70B952336D9}"/>
              </a:ext>
            </a:extLst>
          </p:cNvPr>
          <p:cNvSpPr>
            <a:spLocks noGrp="1"/>
          </p:cNvSpPr>
          <p:nvPr>
            <p:ph type="title"/>
          </p:nvPr>
        </p:nvSpPr>
        <p:spPr>
          <a:xfrm>
            <a:off x="838200" y="365125"/>
            <a:ext cx="10515600" cy="576707"/>
          </a:xfrm>
        </p:spPr>
        <p:txBody>
          <a:bodyPr/>
          <a:lstStyle/>
          <a:p>
            <a:r>
              <a:rPr lang="en-US" b="1" dirty="0"/>
              <a:t>A Tale of Two Microbes</a:t>
            </a:r>
          </a:p>
        </p:txBody>
      </p:sp>
      <p:pic>
        <p:nvPicPr>
          <p:cNvPr id="8" name="Picture 7">
            <a:extLst>
              <a:ext uri="{FF2B5EF4-FFF2-40B4-BE49-F238E27FC236}">
                <a16:creationId xmlns:a16="http://schemas.microsoft.com/office/drawing/2014/main" id="{AC700A28-8251-4F80-9F44-FAC1C36A83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2269" y="1125652"/>
            <a:ext cx="7667462" cy="5367223"/>
          </a:xfrm>
          <a:prstGeom prst="rect">
            <a:avLst/>
          </a:prstGeom>
        </p:spPr>
      </p:pic>
    </p:spTree>
    <p:extLst>
      <p:ext uri="{BB962C8B-B14F-4D97-AF65-F5344CB8AC3E}">
        <p14:creationId xmlns:p14="http://schemas.microsoft.com/office/powerpoint/2010/main" val="433943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ECAF5-AEB7-434E-851E-C70B952336D9}"/>
              </a:ext>
            </a:extLst>
          </p:cNvPr>
          <p:cNvSpPr>
            <a:spLocks noGrp="1"/>
          </p:cNvSpPr>
          <p:nvPr>
            <p:ph type="title"/>
          </p:nvPr>
        </p:nvSpPr>
        <p:spPr>
          <a:xfrm>
            <a:off x="838200" y="365125"/>
            <a:ext cx="10515600" cy="576707"/>
          </a:xfrm>
        </p:spPr>
        <p:txBody>
          <a:bodyPr/>
          <a:lstStyle/>
          <a:p>
            <a:r>
              <a:rPr lang="en-US" b="1" dirty="0"/>
              <a:t>Use of Freezing as a Preservative</a:t>
            </a:r>
          </a:p>
        </p:txBody>
      </p:sp>
      <p:pic>
        <p:nvPicPr>
          <p:cNvPr id="4" name="Picture 3">
            <a:extLst>
              <a:ext uri="{FF2B5EF4-FFF2-40B4-BE49-F238E27FC236}">
                <a16:creationId xmlns:a16="http://schemas.microsoft.com/office/drawing/2014/main" id="{75CE8FE6-B6A6-4D01-AAF1-E2C698891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8563" y="1125651"/>
            <a:ext cx="7667462" cy="5367224"/>
          </a:xfrm>
          <a:prstGeom prst="rect">
            <a:avLst/>
          </a:prstGeom>
        </p:spPr>
      </p:pic>
    </p:spTree>
    <p:extLst>
      <p:ext uri="{BB962C8B-B14F-4D97-AF65-F5344CB8AC3E}">
        <p14:creationId xmlns:p14="http://schemas.microsoft.com/office/powerpoint/2010/main" val="24832980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ECAF5-AEB7-434E-851E-C70B952336D9}"/>
              </a:ext>
            </a:extLst>
          </p:cNvPr>
          <p:cNvSpPr>
            <a:spLocks noGrp="1"/>
          </p:cNvSpPr>
          <p:nvPr>
            <p:ph type="title"/>
          </p:nvPr>
        </p:nvSpPr>
        <p:spPr>
          <a:xfrm>
            <a:off x="0" y="365125"/>
            <a:ext cx="12192000" cy="576707"/>
          </a:xfrm>
        </p:spPr>
        <p:txBody>
          <a:bodyPr/>
          <a:lstStyle/>
          <a:p>
            <a:r>
              <a:rPr lang="en-US" sz="3600" b="1" dirty="0"/>
              <a:t>Freezing Lyses More Fragile Bacteria at a Higher Rate</a:t>
            </a:r>
          </a:p>
        </p:txBody>
      </p:sp>
      <p:pic>
        <p:nvPicPr>
          <p:cNvPr id="5" name="Picture 4" descr="A screenshot of a cell phone&#10;&#10;Description automatically generated">
            <a:extLst>
              <a:ext uri="{FF2B5EF4-FFF2-40B4-BE49-F238E27FC236}">
                <a16:creationId xmlns:a16="http://schemas.microsoft.com/office/drawing/2014/main" id="{87F88EBA-F22E-415E-876E-5BC374DF64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2269" y="1125652"/>
            <a:ext cx="7667462" cy="5367223"/>
          </a:xfrm>
          <a:prstGeom prst="rect">
            <a:avLst/>
          </a:prstGeom>
        </p:spPr>
      </p:pic>
    </p:spTree>
    <p:extLst>
      <p:ext uri="{BB962C8B-B14F-4D97-AF65-F5344CB8AC3E}">
        <p14:creationId xmlns:p14="http://schemas.microsoft.com/office/powerpoint/2010/main" val="17394671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ECAF5-AEB7-434E-851E-C70B952336D9}"/>
              </a:ext>
            </a:extLst>
          </p:cNvPr>
          <p:cNvSpPr>
            <a:spLocks noGrp="1"/>
          </p:cNvSpPr>
          <p:nvPr>
            <p:ph type="title"/>
          </p:nvPr>
        </p:nvSpPr>
        <p:spPr>
          <a:xfrm>
            <a:off x="0" y="365125"/>
            <a:ext cx="12192000" cy="576707"/>
          </a:xfrm>
        </p:spPr>
        <p:txBody>
          <a:bodyPr/>
          <a:lstStyle/>
          <a:p>
            <a:r>
              <a:rPr lang="en-US" sz="3600" b="1" dirty="0"/>
              <a:t>But Freezing Also Inhibits Degradative Enzymes</a:t>
            </a:r>
          </a:p>
        </p:txBody>
      </p:sp>
      <p:pic>
        <p:nvPicPr>
          <p:cNvPr id="5" name="Picture 4" descr="A screenshot of a cell phone&#10;&#10;Description automatically generated">
            <a:extLst>
              <a:ext uri="{FF2B5EF4-FFF2-40B4-BE49-F238E27FC236}">
                <a16:creationId xmlns:a16="http://schemas.microsoft.com/office/drawing/2014/main" id="{87F88EBA-F22E-415E-876E-5BC374DF64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2269" y="1125652"/>
            <a:ext cx="7667462" cy="5367223"/>
          </a:xfrm>
          <a:prstGeom prst="rect">
            <a:avLst/>
          </a:prstGeom>
        </p:spPr>
      </p:pic>
    </p:spTree>
    <p:extLst>
      <p:ext uri="{BB962C8B-B14F-4D97-AF65-F5344CB8AC3E}">
        <p14:creationId xmlns:p14="http://schemas.microsoft.com/office/powerpoint/2010/main" val="10994119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ECAF5-AEB7-434E-851E-C70B952336D9}"/>
              </a:ext>
            </a:extLst>
          </p:cNvPr>
          <p:cNvSpPr>
            <a:spLocks noGrp="1"/>
          </p:cNvSpPr>
          <p:nvPr>
            <p:ph type="title"/>
          </p:nvPr>
        </p:nvSpPr>
        <p:spPr>
          <a:xfrm>
            <a:off x="0" y="365125"/>
            <a:ext cx="12192000" cy="576707"/>
          </a:xfrm>
        </p:spPr>
        <p:txBody>
          <a:bodyPr/>
          <a:lstStyle/>
          <a:p>
            <a:r>
              <a:rPr lang="en-US" sz="3600" b="1" dirty="0"/>
              <a:t>Thawing Restores Activity to Enzymes</a:t>
            </a:r>
          </a:p>
        </p:txBody>
      </p:sp>
      <p:pic>
        <p:nvPicPr>
          <p:cNvPr id="4" name="Picture 3" descr="A screenshot of a cell phone&#10;&#10;Description automatically generated">
            <a:extLst>
              <a:ext uri="{FF2B5EF4-FFF2-40B4-BE49-F238E27FC236}">
                <a16:creationId xmlns:a16="http://schemas.microsoft.com/office/drawing/2014/main" id="{A2828D66-390C-4175-B75F-498EBB7A5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2269" y="1125652"/>
            <a:ext cx="7667462" cy="5367223"/>
          </a:xfrm>
          <a:prstGeom prst="rect">
            <a:avLst/>
          </a:prstGeom>
        </p:spPr>
      </p:pic>
    </p:spTree>
    <p:extLst>
      <p:ext uri="{BB962C8B-B14F-4D97-AF65-F5344CB8AC3E}">
        <p14:creationId xmlns:p14="http://schemas.microsoft.com/office/powerpoint/2010/main" val="42009043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ECAF5-AEB7-434E-851E-C70B952336D9}"/>
              </a:ext>
            </a:extLst>
          </p:cNvPr>
          <p:cNvSpPr>
            <a:spLocks noGrp="1"/>
          </p:cNvSpPr>
          <p:nvPr>
            <p:ph type="title"/>
          </p:nvPr>
        </p:nvSpPr>
        <p:spPr>
          <a:xfrm>
            <a:off x="0" y="365125"/>
            <a:ext cx="12192000" cy="576707"/>
          </a:xfrm>
        </p:spPr>
        <p:txBody>
          <a:bodyPr/>
          <a:lstStyle/>
          <a:p>
            <a:r>
              <a:rPr lang="en-US" sz="3600" b="1" dirty="0"/>
              <a:t>Active Enzymes Degrade Unprotected DNA</a:t>
            </a:r>
          </a:p>
        </p:txBody>
      </p:sp>
      <p:pic>
        <p:nvPicPr>
          <p:cNvPr id="5" name="Picture 4" descr="A screenshot of a cell phone&#10;&#10;Description automatically generated">
            <a:extLst>
              <a:ext uri="{FF2B5EF4-FFF2-40B4-BE49-F238E27FC236}">
                <a16:creationId xmlns:a16="http://schemas.microsoft.com/office/drawing/2014/main" id="{63848799-DC48-43A6-9DFA-848800C619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2269" y="1125652"/>
            <a:ext cx="7667462" cy="5367223"/>
          </a:xfrm>
          <a:prstGeom prst="rect">
            <a:avLst/>
          </a:prstGeom>
        </p:spPr>
      </p:pic>
    </p:spTree>
    <p:extLst>
      <p:ext uri="{BB962C8B-B14F-4D97-AF65-F5344CB8AC3E}">
        <p14:creationId xmlns:p14="http://schemas.microsoft.com/office/powerpoint/2010/main" val="15599542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E7CBDE-56C2-4D0D-87EA-36B38E2896D6}"/>
              </a:ext>
            </a:extLst>
          </p:cNvPr>
          <p:cNvSpPr>
            <a:spLocks noGrp="1"/>
          </p:cNvSpPr>
          <p:nvPr>
            <p:ph type="dt" sz="half" idx="18"/>
          </p:nvPr>
        </p:nvSpPr>
        <p:spPr/>
        <p:txBody>
          <a:bodyPr/>
          <a:lstStyle/>
          <a:p>
            <a:fld id="{277AD0DB-988E-4E4A-9FF3-E2C69BC94326}" type="datetime4">
              <a:rPr lang="en-US" smtClean="0"/>
              <a:t>May 14, 2020</a:t>
            </a:fld>
            <a:endParaRPr lang="en-US" dirty="0"/>
          </a:p>
        </p:txBody>
      </p:sp>
      <p:sp>
        <p:nvSpPr>
          <p:cNvPr id="3" name="Slide Number Placeholder 2">
            <a:extLst>
              <a:ext uri="{FF2B5EF4-FFF2-40B4-BE49-F238E27FC236}">
                <a16:creationId xmlns:a16="http://schemas.microsoft.com/office/drawing/2014/main" id="{E20217F2-67CF-45AB-A16A-3E244B376695}"/>
              </a:ext>
            </a:extLst>
          </p:cNvPr>
          <p:cNvSpPr>
            <a:spLocks noGrp="1"/>
          </p:cNvSpPr>
          <p:nvPr>
            <p:ph type="sldNum" sz="quarter" idx="19"/>
          </p:nvPr>
        </p:nvSpPr>
        <p:spPr/>
        <p:txBody>
          <a:bodyPr/>
          <a:lstStyle/>
          <a:p>
            <a:fld id="{B6238B5B-F19C-E947-A0BC-87BD7983F871}" type="slidenum">
              <a:rPr lang="en-US" smtClean="0"/>
              <a:pPr/>
              <a:t>58</a:t>
            </a:fld>
            <a:endParaRPr lang="en-US" dirty="0"/>
          </a:p>
        </p:txBody>
      </p:sp>
      <p:sp>
        <p:nvSpPr>
          <p:cNvPr id="4" name="Text Placeholder 3">
            <a:extLst>
              <a:ext uri="{FF2B5EF4-FFF2-40B4-BE49-F238E27FC236}">
                <a16:creationId xmlns:a16="http://schemas.microsoft.com/office/drawing/2014/main" id="{888D14C7-7211-4116-8304-17A0E063635C}"/>
              </a:ext>
            </a:extLst>
          </p:cNvPr>
          <p:cNvSpPr>
            <a:spLocks noGrp="1"/>
          </p:cNvSpPr>
          <p:nvPr>
            <p:ph type="body" sz="quarter" idx="20"/>
          </p:nvPr>
        </p:nvSpPr>
        <p:spPr/>
        <p:txBody>
          <a:bodyPr/>
          <a:lstStyle/>
          <a:p>
            <a:r>
              <a:rPr lang="en-US" dirty="0"/>
              <a:t>Will rapid denaturing/inhibition of nucleases help?</a:t>
            </a:r>
          </a:p>
        </p:txBody>
      </p:sp>
    </p:spTree>
    <p:extLst>
      <p:ext uri="{BB962C8B-B14F-4D97-AF65-F5344CB8AC3E}">
        <p14:creationId xmlns:p14="http://schemas.microsoft.com/office/powerpoint/2010/main" val="5822113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ECAF5-AEB7-434E-851E-C70B952336D9}"/>
              </a:ext>
            </a:extLst>
          </p:cNvPr>
          <p:cNvSpPr>
            <a:spLocks noGrp="1"/>
          </p:cNvSpPr>
          <p:nvPr>
            <p:ph type="title"/>
          </p:nvPr>
        </p:nvSpPr>
        <p:spPr>
          <a:xfrm>
            <a:off x="0" y="365125"/>
            <a:ext cx="12192000" cy="576707"/>
          </a:xfrm>
        </p:spPr>
        <p:txBody>
          <a:bodyPr/>
          <a:lstStyle/>
          <a:p>
            <a:r>
              <a:rPr lang="en-US" sz="3600" b="1" dirty="0"/>
              <a:t>Be Ready For Degradative Enzymes with Inhibitor</a:t>
            </a:r>
          </a:p>
        </p:txBody>
      </p:sp>
      <p:pic>
        <p:nvPicPr>
          <p:cNvPr id="5" name="Picture 4" descr="A screenshot of a cell phone&#10;&#10;Description automatically generated">
            <a:extLst>
              <a:ext uri="{FF2B5EF4-FFF2-40B4-BE49-F238E27FC236}">
                <a16:creationId xmlns:a16="http://schemas.microsoft.com/office/drawing/2014/main" id="{87F88EBA-F22E-415E-876E-5BC374DF64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2269" y="1125652"/>
            <a:ext cx="7667462" cy="5367223"/>
          </a:xfrm>
          <a:prstGeom prst="rect">
            <a:avLst/>
          </a:prstGeom>
        </p:spPr>
      </p:pic>
    </p:spTree>
    <p:extLst>
      <p:ext uri="{BB962C8B-B14F-4D97-AF65-F5344CB8AC3E}">
        <p14:creationId xmlns:p14="http://schemas.microsoft.com/office/powerpoint/2010/main" val="1746855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p:cNvPicPr>
            <a:picLocks noChangeAspect="1"/>
          </p:cNvPicPr>
          <p:nvPr/>
        </p:nvPicPr>
        <p:blipFill rotWithShape="1">
          <a:blip r:embed="rId3"/>
          <a:srcRect l="-1" t="4971" r="63076"/>
          <a:stretch/>
        </p:blipFill>
        <p:spPr bwMode="auto">
          <a:xfrm>
            <a:off x="765175" y="1797646"/>
            <a:ext cx="3715385" cy="4335463"/>
          </a:xfrm>
          <a:prstGeom prst="rect">
            <a:avLst/>
          </a:prstGeom>
          <a:noFill/>
          <a:ln w="9525">
            <a:noFill/>
            <a:miter lim="800000"/>
            <a:headEnd/>
            <a:tailEnd/>
          </a:ln>
        </p:spPr>
      </p:pic>
      <p:sp>
        <p:nvSpPr>
          <p:cNvPr id="13" name="TextBox 6">
            <a:extLst>
              <a:ext uri="{FF2B5EF4-FFF2-40B4-BE49-F238E27FC236}">
                <a16:creationId xmlns:a16="http://schemas.microsoft.com/office/drawing/2014/main" id="{42BF678F-679E-46A2-9BE1-F0D6F68879CD}"/>
              </a:ext>
            </a:extLst>
          </p:cNvPr>
          <p:cNvSpPr txBox="1">
            <a:spLocks noChangeArrowheads="1"/>
          </p:cNvSpPr>
          <p:nvPr/>
        </p:nvSpPr>
        <p:spPr bwMode="auto">
          <a:xfrm>
            <a:off x="7181510" y="2718882"/>
            <a:ext cx="4626178" cy="1246495"/>
          </a:xfrm>
          <a:prstGeom prst="rect">
            <a:avLst/>
          </a:prstGeom>
          <a:noFill/>
          <a:ln w="38100">
            <a:solidFill>
              <a:srgbClr val="009448"/>
            </a:solidFill>
            <a:miter lim="800000"/>
            <a:headEnd/>
            <a:tailEnd/>
          </a:ln>
        </p:spPr>
        <p:txBody>
          <a:bodyPr wrap="square">
            <a:spAutoFit/>
          </a:bodyPr>
          <a:lstStyle/>
          <a:p>
            <a:pPr>
              <a:buClr>
                <a:srgbClr val="00814E"/>
              </a:buClr>
            </a:pPr>
            <a:r>
              <a:rPr lang="en-US" sz="2500" b="1" dirty="0"/>
              <a:t>&lt; 15%</a:t>
            </a:r>
            <a:r>
              <a:rPr lang="en-US" sz="2500" dirty="0"/>
              <a:t> deviation from defined composition</a:t>
            </a:r>
          </a:p>
          <a:p>
            <a:pPr>
              <a:buClr>
                <a:srgbClr val="00814E"/>
              </a:buClr>
            </a:pPr>
            <a:r>
              <a:rPr lang="en-US" sz="2500" b="1" dirty="0"/>
              <a:t>&lt; 0.01% </a:t>
            </a:r>
            <a:r>
              <a:rPr lang="en-US" sz="2500" dirty="0"/>
              <a:t>foreign microbial DNA</a:t>
            </a:r>
          </a:p>
        </p:txBody>
      </p:sp>
      <p:sp>
        <p:nvSpPr>
          <p:cNvPr id="16" name="TextBox 5">
            <a:extLst>
              <a:ext uri="{FF2B5EF4-FFF2-40B4-BE49-F238E27FC236}">
                <a16:creationId xmlns:a16="http://schemas.microsoft.com/office/drawing/2014/main" id="{6D7D7086-655E-4156-B84C-FB0C02CF41C1}"/>
              </a:ext>
            </a:extLst>
          </p:cNvPr>
          <p:cNvSpPr txBox="1">
            <a:spLocks noChangeArrowheads="1"/>
          </p:cNvSpPr>
          <p:nvPr/>
        </p:nvSpPr>
        <p:spPr bwMode="auto">
          <a:xfrm>
            <a:off x="838200" y="1428314"/>
            <a:ext cx="4173065" cy="369332"/>
          </a:xfrm>
          <a:prstGeom prst="rect">
            <a:avLst/>
          </a:prstGeom>
          <a:noFill/>
          <a:ln w="9525">
            <a:noFill/>
            <a:miter lim="800000"/>
            <a:headEnd/>
            <a:tailEnd/>
          </a:ln>
        </p:spPr>
        <p:txBody>
          <a:bodyPr wrap="none">
            <a:spAutoFit/>
          </a:bodyPr>
          <a:lstStyle/>
          <a:p>
            <a:r>
              <a:rPr lang="en-US" dirty="0" err="1">
                <a:latin typeface="Calibri" pitchFamily="34" charset="0"/>
              </a:rPr>
              <a:t>ZymoBIOMICS</a:t>
            </a:r>
            <a:r>
              <a:rPr lang="en-US" dirty="0">
                <a:latin typeface="Calibri" pitchFamily="34" charset="0"/>
              </a:rPr>
              <a:t> Mock Microbial Community</a:t>
            </a:r>
          </a:p>
        </p:txBody>
      </p:sp>
      <p:sp>
        <p:nvSpPr>
          <p:cNvPr id="8" name="Title 1">
            <a:extLst>
              <a:ext uri="{FF2B5EF4-FFF2-40B4-BE49-F238E27FC236}">
                <a16:creationId xmlns:a16="http://schemas.microsoft.com/office/drawing/2014/main" id="{CDE72A99-E02F-49F2-8703-54497DE3EA04}"/>
              </a:ext>
            </a:extLst>
          </p:cNvPr>
          <p:cNvSpPr>
            <a:spLocks noGrp="1"/>
          </p:cNvSpPr>
          <p:nvPr>
            <p:ph type="title"/>
          </p:nvPr>
        </p:nvSpPr>
        <p:spPr bwMode="auto">
          <a:xfrm>
            <a:off x="838200" y="330570"/>
            <a:ext cx="10515600" cy="981632"/>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r>
              <a:rPr lang="en-US" sz="3600" b="1" dirty="0"/>
              <a:t>A Standard Ground Truth For Measurement</a:t>
            </a:r>
          </a:p>
        </p:txBody>
      </p:sp>
      <p:pic>
        <p:nvPicPr>
          <p:cNvPr id="9" name="Picture 3">
            <a:extLst>
              <a:ext uri="{FF2B5EF4-FFF2-40B4-BE49-F238E27FC236}">
                <a16:creationId xmlns:a16="http://schemas.microsoft.com/office/drawing/2014/main" id="{E47A8D39-C651-43C9-B1C3-14A639B45822}"/>
              </a:ext>
            </a:extLst>
          </p:cNvPr>
          <p:cNvPicPr>
            <a:picLocks noChangeAspect="1"/>
          </p:cNvPicPr>
          <p:nvPr/>
        </p:nvPicPr>
        <p:blipFill rotWithShape="1">
          <a:blip r:embed="rId3"/>
          <a:srcRect l="38318" t="11105" r="42870" b="26963"/>
          <a:stretch/>
        </p:blipFill>
        <p:spPr bwMode="auto">
          <a:xfrm>
            <a:off x="4453128" y="1825078"/>
            <a:ext cx="2728382" cy="4072802"/>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ECAF5-AEB7-434E-851E-C70B952336D9}"/>
              </a:ext>
            </a:extLst>
          </p:cNvPr>
          <p:cNvSpPr>
            <a:spLocks noGrp="1"/>
          </p:cNvSpPr>
          <p:nvPr>
            <p:ph type="title"/>
          </p:nvPr>
        </p:nvSpPr>
        <p:spPr>
          <a:xfrm>
            <a:off x="0" y="365125"/>
            <a:ext cx="12192000" cy="576707"/>
          </a:xfrm>
        </p:spPr>
        <p:txBody>
          <a:bodyPr/>
          <a:lstStyle/>
          <a:p>
            <a:r>
              <a:rPr lang="en-US" sz="3600" b="1" dirty="0"/>
              <a:t>Enzymes Thaw in the Presence of Inhibitor…</a:t>
            </a:r>
          </a:p>
        </p:txBody>
      </p:sp>
      <p:pic>
        <p:nvPicPr>
          <p:cNvPr id="4" name="Picture 3" descr="A screenshot of a cell phone&#10;&#10;Description automatically generated">
            <a:extLst>
              <a:ext uri="{FF2B5EF4-FFF2-40B4-BE49-F238E27FC236}">
                <a16:creationId xmlns:a16="http://schemas.microsoft.com/office/drawing/2014/main" id="{E3C812D8-FB14-4C31-B1B2-99A0CD518D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2269" y="1125652"/>
            <a:ext cx="7667462" cy="5367223"/>
          </a:xfrm>
          <a:prstGeom prst="rect">
            <a:avLst/>
          </a:prstGeom>
        </p:spPr>
      </p:pic>
    </p:spTree>
    <p:extLst>
      <p:ext uri="{BB962C8B-B14F-4D97-AF65-F5344CB8AC3E}">
        <p14:creationId xmlns:p14="http://schemas.microsoft.com/office/powerpoint/2010/main" val="39712657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ECAF5-AEB7-434E-851E-C70B952336D9}"/>
              </a:ext>
            </a:extLst>
          </p:cNvPr>
          <p:cNvSpPr>
            <a:spLocks noGrp="1"/>
          </p:cNvSpPr>
          <p:nvPr>
            <p:ph type="title"/>
          </p:nvPr>
        </p:nvSpPr>
        <p:spPr>
          <a:xfrm>
            <a:off x="0" y="365125"/>
            <a:ext cx="12192000" cy="576707"/>
          </a:xfrm>
        </p:spPr>
        <p:txBody>
          <a:bodyPr/>
          <a:lstStyle/>
          <a:p>
            <a:r>
              <a:rPr lang="en-US" sz="3600" b="1" dirty="0"/>
              <a:t>…and Are Stopped Before Significant Degradation</a:t>
            </a:r>
          </a:p>
        </p:txBody>
      </p:sp>
      <p:pic>
        <p:nvPicPr>
          <p:cNvPr id="5" name="Picture 4" descr="A screenshot of a cell phone&#10;&#10;Description automatically generated">
            <a:extLst>
              <a:ext uri="{FF2B5EF4-FFF2-40B4-BE49-F238E27FC236}">
                <a16:creationId xmlns:a16="http://schemas.microsoft.com/office/drawing/2014/main" id="{D519B51F-5391-4EF1-ADD3-6BE1AC6C81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2269" y="1125652"/>
            <a:ext cx="7667462" cy="5367223"/>
          </a:xfrm>
          <a:prstGeom prst="rect">
            <a:avLst/>
          </a:prstGeom>
        </p:spPr>
      </p:pic>
    </p:spTree>
    <p:extLst>
      <p:ext uri="{BB962C8B-B14F-4D97-AF65-F5344CB8AC3E}">
        <p14:creationId xmlns:p14="http://schemas.microsoft.com/office/powerpoint/2010/main" val="24193667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A908B7-6143-484E-9BBE-0571AE16B277}"/>
              </a:ext>
            </a:extLst>
          </p:cNvPr>
          <p:cNvSpPr>
            <a:spLocks noGrp="1"/>
          </p:cNvSpPr>
          <p:nvPr>
            <p:ph type="dt" sz="half" idx="18"/>
          </p:nvPr>
        </p:nvSpPr>
        <p:spPr/>
        <p:txBody>
          <a:bodyPr/>
          <a:lstStyle/>
          <a:p>
            <a:fld id="{277AD0DB-988E-4E4A-9FF3-E2C69BC94326}" type="datetime4">
              <a:rPr lang="en-US" smtClean="0"/>
              <a:t>May 14, 2020</a:t>
            </a:fld>
            <a:endParaRPr lang="en-US" dirty="0"/>
          </a:p>
        </p:txBody>
      </p:sp>
      <p:sp>
        <p:nvSpPr>
          <p:cNvPr id="3" name="Slide Number Placeholder 2">
            <a:extLst>
              <a:ext uri="{FF2B5EF4-FFF2-40B4-BE49-F238E27FC236}">
                <a16:creationId xmlns:a16="http://schemas.microsoft.com/office/drawing/2014/main" id="{6B3A3212-5934-4E85-99FF-BE6E04BFC587}"/>
              </a:ext>
            </a:extLst>
          </p:cNvPr>
          <p:cNvSpPr>
            <a:spLocks noGrp="1"/>
          </p:cNvSpPr>
          <p:nvPr>
            <p:ph type="sldNum" sz="quarter" idx="19"/>
          </p:nvPr>
        </p:nvSpPr>
        <p:spPr/>
        <p:txBody>
          <a:bodyPr/>
          <a:lstStyle/>
          <a:p>
            <a:fld id="{B6238B5B-F19C-E947-A0BC-87BD7983F871}" type="slidenum">
              <a:rPr lang="en-US" smtClean="0"/>
              <a:pPr/>
              <a:t>62</a:t>
            </a:fld>
            <a:endParaRPr lang="en-US" dirty="0"/>
          </a:p>
        </p:txBody>
      </p:sp>
      <p:sp>
        <p:nvSpPr>
          <p:cNvPr id="4" name="Text Placeholder 3">
            <a:extLst>
              <a:ext uri="{FF2B5EF4-FFF2-40B4-BE49-F238E27FC236}">
                <a16:creationId xmlns:a16="http://schemas.microsoft.com/office/drawing/2014/main" id="{23318B3A-95B2-400D-BF4D-5355B5A69C9A}"/>
              </a:ext>
            </a:extLst>
          </p:cNvPr>
          <p:cNvSpPr>
            <a:spLocks noGrp="1"/>
          </p:cNvSpPr>
          <p:nvPr>
            <p:ph type="body" sz="quarter" idx="20"/>
          </p:nvPr>
        </p:nvSpPr>
        <p:spPr/>
        <p:txBody>
          <a:bodyPr/>
          <a:lstStyle/>
          <a:p>
            <a:r>
              <a:rPr lang="en-US" dirty="0"/>
              <a:t>Are all inhibitors suitable for this?</a:t>
            </a:r>
          </a:p>
        </p:txBody>
      </p:sp>
    </p:spTree>
    <p:extLst>
      <p:ext uri="{BB962C8B-B14F-4D97-AF65-F5344CB8AC3E}">
        <p14:creationId xmlns:p14="http://schemas.microsoft.com/office/powerpoint/2010/main" val="36793619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4A8F30-BD33-4F63-B982-E389FF2FD308}"/>
              </a:ext>
            </a:extLst>
          </p:cNvPr>
          <p:cNvSpPr/>
          <p:nvPr/>
        </p:nvSpPr>
        <p:spPr>
          <a:xfrm>
            <a:off x="0" y="6133462"/>
            <a:ext cx="8776252" cy="246221"/>
          </a:xfrm>
          <a:prstGeom prst="rect">
            <a:avLst/>
          </a:prstGeom>
        </p:spPr>
        <p:txBody>
          <a:bodyPr wrap="square">
            <a:spAutoFit/>
          </a:bodyPr>
          <a:lstStyle/>
          <a:p>
            <a:r>
              <a:rPr lang="en-US" sz="1000" dirty="0">
                <a:solidFill>
                  <a:srgbClr val="000000"/>
                </a:solidFill>
                <a:latin typeface="Arial" panose="020B0604020202020204" pitchFamily="34" charset="0"/>
                <a:ea typeface="Calibri" panose="020F0502020204030204" pitchFamily="34" charset="0"/>
                <a:cs typeface="Arial" panose="020B0604020202020204" pitchFamily="34" charset="0"/>
              </a:rPr>
              <a:t>Modified from Hale, V. L., Tan, C. L., Knight, R., &amp; Amato, K. R. </a:t>
            </a:r>
            <a:r>
              <a:rPr lang="en-US" sz="1000" i="1" dirty="0">
                <a:solidFill>
                  <a:srgbClr val="000000"/>
                </a:solidFill>
                <a:latin typeface="Arial" panose="020B0604020202020204" pitchFamily="34" charset="0"/>
                <a:ea typeface="Calibri" panose="020F0502020204030204" pitchFamily="34" charset="0"/>
                <a:cs typeface="Arial" panose="020B0604020202020204" pitchFamily="34" charset="0"/>
              </a:rPr>
              <a:t>Journal of Microbiological Methods</a:t>
            </a:r>
            <a:r>
              <a:rPr lang="en-US" sz="1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1000" i="1" dirty="0">
                <a:solidFill>
                  <a:srgbClr val="000000"/>
                </a:solidFill>
                <a:latin typeface="Arial" panose="020B0604020202020204" pitchFamily="34" charset="0"/>
                <a:ea typeface="Calibri" panose="020F0502020204030204" pitchFamily="34" charset="0"/>
                <a:cs typeface="Arial" panose="020B0604020202020204" pitchFamily="34" charset="0"/>
              </a:rPr>
              <a:t>113</a:t>
            </a:r>
            <a:r>
              <a:rPr lang="en-US" sz="1000" dirty="0">
                <a:solidFill>
                  <a:srgbClr val="000000"/>
                </a:solidFill>
                <a:latin typeface="Arial" panose="020B0604020202020204" pitchFamily="34" charset="0"/>
                <a:ea typeface="Calibri" panose="020F0502020204030204" pitchFamily="34" charset="0"/>
                <a:cs typeface="Arial" panose="020B0604020202020204" pitchFamily="34" charset="0"/>
              </a:rPr>
              <a:t>, 16-26.</a:t>
            </a:r>
            <a:endParaRPr lang="en-US" sz="1000" dirty="0"/>
          </a:p>
        </p:txBody>
      </p:sp>
      <p:grpSp>
        <p:nvGrpSpPr>
          <p:cNvPr id="6" name="Group 5">
            <a:extLst>
              <a:ext uri="{FF2B5EF4-FFF2-40B4-BE49-F238E27FC236}">
                <a16:creationId xmlns:a16="http://schemas.microsoft.com/office/drawing/2014/main" id="{15383D18-1969-4F8E-BFFE-BF1110F7BA9C}"/>
              </a:ext>
            </a:extLst>
          </p:cNvPr>
          <p:cNvGrpSpPr/>
          <p:nvPr/>
        </p:nvGrpSpPr>
        <p:grpSpPr>
          <a:xfrm>
            <a:off x="4187191" y="1531765"/>
            <a:ext cx="3817618" cy="4424037"/>
            <a:chOff x="3805356" y="689236"/>
            <a:chExt cx="3817618" cy="4424037"/>
          </a:xfrm>
        </p:grpSpPr>
        <p:pic>
          <p:nvPicPr>
            <p:cNvPr id="3" name="Picture 2">
              <a:extLst>
                <a:ext uri="{FF2B5EF4-FFF2-40B4-BE49-F238E27FC236}">
                  <a16:creationId xmlns:a16="http://schemas.microsoft.com/office/drawing/2014/main" id="{E3850023-6A41-4668-A712-94D0760D7DF6}"/>
                </a:ext>
              </a:extLst>
            </p:cNvPr>
            <p:cNvPicPr/>
            <p:nvPr/>
          </p:nvPicPr>
          <p:blipFill rotWithShape="1">
            <a:blip r:embed="rId2"/>
            <a:srcRect r="86264"/>
            <a:stretch/>
          </p:blipFill>
          <p:spPr>
            <a:xfrm>
              <a:off x="3805356" y="689236"/>
              <a:ext cx="1066800" cy="4424037"/>
            </a:xfrm>
            <a:prstGeom prst="rect">
              <a:avLst/>
            </a:prstGeom>
          </p:spPr>
        </p:pic>
        <p:pic>
          <p:nvPicPr>
            <p:cNvPr id="5" name="Picture 4">
              <a:extLst>
                <a:ext uri="{FF2B5EF4-FFF2-40B4-BE49-F238E27FC236}">
                  <a16:creationId xmlns:a16="http://schemas.microsoft.com/office/drawing/2014/main" id="{2D90DB4A-53E4-47D6-8726-8A7C95C07EDC}"/>
                </a:ext>
              </a:extLst>
            </p:cNvPr>
            <p:cNvPicPr/>
            <p:nvPr/>
          </p:nvPicPr>
          <p:blipFill rotWithShape="1">
            <a:blip r:embed="rId2"/>
            <a:srcRect l="64581"/>
            <a:stretch/>
          </p:blipFill>
          <p:spPr>
            <a:xfrm>
              <a:off x="4872156" y="689236"/>
              <a:ext cx="2750818" cy="4424037"/>
            </a:xfrm>
            <a:prstGeom prst="rect">
              <a:avLst/>
            </a:prstGeom>
          </p:spPr>
        </p:pic>
      </p:grpSp>
      <p:sp>
        <p:nvSpPr>
          <p:cNvPr id="7" name="Title 6">
            <a:extLst>
              <a:ext uri="{FF2B5EF4-FFF2-40B4-BE49-F238E27FC236}">
                <a16:creationId xmlns:a16="http://schemas.microsoft.com/office/drawing/2014/main" id="{D4418792-CD31-4D92-BC24-5AC95D3EBC3B}"/>
              </a:ext>
            </a:extLst>
          </p:cNvPr>
          <p:cNvSpPr>
            <a:spLocks noGrp="1"/>
          </p:cNvSpPr>
          <p:nvPr>
            <p:ph type="title"/>
          </p:nvPr>
        </p:nvSpPr>
        <p:spPr>
          <a:xfrm>
            <a:off x="0" y="44148"/>
            <a:ext cx="12192000" cy="1107996"/>
          </a:xfrm>
        </p:spPr>
        <p:txBody>
          <a:bodyPr/>
          <a:lstStyle/>
          <a:p>
            <a:pPr>
              <a:spcAft>
                <a:spcPts val="800"/>
              </a:spcAft>
            </a:pPr>
            <a:r>
              <a:rPr lang="en-US" b="1" dirty="0">
                <a:solidFill>
                  <a:srgbClr val="000000"/>
                </a:solidFill>
                <a:latin typeface="Arial" panose="020B0604020202020204" pitchFamily="34" charset="0"/>
                <a:ea typeface="Calibri" panose="020F0502020204030204" pitchFamily="34" charset="0"/>
                <a:cs typeface="Arial" panose="020B0604020202020204" pitchFamily="34" charset="0"/>
              </a:rPr>
              <a:t>Use of RNA Preservative Causes a Loss of Bacteroidetes</a:t>
            </a:r>
          </a:p>
        </p:txBody>
      </p:sp>
    </p:spTree>
    <p:extLst>
      <p:ext uri="{BB962C8B-B14F-4D97-AF65-F5344CB8AC3E}">
        <p14:creationId xmlns:p14="http://schemas.microsoft.com/office/powerpoint/2010/main" val="38506725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ECAF5-AEB7-434E-851E-C70B952336D9}"/>
              </a:ext>
            </a:extLst>
          </p:cNvPr>
          <p:cNvSpPr>
            <a:spLocks noGrp="1"/>
          </p:cNvSpPr>
          <p:nvPr>
            <p:ph type="title"/>
          </p:nvPr>
        </p:nvSpPr>
        <p:spPr>
          <a:xfrm>
            <a:off x="0" y="365125"/>
            <a:ext cx="12192000" cy="576707"/>
          </a:xfrm>
        </p:spPr>
        <p:txBody>
          <a:bodyPr/>
          <a:lstStyle/>
          <a:p>
            <a:r>
              <a:rPr lang="en-US" sz="2400" b="1" dirty="0"/>
              <a:t>If the Inhibitor Cannot Go Through Purification, DNA From Lysed Cells Is Lost</a:t>
            </a:r>
          </a:p>
        </p:txBody>
      </p:sp>
      <p:pic>
        <p:nvPicPr>
          <p:cNvPr id="4" name="Picture 3" descr="A picture containing table, sitting, items, small&#10;&#10;Description automatically generated">
            <a:extLst>
              <a:ext uri="{FF2B5EF4-FFF2-40B4-BE49-F238E27FC236}">
                <a16:creationId xmlns:a16="http://schemas.microsoft.com/office/drawing/2014/main" id="{C54C859F-E9D2-492C-B7D2-65AABA7999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2269" y="1125652"/>
            <a:ext cx="7667462" cy="5367223"/>
          </a:xfrm>
          <a:prstGeom prst="rect">
            <a:avLst/>
          </a:prstGeom>
        </p:spPr>
      </p:pic>
    </p:spTree>
    <p:extLst>
      <p:ext uri="{BB962C8B-B14F-4D97-AF65-F5344CB8AC3E}">
        <p14:creationId xmlns:p14="http://schemas.microsoft.com/office/powerpoint/2010/main" val="7299406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ECAF5-AEB7-434E-851E-C70B952336D9}"/>
              </a:ext>
            </a:extLst>
          </p:cNvPr>
          <p:cNvSpPr>
            <a:spLocks noGrp="1"/>
          </p:cNvSpPr>
          <p:nvPr>
            <p:ph type="title"/>
          </p:nvPr>
        </p:nvSpPr>
        <p:spPr>
          <a:xfrm>
            <a:off x="0" y="365125"/>
            <a:ext cx="12192000" cy="576707"/>
          </a:xfrm>
        </p:spPr>
        <p:txBody>
          <a:bodyPr/>
          <a:lstStyle/>
          <a:p>
            <a:r>
              <a:rPr lang="en-US" sz="2400" b="1" dirty="0"/>
              <a:t>If the Inhibitor Cannot Go Through Purification, DNA From Lysed Cells Is Lost</a:t>
            </a:r>
          </a:p>
        </p:txBody>
      </p:sp>
      <p:pic>
        <p:nvPicPr>
          <p:cNvPr id="4" name="Picture 3" descr="A picture containing table, sitting, items, small&#10;&#10;Description automatically generated">
            <a:extLst>
              <a:ext uri="{FF2B5EF4-FFF2-40B4-BE49-F238E27FC236}">
                <a16:creationId xmlns:a16="http://schemas.microsoft.com/office/drawing/2014/main" id="{C54C859F-E9D2-492C-B7D2-65AABA7999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2269" y="1125652"/>
            <a:ext cx="7667462" cy="5367223"/>
          </a:xfrm>
          <a:prstGeom prst="rect">
            <a:avLst/>
          </a:prstGeom>
        </p:spPr>
      </p:pic>
      <p:sp>
        <p:nvSpPr>
          <p:cNvPr id="5" name="Rectangle: Rounded Corners 4">
            <a:extLst>
              <a:ext uri="{FF2B5EF4-FFF2-40B4-BE49-F238E27FC236}">
                <a16:creationId xmlns:a16="http://schemas.microsoft.com/office/drawing/2014/main" id="{0B131E9E-1EBF-4EF6-B5DB-F657DA1D464A}"/>
              </a:ext>
            </a:extLst>
          </p:cNvPr>
          <p:cNvSpPr/>
          <p:nvPr/>
        </p:nvSpPr>
        <p:spPr>
          <a:xfrm>
            <a:off x="3264998" y="2445781"/>
            <a:ext cx="5662004" cy="2590383"/>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r>
              <a:rPr lang="en-US" sz="2000" b="1" dirty="0">
                <a:solidFill>
                  <a:srgbClr val="FF0000"/>
                </a:solidFill>
              </a:rPr>
              <a:t>“What about adding the sample directly to inhibitor?”</a:t>
            </a:r>
          </a:p>
          <a:p>
            <a:endParaRPr lang="en-US" sz="2000" b="1" dirty="0">
              <a:solidFill>
                <a:srgbClr val="FF0000"/>
              </a:solidFill>
            </a:endParaRPr>
          </a:p>
          <a:p>
            <a:r>
              <a:rPr lang="en-US" dirty="0">
                <a:solidFill>
                  <a:schemeClr val="tx1"/>
                </a:solidFill>
              </a:rPr>
              <a:t>Inhibitors themselves tend to be denaturing and cause cell lysis, creating the same situation as freezing and generally targeting the same (more fragile) microbes.</a:t>
            </a:r>
            <a:endParaRPr lang="en-US" dirty="0"/>
          </a:p>
        </p:txBody>
      </p:sp>
    </p:spTree>
    <p:extLst>
      <p:ext uri="{BB962C8B-B14F-4D97-AF65-F5344CB8AC3E}">
        <p14:creationId xmlns:p14="http://schemas.microsoft.com/office/powerpoint/2010/main" val="56765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9979F8-95AE-47C7-A7E9-262E1D7A0F70}"/>
              </a:ext>
            </a:extLst>
          </p:cNvPr>
          <p:cNvSpPr>
            <a:spLocks noGrp="1"/>
          </p:cNvSpPr>
          <p:nvPr>
            <p:ph type="dt" sz="half" idx="18"/>
          </p:nvPr>
        </p:nvSpPr>
        <p:spPr/>
        <p:txBody>
          <a:bodyPr/>
          <a:lstStyle/>
          <a:p>
            <a:fld id="{277AD0DB-988E-4E4A-9FF3-E2C69BC94326}" type="datetime4">
              <a:rPr lang="en-US" smtClean="0"/>
              <a:t>May 14, 2020</a:t>
            </a:fld>
            <a:endParaRPr lang="en-US" dirty="0"/>
          </a:p>
        </p:txBody>
      </p:sp>
      <p:sp>
        <p:nvSpPr>
          <p:cNvPr id="3" name="Slide Number Placeholder 2">
            <a:extLst>
              <a:ext uri="{FF2B5EF4-FFF2-40B4-BE49-F238E27FC236}">
                <a16:creationId xmlns:a16="http://schemas.microsoft.com/office/drawing/2014/main" id="{7668A5B7-B099-4873-8016-3CF9AC540D5F}"/>
              </a:ext>
            </a:extLst>
          </p:cNvPr>
          <p:cNvSpPr>
            <a:spLocks noGrp="1"/>
          </p:cNvSpPr>
          <p:nvPr>
            <p:ph type="sldNum" sz="quarter" idx="19"/>
          </p:nvPr>
        </p:nvSpPr>
        <p:spPr/>
        <p:txBody>
          <a:bodyPr/>
          <a:lstStyle/>
          <a:p>
            <a:fld id="{B6238B5B-F19C-E947-A0BC-87BD7983F871}" type="slidenum">
              <a:rPr lang="en-US" smtClean="0"/>
              <a:pPr/>
              <a:t>66</a:t>
            </a:fld>
            <a:endParaRPr lang="en-US" dirty="0"/>
          </a:p>
        </p:txBody>
      </p:sp>
      <p:sp>
        <p:nvSpPr>
          <p:cNvPr id="4" name="Text Placeholder 3">
            <a:extLst>
              <a:ext uri="{FF2B5EF4-FFF2-40B4-BE49-F238E27FC236}">
                <a16:creationId xmlns:a16="http://schemas.microsoft.com/office/drawing/2014/main" id="{5F2CE1F7-B041-4383-8FC5-35F90B2EF651}"/>
              </a:ext>
            </a:extLst>
          </p:cNvPr>
          <p:cNvSpPr>
            <a:spLocks noGrp="1"/>
          </p:cNvSpPr>
          <p:nvPr>
            <p:ph type="body" sz="quarter" idx="20"/>
          </p:nvPr>
        </p:nvSpPr>
        <p:spPr/>
        <p:txBody>
          <a:bodyPr/>
          <a:lstStyle/>
          <a:p>
            <a:r>
              <a:rPr lang="en-US" dirty="0"/>
              <a:t>On microbial sequence databases</a:t>
            </a:r>
          </a:p>
        </p:txBody>
      </p:sp>
    </p:spTree>
    <p:extLst>
      <p:ext uri="{BB962C8B-B14F-4D97-AF65-F5344CB8AC3E}">
        <p14:creationId xmlns:p14="http://schemas.microsoft.com/office/powerpoint/2010/main" val="28027555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4CEBCE-C0F7-40DB-8830-F022C0DD1A5C}"/>
              </a:ext>
            </a:extLst>
          </p:cNvPr>
          <p:cNvSpPr>
            <a:spLocks noGrp="1"/>
          </p:cNvSpPr>
          <p:nvPr>
            <p:ph type="body" sz="quarter" idx="13"/>
          </p:nvPr>
        </p:nvSpPr>
        <p:spPr>
          <a:xfrm>
            <a:off x="1463040" y="2072640"/>
            <a:ext cx="9144000" cy="287323"/>
          </a:xfrm>
        </p:spPr>
        <p:txBody>
          <a:bodyPr/>
          <a:lstStyle/>
          <a:p>
            <a:r>
              <a:rPr lang="en-US" dirty="0"/>
              <a:t>Because labs run on ideas and money.</a:t>
            </a:r>
          </a:p>
        </p:txBody>
      </p:sp>
      <p:sp>
        <p:nvSpPr>
          <p:cNvPr id="3" name="Text Placeholder 2">
            <a:extLst>
              <a:ext uri="{FF2B5EF4-FFF2-40B4-BE49-F238E27FC236}">
                <a16:creationId xmlns:a16="http://schemas.microsoft.com/office/drawing/2014/main" id="{41DD43FA-EC8E-41F1-AE5B-7089D300A908}"/>
              </a:ext>
            </a:extLst>
          </p:cNvPr>
          <p:cNvSpPr>
            <a:spLocks noGrp="1"/>
          </p:cNvSpPr>
          <p:nvPr>
            <p:ph type="body" sz="quarter" idx="15"/>
          </p:nvPr>
        </p:nvSpPr>
        <p:spPr/>
        <p:txBody>
          <a:bodyPr/>
          <a:lstStyle/>
          <a:p>
            <a:r>
              <a:rPr lang="en-US" dirty="0"/>
              <a:t>And how microbiology was funded throughout it</a:t>
            </a:r>
          </a:p>
        </p:txBody>
      </p:sp>
      <p:sp>
        <p:nvSpPr>
          <p:cNvPr id="4" name="Date Placeholder 3">
            <a:extLst>
              <a:ext uri="{FF2B5EF4-FFF2-40B4-BE49-F238E27FC236}">
                <a16:creationId xmlns:a16="http://schemas.microsoft.com/office/drawing/2014/main" id="{705DCCD9-A01E-4689-8660-6A6D4E04DD90}"/>
              </a:ext>
            </a:extLst>
          </p:cNvPr>
          <p:cNvSpPr>
            <a:spLocks noGrp="1"/>
          </p:cNvSpPr>
          <p:nvPr>
            <p:ph type="dt" sz="half" idx="18"/>
          </p:nvPr>
        </p:nvSpPr>
        <p:spPr/>
        <p:txBody>
          <a:bodyPr/>
          <a:lstStyle/>
          <a:p>
            <a:fld id="{F7BF61F8-88B3-FE4F-8169-B5261E98FF9B}" type="datetime4">
              <a:rPr lang="en-US" smtClean="0"/>
              <a:t>May 14, 2020</a:t>
            </a:fld>
            <a:endParaRPr lang="en-US" dirty="0"/>
          </a:p>
        </p:txBody>
      </p:sp>
      <p:sp>
        <p:nvSpPr>
          <p:cNvPr id="5" name="Slide Number Placeholder 4">
            <a:extLst>
              <a:ext uri="{FF2B5EF4-FFF2-40B4-BE49-F238E27FC236}">
                <a16:creationId xmlns:a16="http://schemas.microsoft.com/office/drawing/2014/main" id="{435ADE92-5472-4837-84FB-4BC04A52F6F9}"/>
              </a:ext>
            </a:extLst>
          </p:cNvPr>
          <p:cNvSpPr>
            <a:spLocks noGrp="1"/>
          </p:cNvSpPr>
          <p:nvPr>
            <p:ph type="sldNum" sz="quarter" idx="19"/>
          </p:nvPr>
        </p:nvSpPr>
        <p:spPr/>
        <p:txBody>
          <a:bodyPr/>
          <a:lstStyle/>
          <a:p>
            <a:fld id="{B6238B5B-F19C-E947-A0BC-87BD7983F871}" type="slidenum">
              <a:rPr lang="en-US" smtClean="0"/>
              <a:pPr/>
              <a:t>67</a:t>
            </a:fld>
            <a:endParaRPr lang="en-US" dirty="0"/>
          </a:p>
        </p:txBody>
      </p:sp>
      <p:sp>
        <p:nvSpPr>
          <p:cNvPr id="6" name="Title 5">
            <a:extLst>
              <a:ext uri="{FF2B5EF4-FFF2-40B4-BE49-F238E27FC236}">
                <a16:creationId xmlns:a16="http://schemas.microsoft.com/office/drawing/2014/main" id="{73066942-5349-4492-96E3-712D589F0732}"/>
              </a:ext>
            </a:extLst>
          </p:cNvPr>
          <p:cNvSpPr>
            <a:spLocks noGrp="1"/>
          </p:cNvSpPr>
          <p:nvPr>
            <p:ph type="title"/>
          </p:nvPr>
        </p:nvSpPr>
        <p:spPr/>
        <p:txBody>
          <a:bodyPr/>
          <a:lstStyle/>
          <a:p>
            <a:r>
              <a:rPr lang="en-US" dirty="0"/>
              <a:t>A Very Brief History of Microbiology</a:t>
            </a:r>
          </a:p>
        </p:txBody>
      </p:sp>
      <p:sp>
        <p:nvSpPr>
          <p:cNvPr id="7" name="Text Placeholder 6">
            <a:extLst>
              <a:ext uri="{FF2B5EF4-FFF2-40B4-BE49-F238E27FC236}">
                <a16:creationId xmlns:a16="http://schemas.microsoft.com/office/drawing/2014/main" id="{7D179E37-3167-4FB6-9120-4F36DD44F285}"/>
              </a:ext>
            </a:extLst>
          </p:cNvPr>
          <p:cNvSpPr>
            <a:spLocks noGrp="1"/>
          </p:cNvSpPr>
          <p:nvPr>
            <p:ph type="body" sz="quarter" idx="21"/>
          </p:nvPr>
        </p:nvSpPr>
        <p:spPr>
          <a:xfrm>
            <a:off x="1463041" y="2481260"/>
            <a:ext cx="9144000" cy="3680238"/>
          </a:xfrm>
        </p:spPr>
        <p:txBody>
          <a:bodyPr/>
          <a:lstStyle/>
          <a:p>
            <a:r>
              <a:rPr lang="en-US" dirty="0"/>
              <a:t>van Leeuwenhoek invents better microscope optics, discovers “animalcules” in water drops and everywhere else he looks</a:t>
            </a:r>
          </a:p>
          <a:p>
            <a:pPr lvl="1"/>
            <a:r>
              <a:rPr lang="en-US" dirty="0"/>
              <a:t>Some interest, but mostly a curiosity</a:t>
            </a:r>
          </a:p>
          <a:p>
            <a:r>
              <a:rPr lang="en-US" dirty="0"/>
              <a:t>Pasteur discovers that microbes carry out commercially important fermentation.</a:t>
            </a:r>
          </a:p>
          <a:p>
            <a:pPr lvl="1"/>
            <a:r>
              <a:rPr lang="en-US" dirty="0"/>
              <a:t>Also that they carry out commercially important food spoilage</a:t>
            </a:r>
          </a:p>
          <a:p>
            <a:pPr lvl="1"/>
            <a:r>
              <a:rPr lang="en-US" dirty="0"/>
              <a:t>And (along with Koch) that microbes and not bad air (miasmas), evil spirits, or vengeful deities cause illness</a:t>
            </a:r>
          </a:p>
          <a:p>
            <a:r>
              <a:rPr lang="en-US" dirty="0"/>
              <a:t>Biochemists and molecular biologists in the later half of the 20</a:t>
            </a:r>
            <a:r>
              <a:rPr lang="en-US" baseline="30000" dirty="0"/>
              <a:t>th</a:t>
            </a:r>
            <a:r>
              <a:rPr lang="en-US" dirty="0"/>
              <a:t> Century want to understand the mechanics of life</a:t>
            </a:r>
          </a:p>
          <a:p>
            <a:pPr lvl="1"/>
            <a:r>
              <a:rPr lang="en-US" dirty="0"/>
              <a:t>E. coli provide an excellent model, basic mechanics of life are characterized in E. coli strains</a:t>
            </a:r>
          </a:p>
          <a:p>
            <a:pPr lvl="1"/>
            <a:r>
              <a:rPr lang="en-US" dirty="0"/>
              <a:t>E. coli becomes the workhorse of biology</a:t>
            </a:r>
          </a:p>
        </p:txBody>
      </p:sp>
    </p:spTree>
    <p:extLst>
      <p:ext uri="{BB962C8B-B14F-4D97-AF65-F5344CB8AC3E}">
        <p14:creationId xmlns:p14="http://schemas.microsoft.com/office/powerpoint/2010/main" val="11016642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4CEBCE-C0F7-40DB-8830-F022C0DD1A5C}"/>
              </a:ext>
            </a:extLst>
          </p:cNvPr>
          <p:cNvSpPr>
            <a:spLocks noGrp="1"/>
          </p:cNvSpPr>
          <p:nvPr>
            <p:ph type="body" sz="quarter" idx="13"/>
          </p:nvPr>
        </p:nvSpPr>
        <p:spPr>
          <a:xfrm>
            <a:off x="1463040" y="2072640"/>
            <a:ext cx="9144000" cy="287323"/>
          </a:xfrm>
        </p:spPr>
        <p:txBody>
          <a:bodyPr/>
          <a:lstStyle/>
          <a:p>
            <a:r>
              <a:rPr lang="en-US" dirty="0"/>
              <a:t>Because labs run on ideas and money.</a:t>
            </a:r>
          </a:p>
        </p:txBody>
      </p:sp>
      <p:sp>
        <p:nvSpPr>
          <p:cNvPr id="3" name="Text Placeholder 2">
            <a:extLst>
              <a:ext uri="{FF2B5EF4-FFF2-40B4-BE49-F238E27FC236}">
                <a16:creationId xmlns:a16="http://schemas.microsoft.com/office/drawing/2014/main" id="{41DD43FA-EC8E-41F1-AE5B-7089D300A908}"/>
              </a:ext>
            </a:extLst>
          </p:cNvPr>
          <p:cNvSpPr>
            <a:spLocks noGrp="1"/>
          </p:cNvSpPr>
          <p:nvPr>
            <p:ph type="body" sz="quarter" idx="15"/>
          </p:nvPr>
        </p:nvSpPr>
        <p:spPr/>
        <p:txBody>
          <a:bodyPr/>
          <a:lstStyle/>
          <a:p>
            <a:r>
              <a:rPr lang="en-US" dirty="0"/>
              <a:t>And how microbiology was funded throughout it</a:t>
            </a:r>
          </a:p>
        </p:txBody>
      </p:sp>
      <p:sp>
        <p:nvSpPr>
          <p:cNvPr id="4" name="Date Placeholder 3">
            <a:extLst>
              <a:ext uri="{FF2B5EF4-FFF2-40B4-BE49-F238E27FC236}">
                <a16:creationId xmlns:a16="http://schemas.microsoft.com/office/drawing/2014/main" id="{705DCCD9-A01E-4689-8660-6A6D4E04DD90}"/>
              </a:ext>
            </a:extLst>
          </p:cNvPr>
          <p:cNvSpPr>
            <a:spLocks noGrp="1"/>
          </p:cNvSpPr>
          <p:nvPr>
            <p:ph type="dt" sz="half" idx="18"/>
          </p:nvPr>
        </p:nvSpPr>
        <p:spPr/>
        <p:txBody>
          <a:bodyPr/>
          <a:lstStyle/>
          <a:p>
            <a:fld id="{F7BF61F8-88B3-FE4F-8169-B5261E98FF9B}" type="datetime4">
              <a:rPr lang="en-US" smtClean="0"/>
              <a:t>May 14, 2020</a:t>
            </a:fld>
            <a:endParaRPr lang="en-US" dirty="0"/>
          </a:p>
        </p:txBody>
      </p:sp>
      <p:sp>
        <p:nvSpPr>
          <p:cNvPr id="5" name="Slide Number Placeholder 4">
            <a:extLst>
              <a:ext uri="{FF2B5EF4-FFF2-40B4-BE49-F238E27FC236}">
                <a16:creationId xmlns:a16="http://schemas.microsoft.com/office/drawing/2014/main" id="{435ADE92-5472-4837-84FB-4BC04A52F6F9}"/>
              </a:ext>
            </a:extLst>
          </p:cNvPr>
          <p:cNvSpPr>
            <a:spLocks noGrp="1"/>
          </p:cNvSpPr>
          <p:nvPr>
            <p:ph type="sldNum" sz="quarter" idx="19"/>
          </p:nvPr>
        </p:nvSpPr>
        <p:spPr/>
        <p:txBody>
          <a:bodyPr/>
          <a:lstStyle/>
          <a:p>
            <a:fld id="{B6238B5B-F19C-E947-A0BC-87BD7983F871}" type="slidenum">
              <a:rPr lang="en-US" smtClean="0"/>
              <a:pPr/>
              <a:t>68</a:t>
            </a:fld>
            <a:endParaRPr lang="en-US" dirty="0"/>
          </a:p>
        </p:txBody>
      </p:sp>
      <p:sp>
        <p:nvSpPr>
          <p:cNvPr id="6" name="Title 5">
            <a:extLst>
              <a:ext uri="{FF2B5EF4-FFF2-40B4-BE49-F238E27FC236}">
                <a16:creationId xmlns:a16="http://schemas.microsoft.com/office/drawing/2014/main" id="{73066942-5349-4492-96E3-712D589F0732}"/>
              </a:ext>
            </a:extLst>
          </p:cNvPr>
          <p:cNvSpPr>
            <a:spLocks noGrp="1"/>
          </p:cNvSpPr>
          <p:nvPr>
            <p:ph type="title"/>
          </p:nvPr>
        </p:nvSpPr>
        <p:spPr/>
        <p:txBody>
          <a:bodyPr/>
          <a:lstStyle/>
          <a:p>
            <a:r>
              <a:rPr lang="en-US" dirty="0"/>
              <a:t>A Very Brief History of Microbiology</a:t>
            </a:r>
          </a:p>
        </p:txBody>
      </p:sp>
      <p:sp>
        <p:nvSpPr>
          <p:cNvPr id="7" name="Text Placeholder 6">
            <a:extLst>
              <a:ext uri="{FF2B5EF4-FFF2-40B4-BE49-F238E27FC236}">
                <a16:creationId xmlns:a16="http://schemas.microsoft.com/office/drawing/2014/main" id="{7D179E37-3167-4FB6-9120-4F36DD44F285}"/>
              </a:ext>
            </a:extLst>
          </p:cNvPr>
          <p:cNvSpPr>
            <a:spLocks noGrp="1"/>
          </p:cNvSpPr>
          <p:nvPr>
            <p:ph type="body" sz="quarter" idx="21"/>
          </p:nvPr>
        </p:nvSpPr>
        <p:spPr>
          <a:xfrm>
            <a:off x="1463041" y="2481260"/>
            <a:ext cx="9144000" cy="1226746"/>
          </a:xfrm>
        </p:spPr>
        <p:txBody>
          <a:bodyPr/>
          <a:lstStyle/>
          <a:p>
            <a:r>
              <a:rPr lang="en-US" dirty="0"/>
              <a:t>van Leeuwenhoek invents better microscope optics, discovers “animalcules” in water drops and everywhere else he looks</a:t>
            </a:r>
          </a:p>
          <a:p>
            <a:pPr lvl="1"/>
            <a:r>
              <a:rPr lang="en-US" dirty="0"/>
              <a:t>Some interest, but mostly a curiosity</a:t>
            </a:r>
          </a:p>
          <a:p>
            <a:r>
              <a:rPr lang="en-US" dirty="0"/>
              <a:t>Microbial ecology is born, interest is limited</a:t>
            </a:r>
          </a:p>
        </p:txBody>
      </p:sp>
    </p:spTree>
    <p:extLst>
      <p:ext uri="{BB962C8B-B14F-4D97-AF65-F5344CB8AC3E}">
        <p14:creationId xmlns:p14="http://schemas.microsoft.com/office/powerpoint/2010/main" val="30258247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4CEBCE-C0F7-40DB-8830-F022C0DD1A5C}"/>
              </a:ext>
            </a:extLst>
          </p:cNvPr>
          <p:cNvSpPr>
            <a:spLocks noGrp="1"/>
          </p:cNvSpPr>
          <p:nvPr>
            <p:ph type="body" sz="quarter" idx="13"/>
          </p:nvPr>
        </p:nvSpPr>
        <p:spPr>
          <a:xfrm>
            <a:off x="1463040" y="2072640"/>
            <a:ext cx="9144000" cy="287323"/>
          </a:xfrm>
        </p:spPr>
        <p:txBody>
          <a:bodyPr/>
          <a:lstStyle/>
          <a:p>
            <a:r>
              <a:rPr lang="en-US" dirty="0"/>
              <a:t>Because labs run on ideas and money.</a:t>
            </a:r>
          </a:p>
        </p:txBody>
      </p:sp>
      <p:sp>
        <p:nvSpPr>
          <p:cNvPr id="3" name="Text Placeholder 2">
            <a:extLst>
              <a:ext uri="{FF2B5EF4-FFF2-40B4-BE49-F238E27FC236}">
                <a16:creationId xmlns:a16="http://schemas.microsoft.com/office/drawing/2014/main" id="{41DD43FA-EC8E-41F1-AE5B-7089D300A908}"/>
              </a:ext>
            </a:extLst>
          </p:cNvPr>
          <p:cNvSpPr>
            <a:spLocks noGrp="1"/>
          </p:cNvSpPr>
          <p:nvPr>
            <p:ph type="body" sz="quarter" idx="15"/>
          </p:nvPr>
        </p:nvSpPr>
        <p:spPr/>
        <p:txBody>
          <a:bodyPr/>
          <a:lstStyle/>
          <a:p>
            <a:r>
              <a:rPr lang="en-US" dirty="0"/>
              <a:t>And how microbiology was funded throughout it</a:t>
            </a:r>
          </a:p>
        </p:txBody>
      </p:sp>
      <p:sp>
        <p:nvSpPr>
          <p:cNvPr id="4" name="Date Placeholder 3">
            <a:extLst>
              <a:ext uri="{FF2B5EF4-FFF2-40B4-BE49-F238E27FC236}">
                <a16:creationId xmlns:a16="http://schemas.microsoft.com/office/drawing/2014/main" id="{705DCCD9-A01E-4689-8660-6A6D4E04DD90}"/>
              </a:ext>
            </a:extLst>
          </p:cNvPr>
          <p:cNvSpPr>
            <a:spLocks noGrp="1"/>
          </p:cNvSpPr>
          <p:nvPr>
            <p:ph type="dt" sz="half" idx="18"/>
          </p:nvPr>
        </p:nvSpPr>
        <p:spPr/>
        <p:txBody>
          <a:bodyPr/>
          <a:lstStyle/>
          <a:p>
            <a:fld id="{F7BF61F8-88B3-FE4F-8169-B5261E98FF9B}" type="datetime4">
              <a:rPr lang="en-US" smtClean="0"/>
              <a:t>May 14, 2020</a:t>
            </a:fld>
            <a:endParaRPr lang="en-US" dirty="0"/>
          </a:p>
        </p:txBody>
      </p:sp>
      <p:sp>
        <p:nvSpPr>
          <p:cNvPr id="5" name="Slide Number Placeholder 4">
            <a:extLst>
              <a:ext uri="{FF2B5EF4-FFF2-40B4-BE49-F238E27FC236}">
                <a16:creationId xmlns:a16="http://schemas.microsoft.com/office/drawing/2014/main" id="{435ADE92-5472-4837-84FB-4BC04A52F6F9}"/>
              </a:ext>
            </a:extLst>
          </p:cNvPr>
          <p:cNvSpPr>
            <a:spLocks noGrp="1"/>
          </p:cNvSpPr>
          <p:nvPr>
            <p:ph type="sldNum" sz="quarter" idx="19"/>
          </p:nvPr>
        </p:nvSpPr>
        <p:spPr/>
        <p:txBody>
          <a:bodyPr/>
          <a:lstStyle/>
          <a:p>
            <a:fld id="{B6238B5B-F19C-E947-A0BC-87BD7983F871}" type="slidenum">
              <a:rPr lang="en-US" smtClean="0"/>
              <a:pPr/>
              <a:t>69</a:t>
            </a:fld>
            <a:endParaRPr lang="en-US" dirty="0"/>
          </a:p>
        </p:txBody>
      </p:sp>
      <p:sp>
        <p:nvSpPr>
          <p:cNvPr id="6" name="Title 5">
            <a:extLst>
              <a:ext uri="{FF2B5EF4-FFF2-40B4-BE49-F238E27FC236}">
                <a16:creationId xmlns:a16="http://schemas.microsoft.com/office/drawing/2014/main" id="{73066942-5349-4492-96E3-712D589F0732}"/>
              </a:ext>
            </a:extLst>
          </p:cNvPr>
          <p:cNvSpPr>
            <a:spLocks noGrp="1"/>
          </p:cNvSpPr>
          <p:nvPr>
            <p:ph type="title"/>
          </p:nvPr>
        </p:nvSpPr>
        <p:spPr/>
        <p:txBody>
          <a:bodyPr/>
          <a:lstStyle/>
          <a:p>
            <a:r>
              <a:rPr lang="en-US" dirty="0"/>
              <a:t>A Very Brief History of Microbiology</a:t>
            </a:r>
          </a:p>
        </p:txBody>
      </p:sp>
      <p:sp>
        <p:nvSpPr>
          <p:cNvPr id="7" name="Text Placeholder 6">
            <a:extLst>
              <a:ext uri="{FF2B5EF4-FFF2-40B4-BE49-F238E27FC236}">
                <a16:creationId xmlns:a16="http://schemas.microsoft.com/office/drawing/2014/main" id="{7D179E37-3167-4FB6-9120-4F36DD44F285}"/>
              </a:ext>
            </a:extLst>
          </p:cNvPr>
          <p:cNvSpPr>
            <a:spLocks noGrp="1"/>
          </p:cNvSpPr>
          <p:nvPr>
            <p:ph type="body" sz="quarter" idx="21"/>
          </p:nvPr>
        </p:nvSpPr>
        <p:spPr>
          <a:xfrm>
            <a:off x="1463041" y="2481260"/>
            <a:ext cx="9144000" cy="2194896"/>
          </a:xfrm>
        </p:spPr>
        <p:txBody>
          <a:bodyPr/>
          <a:lstStyle/>
          <a:p>
            <a:r>
              <a:rPr lang="en-US" dirty="0"/>
              <a:t>Pasteur discovers that microbes carry out commercially important fermentation.</a:t>
            </a:r>
          </a:p>
          <a:p>
            <a:pPr lvl="1"/>
            <a:r>
              <a:rPr lang="en-US" dirty="0"/>
              <a:t>Also that they carry out commercially important food spoilage</a:t>
            </a:r>
          </a:p>
          <a:p>
            <a:pPr lvl="1"/>
            <a:r>
              <a:rPr lang="en-US" dirty="0"/>
              <a:t>And (along with Koch) that microbes and not bad air (miasmas), evil spirits, or vengeful deities cause illness</a:t>
            </a:r>
          </a:p>
          <a:p>
            <a:r>
              <a:rPr lang="en-US" dirty="0"/>
              <a:t>Microbiology suddenly becomes of general interest due to health implications</a:t>
            </a:r>
          </a:p>
          <a:p>
            <a:r>
              <a:rPr lang="en-US" dirty="0"/>
              <a:t>Microbiology suddenly becomes of great financial interest due to market for fermented products (wine, beer, etc.) or prevention of spoilage</a:t>
            </a:r>
          </a:p>
        </p:txBody>
      </p:sp>
    </p:spTree>
    <p:extLst>
      <p:ext uri="{BB962C8B-B14F-4D97-AF65-F5344CB8AC3E}">
        <p14:creationId xmlns:p14="http://schemas.microsoft.com/office/powerpoint/2010/main" val="2556731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p:cNvPicPr>
            <a:picLocks noChangeAspect="1"/>
          </p:cNvPicPr>
          <p:nvPr/>
        </p:nvPicPr>
        <p:blipFill rotWithShape="1">
          <a:blip r:embed="rId3"/>
          <a:srcRect l="-1" t="4971" r="63076"/>
          <a:stretch/>
        </p:blipFill>
        <p:spPr bwMode="auto">
          <a:xfrm>
            <a:off x="765175" y="1797646"/>
            <a:ext cx="3715385" cy="4335463"/>
          </a:xfrm>
          <a:prstGeom prst="rect">
            <a:avLst/>
          </a:prstGeom>
          <a:noFill/>
          <a:ln w="9525">
            <a:noFill/>
            <a:miter lim="800000"/>
            <a:headEnd/>
            <a:tailEnd/>
          </a:ln>
        </p:spPr>
      </p:pic>
      <p:sp>
        <p:nvSpPr>
          <p:cNvPr id="16" name="TextBox 5">
            <a:extLst>
              <a:ext uri="{FF2B5EF4-FFF2-40B4-BE49-F238E27FC236}">
                <a16:creationId xmlns:a16="http://schemas.microsoft.com/office/drawing/2014/main" id="{6D7D7086-655E-4156-B84C-FB0C02CF41C1}"/>
              </a:ext>
            </a:extLst>
          </p:cNvPr>
          <p:cNvSpPr txBox="1">
            <a:spLocks noChangeArrowheads="1"/>
          </p:cNvSpPr>
          <p:nvPr/>
        </p:nvSpPr>
        <p:spPr bwMode="auto">
          <a:xfrm>
            <a:off x="838200" y="1428314"/>
            <a:ext cx="4173065" cy="369332"/>
          </a:xfrm>
          <a:prstGeom prst="rect">
            <a:avLst/>
          </a:prstGeom>
          <a:noFill/>
          <a:ln w="9525">
            <a:noFill/>
            <a:miter lim="800000"/>
            <a:headEnd/>
            <a:tailEnd/>
          </a:ln>
        </p:spPr>
        <p:txBody>
          <a:bodyPr wrap="none">
            <a:spAutoFit/>
          </a:bodyPr>
          <a:lstStyle/>
          <a:p>
            <a:r>
              <a:rPr lang="en-US" dirty="0" err="1">
                <a:latin typeface="Calibri" pitchFamily="34" charset="0"/>
              </a:rPr>
              <a:t>ZymoBIOMICS</a:t>
            </a:r>
            <a:r>
              <a:rPr lang="en-US" dirty="0">
                <a:latin typeface="Calibri" pitchFamily="34" charset="0"/>
              </a:rPr>
              <a:t> Mock Microbial Community</a:t>
            </a:r>
          </a:p>
        </p:txBody>
      </p:sp>
      <p:sp>
        <p:nvSpPr>
          <p:cNvPr id="8" name="Title 1">
            <a:extLst>
              <a:ext uri="{FF2B5EF4-FFF2-40B4-BE49-F238E27FC236}">
                <a16:creationId xmlns:a16="http://schemas.microsoft.com/office/drawing/2014/main" id="{CDE72A99-E02F-49F2-8703-54497DE3EA04}"/>
              </a:ext>
            </a:extLst>
          </p:cNvPr>
          <p:cNvSpPr>
            <a:spLocks noGrp="1"/>
          </p:cNvSpPr>
          <p:nvPr>
            <p:ph type="title"/>
          </p:nvPr>
        </p:nvSpPr>
        <p:spPr bwMode="auto">
          <a:xfrm>
            <a:off x="838200" y="330570"/>
            <a:ext cx="10515600" cy="981632"/>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r>
              <a:rPr lang="en-US" sz="3600" b="1" dirty="0"/>
              <a:t>A Standard Ground Truth For Measurement</a:t>
            </a:r>
          </a:p>
        </p:txBody>
      </p:sp>
      <p:pic>
        <p:nvPicPr>
          <p:cNvPr id="9" name="Picture 3">
            <a:extLst>
              <a:ext uri="{FF2B5EF4-FFF2-40B4-BE49-F238E27FC236}">
                <a16:creationId xmlns:a16="http://schemas.microsoft.com/office/drawing/2014/main" id="{E47A8D39-C651-43C9-B1C3-14A639B45822}"/>
              </a:ext>
            </a:extLst>
          </p:cNvPr>
          <p:cNvPicPr>
            <a:picLocks noChangeAspect="1"/>
          </p:cNvPicPr>
          <p:nvPr/>
        </p:nvPicPr>
        <p:blipFill rotWithShape="1">
          <a:blip r:embed="rId3"/>
          <a:srcRect l="38318" t="11105" r="42870" b="26963"/>
          <a:stretch/>
        </p:blipFill>
        <p:spPr bwMode="auto">
          <a:xfrm>
            <a:off x="4453128" y="1825078"/>
            <a:ext cx="2728382" cy="4072802"/>
          </a:xfrm>
          <a:prstGeom prst="rect">
            <a:avLst/>
          </a:prstGeom>
          <a:noFill/>
          <a:ln w="9525">
            <a:noFill/>
            <a:miter lim="800000"/>
            <a:headEnd/>
            <a:tailEnd/>
          </a:ln>
        </p:spPr>
      </p:pic>
      <p:sp>
        <p:nvSpPr>
          <p:cNvPr id="7" name="Right Brace 6">
            <a:extLst>
              <a:ext uri="{FF2B5EF4-FFF2-40B4-BE49-F238E27FC236}">
                <a16:creationId xmlns:a16="http://schemas.microsoft.com/office/drawing/2014/main" id="{09DC5F0A-3F15-4EEC-8C5A-D6E923FEEF67}"/>
              </a:ext>
            </a:extLst>
          </p:cNvPr>
          <p:cNvSpPr/>
          <p:nvPr/>
        </p:nvSpPr>
        <p:spPr>
          <a:xfrm>
            <a:off x="7176595" y="2148840"/>
            <a:ext cx="493486" cy="1527048"/>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e 9">
            <a:extLst>
              <a:ext uri="{FF2B5EF4-FFF2-40B4-BE49-F238E27FC236}">
                <a16:creationId xmlns:a16="http://schemas.microsoft.com/office/drawing/2014/main" id="{C04C8BBF-1645-45AE-BDE7-1CCADCCFF099}"/>
              </a:ext>
            </a:extLst>
          </p:cNvPr>
          <p:cNvSpPr/>
          <p:nvPr/>
        </p:nvSpPr>
        <p:spPr>
          <a:xfrm>
            <a:off x="7176595" y="4097605"/>
            <a:ext cx="493486" cy="744183"/>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a:extLst>
              <a:ext uri="{FF2B5EF4-FFF2-40B4-BE49-F238E27FC236}">
                <a16:creationId xmlns:a16="http://schemas.microsoft.com/office/drawing/2014/main" id="{91AC642C-E5E6-42EF-B17F-0F53A9F7D24B}"/>
              </a:ext>
            </a:extLst>
          </p:cNvPr>
          <p:cNvSpPr/>
          <p:nvPr/>
        </p:nvSpPr>
        <p:spPr>
          <a:xfrm>
            <a:off x="7176595" y="5191760"/>
            <a:ext cx="493486" cy="389535"/>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9E7CEC65-842D-40BD-8F89-2A196B5132A2}"/>
              </a:ext>
            </a:extLst>
          </p:cNvPr>
          <p:cNvSpPr txBox="1"/>
          <p:nvPr/>
        </p:nvSpPr>
        <p:spPr>
          <a:xfrm>
            <a:off x="7807739" y="2605649"/>
            <a:ext cx="2844625" cy="646331"/>
          </a:xfrm>
          <a:prstGeom prst="rect">
            <a:avLst/>
          </a:prstGeom>
          <a:noFill/>
        </p:spPr>
        <p:txBody>
          <a:bodyPr wrap="none" rtlCol="0">
            <a:spAutoFit/>
          </a:bodyPr>
          <a:lstStyle/>
          <a:p>
            <a:r>
              <a:rPr lang="en-US" sz="3600" b="1" dirty="0"/>
              <a:t>Gram Positive</a:t>
            </a:r>
          </a:p>
        </p:txBody>
      </p:sp>
      <p:sp>
        <p:nvSpPr>
          <p:cNvPr id="14" name="TextBox 13">
            <a:extLst>
              <a:ext uri="{FF2B5EF4-FFF2-40B4-BE49-F238E27FC236}">
                <a16:creationId xmlns:a16="http://schemas.microsoft.com/office/drawing/2014/main" id="{DFC637BD-E618-4EE5-A1BA-73C052A48CF4}"/>
              </a:ext>
            </a:extLst>
          </p:cNvPr>
          <p:cNvSpPr txBox="1"/>
          <p:nvPr/>
        </p:nvSpPr>
        <p:spPr>
          <a:xfrm>
            <a:off x="7837223" y="4146530"/>
            <a:ext cx="3032240" cy="646331"/>
          </a:xfrm>
          <a:prstGeom prst="rect">
            <a:avLst/>
          </a:prstGeom>
          <a:noFill/>
        </p:spPr>
        <p:txBody>
          <a:bodyPr wrap="none" rtlCol="0">
            <a:spAutoFit/>
          </a:bodyPr>
          <a:lstStyle/>
          <a:p>
            <a:r>
              <a:rPr lang="en-US" sz="3600" b="1" dirty="0"/>
              <a:t>Gram Negative</a:t>
            </a:r>
          </a:p>
        </p:txBody>
      </p:sp>
      <p:sp>
        <p:nvSpPr>
          <p:cNvPr id="15" name="TextBox 14">
            <a:extLst>
              <a:ext uri="{FF2B5EF4-FFF2-40B4-BE49-F238E27FC236}">
                <a16:creationId xmlns:a16="http://schemas.microsoft.com/office/drawing/2014/main" id="{39FAB6A3-6C67-4439-AFAE-B238FAD7D7FF}"/>
              </a:ext>
            </a:extLst>
          </p:cNvPr>
          <p:cNvSpPr txBox="1"/>
          <p:nvPr/>
        </p:nvSpPr>
        <p:spPr>
          <a:xfrm>
            <a:off x="7837223" y="5063361"/>
            <a:ext cx="2941318" cy="646331"/>
          </a:xfrm>
          <a:prstGeom prst="rect">
            <a:avLst/>
          </a:prstGeom>
          <a:noFill/>
        </p:spPr>
        <p:txBody>
          <a:bodyPr wrap="none" rtlCol="0">
            <a:spAutoFit/>
          </a:bodyPr>
          <a:lstStyle/>
          <a:p>
            <a:r>
              <a:rPr lang="en-US" sz="3600" b="1" dirty="0"/>
              <a:t>Fungus (Yeast)</a:t>
            </a:r>
          </a:p>
        </p:txBody>
      </p:sp>
    </p:spTree>
    <p:extLst>
      <p:ext uri="{BB962C8B-B14F-4D97-AF65-F5344CB8AC3E}">
        <p14:creationId xmlns:p14="http://schemas.microsoft.com/office/powerpoint/2010/main" val="32282084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4CEBCE-C0F7-40DB-8830-F022C0DD1A5C}"/>
              </a:ext>
            </a:extLst>
          </p:cNvPr>
          <p:cNvSpPr>
            <a:spLocks noGrp="1"/>
          </p:cNvSpPr>
          <p:nvPr>
            <p:ph type="body" sz="quarter" idx="13"/>
          </p:nvPr>
        </p:nvSpPr>
        <p:spPr>
          <a:xfrm>
            <a:off x="1463040" y="2072640"/>
            <a:ext cx="9144000" cy="287323"/>
          </a:xfrm>
        </p:spPr>
        <p:txBody>
          <a:bodyPr/>
          <a:lstStyle/>
          <a:p>
            <a:r>
              <a:rPr lang="en-US" dirty="0"/>
              <a:t>Because labs run on ideas and money.</a:t>
            </a:r>
          </a:p>
        </p:txBody>
      </p:sp>
      <p:sp>
        <p:nvSpPr>
          <p:cNvPr id="3" name="Text Placeholder 2">
            <a:extLst>
              <a:ext uri="{FF2B5EF4-FFF2-40B4-BE49-F238E27FC236}">
                <a16:creationId xmlns:a16="http://schemas.microsoft.com/office/drawing/2014/main" id="{41DD43FA-EC8E-41F1-AE5B-7089D300A908}"/>
              </a:ext>
            </a:extLst>
          </p:cNvPr>
          <p:cNvSpPr>
            <a:spLocks noGrp="1"/>
          </p:cNvSpPr>
          <p:nvPr>
            <p:ph type="body" sz="quarter" idx="15"/>
          </p:nvPr>
        </p:nvSpPr>
        <p:spPr/>
        <p:txBody>
          <a:bodyPr/>
          <a:lstStyle/>
          <a:p>
            <a:r>
              <a:rPr lang="en-US" dirty="0"/>
              <a:t>And how microbiology was funded throughout it</a:t>
            </a:r>
          </a:p>
        </p:txBody>
      </p:sp>
      <p:sp>
        <p:nvSpPr>
          <p:cNvPr id="4" name="Date Placeholder 3">
            <a:extLst>
              <a:ext uri="{FF2B5EF4-FFF2-40B4-BE49-F238E27FC236}">
                <a16:creationId xmlns:a16="http://schemas.microsoft.com/office/drawing/2014/main" id="{705DCCD9-A01E-4689-8660-6A6D4E04DD90}"/>
              </a:ext>
            </a:extLst>
          </p:cNvPr>
          <p:cNvSpPr>
            <a:spLocks noGrp="1"/>
          </p:cNvSpPr>
          <p:nvPr>
            <p:ph type="dt" sz="half" idx="18"/>
          </p:nvPr>
        </p:nvSpPr>
        <p:spPr/>
        <p:txBody>
          <a:bodyPr/>
          <a:lstStyle/>
          <a:p>
            <a:fld id="{F7BF61F8-88B3-FE4F-8169-B5261E98FF9B}" type="datetime4">
              <a:rPr lang="en-US" smtClean="0"/>
              <a:t>May 14, 2020</a:t>
            </a:fld>
            <a:endParaRPr lang="en-US" dirty="0"/>
          </a:p>
        </p:txBody>
      </p:sp>
      <p:sp>
        <p:nvSpPr>
          <p:cNvPr id="5" name="Slide Number Placeholder 4">
            <a:extLst>
              <a:ext uri="{FF2B5EF4-FFF2-40B4-BE49-F238E27FC236}">
                <a16:creationId xmlns:a16="http://schemas.microsoft.com/office/drawing/2014/main" id="{435ADE92-5472-4837-84FB-4BC04A52F6F9}"/>
              </a:ext>
            </a:extLst>
          </p:cNvPr>
          <p:cNvSpPr>
            <a:spLocks noGrp="1"/>
          </p:cNvSpPr>
          <p:nvPr>
            <p:ph type="sldNum" sz="quarter" idx="19"/>
          </p:nvPr>
        </p:nvSpPr>
        <p:spPr/>
        <p:txBody>
          <a:bodyPr/>
          <a:lstStyle/>
          <a:p>
            <a:fld id="{B6238B5B-F19C-E947-A0BC-87BD7983F871}" type="slidenum">
              <a:rPr lang="en-US" smtClean="0"/>
              <a:pPr/>
              <a:t>70</a:t>
            </a:fld>
            <a:endParaRPr lang="en-US" dirty="0"/>
          </a:p>
        </p:txBody>
      </p:sp>
      <p:sp>
        <p:nvSpPr>
          <p:cNvPr id="6" name="Title 5">
            <a:extLst>
              <a:ext uri="{FF2B5EF4-FFF2-40B4-BE49-F238E27FC236}">
                <a16:creationId xmlns:a16="http://schemas.microsoft.com/office/drawing/2014/main" id="{73066942-5349-4492-96E3-712D589F0732}"/>
              </a:ext>
            </a:extLst>
          </p:cNvPr>
          <p:cNvSpPr>
            <a:spLocks noGrp="1"/>
          </p:cNvSpPr>
          <p:nvPr>
            <p:ph type="title"/>
          </p:nvPr>
        </p:nvSpPr>
        <p:spPr/>
        <p:txBody>
          <a:bodyPr/>
          <a:lstStyle/>
          <a:p>
            <a:r>
              <a:rPr lang="en-US" dirty="0"/>
              <a:t>A Very Brief History of Microbiology</a:t>
            </a:r>
          </a:p>
        </p:txBody>
      </p:sp>
      <p:sp>
        <p:nvSpPr>
          <p:cNvPr id="7" name="Text Placeholder 6">
            <a:extLst>
              <a:ext uri="{FF2B5EF4-FFF2-40B4-BE49-F238E27FC236}">
                <a16:creationId xmlns:a16="http://schemas.microsoft.com/office/drawing/2014/main" id="{7D179E37-3167-4FB6-9120-4F36DD44F285}"/>
              </a:ext>
            </a:extLst>
          </p:cNvPr>
          <p:cNvSpPr>
            <a:spLocks noGrp="1"/>
          </p:cNvSpPr>
          <p:nvPr>
            <p:ph type="body" sz="quarter" idx="21"/>
          </p:nvPr>
        </p:nvSpPr>
        <p:spPr>
          <a:xfrm>
            <a:off x="1463041" y="2481260"/>
            <a:ext cx="9144000" cy="2712089"/>
          </a:xfrm>
        </p:spPr>
        <p:txBody>
          <a:bodyPr/>
          <a:lstStyle/>
          <a:p>
            <a:r>
              <a:rPr lang="en-US" dirty="0"/>
              <a:t>Biochemists and molecular biologists in the later half of the 20</a:t>
            </a:r>
            <a:r>
              <a:rPr lang="en-US" baseline="30000" dirty="0"/>
              <a:t>th</a:t>
            </a:r>
            <a:r>
              <a:rPr lang="en-US" dirty="0"/>
              <a:t> Century want to understand the mechanics of life</a:t>
            </a:r>
          </a:p>
          <a:p>
            <a:pPr lvl="1"/>
            <a:r>
              <a:rPr lang="en-US" dirty="0"/>
              <a:t>E. coli provide an excellent model, basic mechanics of life are characterized in E. coli strains</a:t>
            </a:r>
          </a:p>
          <a:p>
            <a:pPr lvl="1"/>
            <a:r>
              <a:rPr lang="en-US" dirty="0"/>
              <a:t>E. coli becomes the workhorse of biology</a:t>
            </a:r>
          </a:p>
          <a:p>
            <a:r>
              <a:rPr lang="en-US" dirty="0"/>
              <a:t>Lots of E. coli strains already thoroughly characterized and in the lab, waiting to be sequenced</a:t>
            </a:r>
          </a:p>
          <a:p>
            <a:r>
              <a:rPr lang="en-US" dirty="0"/>
              <a:t>Understanding the mechanics of life is a key to medical innovations that can make a lot of money</a:t>
            </a:r>
          </a:p>
        </p:txBody>
      </p:sp>
    </p:spTree>
    <p:extLst>
      <p:ext uri="{BB962C8B-B14F-4D97-AF65-F5344CB8AC3E}">
        <p14:creationId xmlns:p14="http://schemas.microsoft.com/office/powerpoint/2010/main" val="4152869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1BBAE0-2AB4-450A-AD0E-EB28B98D33D8}"/>
              </a:ext>
            </a:extLst>
          </p:cNvPr>
          <p:cNvSpPr>
            <a:spLocks noGrp="1"/>
          </p:cNvSpPr>
          <p:nvPr>
            <p:ph type="body" sz="quarter" idx="13"/>
          </p:nvPr>
        </p:nvSpPr>
        <p:spPr>
          <a:xfrm>
            <a:off x="1463040" y="2072640"/>
            <a:ext cx="9144000" cy="287323"/>
          </a:xfrm>
        </p:spPr>
        <p:txBody>
          <a:bodyPr/>
          <a:lstStyle/>
          <a:p>
            <a:r>
              <a:rPr lang="en-US" dirty="0"/>
              <a:t>You get what you (and others) pay for</a:t>
            </a:r>
          </a:p>
        </p:txBody>
      </p:sp>
      <p:sp>
        <p:nvSpPr>
          <p:cNvPr id="3" name="Text Placeholder 2">
            <a:extLst>
              <a:ext uri="{FF2B5EF4-FFF2-40B4-BE49-F238E27FC236}">
                <a16:creationId xmlns:a16="http://schemas.microsoft.com/office/drawing/2014/main" id="{ED44BCE0-D6E4-41ED-94DF-2AF5B548F000}"/>
              </a:ext>
            </a:extLst>
          </p:cNvPr>
          <p:cNvSpPr>
            <a:spLocks noGrp="1"/>
          </p:cNvSpPr>
          <p:nvPr>
            <p:ph type="body" sz="quarter" idx="15"/>
          </p:nvPr>
        </p:nvSpPr>
        <p:spPr/>
        <p:txBody>
          <a:bodyPr/>
          <a:lstStyle/>
          <a:p>
            <a:r>
              <a:rPr lang="en-US" dirty="0"/>
              <a:t>Why our databases are good for some and terrible for others</a:t>
            </a:r>
          </a:p>
        </p:txBody>
      </p:sp>
      <p:sp>
        <p:nvSpPr>
          <p:cNvPr id="4" name="Date Placeholder 3">
            <a:extLst>
              <a:ext uri="{FF2B5EF4-FFF2-40B4-BE49-F238E27FC236}">
                <a16:creationId xmlns:a16="http://schemas.microsoft.com/office/drawing/2014/main" id="{EE63545F-28FD-470C-AE2E-E37855B196CD}"/>
              </a:ext>
            </a:extLst>
          </p:cNvPr>
          <p:cNvSpPr>
            <a:spLocks noGrp="1"/>
          </p:cNvSpPr>
          <p:nvPr>
            <p:ph type="dt" sz="half" idx="18"/>
          </p:nvPr>
        </p:nvSpPr>
        <p:spPr/>
        <p:txBody>
          <a:bodyPr/>
          <a:lstStyle/>
          <a:p>
            <a:fld id="{F7BF61F8-88B3-FE4F-8169-B5261E98FF9B}" type="datetime4">
              <a:rPr lang="en-US" smtClean="0"/>
              <a:t>May 14, 2020</a:t>
            </a:fld>
            <a:endParaRPr lang="en-US" dirty="0"/>
          </a:p>
        </p:txBody>
      </p:sp>
      <p:sp>
        <p:nvSpPr>
          <p:cNvPr id="5" name="Slide Number Placeholder 4">
            <a:extLst>
              <a:ext uri="{FF2B5EF4-FFF2-40B4-BE49-F238E27FC236}">
                <a16:creationId xmlns:a16="http://schemas.microsoft.com/office/drawing/2014/main" id="{AB0306F8-BE63-4B33-8AD2-1F8E6F7735A6}"/>
              </a:ext>
            </a:extLst>
          </p:cNvPr>
          <p:cNvSpPr>
            <a:spLocks noGrp="1"/>
          </p:cNvSpPr>
          <p:nvPr>
            <p:ph type="sldNum" sz="quarter" idx="19"/>
          </p:nvPr>
        </p:nvSpPr>
        <p:spPr/>
        <p:txBody>
          <a:bodyPr/>
          <a:lstStyle/>
          <a:p>
            <a:fld id="{B6238B5B-F19C-E947-A0BC-87BD7983F871}" type="slidenum">
              <a:rPr lang="en-US" smtClean="0"/>
              <a:pPr/>
              <a:t>71</a:t>
            </a:fld>
            <a:endParaRPr lang="en-US" dirty="0"/>
          </a:p>
        </p:txBody>
      </p:sp>
      <p:sp>
        <p:nvSpPr>
          <p:cNvPr id="6" name="Title 5">
            <a:extLst>
              <a:ext uri="{FF2B5EF4-FFF2-40B4-BE49-F238E27FC236}">
                <a16:creationId xmlns:a16="http://schemas.microsoft.com/office/drawing/2014/main" id="{7F1BDED2-4BA6-4FE7-B6DC-A54826BAC69B}"/>
              </a:ext>
            </a:extLst>
          </p:cNvPr>
          <p:cNvSpPr>
            <a:spLocks noGrp="1"/>
          </p:cNvSpPr>
          <p:nvPr>
            <p:ph type="title"/>
          </p:nvPr>
        </p:nvSpPr>
        <p:spPr/>
        <p:txBody>
          <a:bodyPr/>
          <a:lstStyle/>
          <a:p>
            <a:r>
              <a:rPr lang="en-US" dirty="0"/>
              <a:t>Consequences of This History</a:t>
            </a:r>
          </a:p>
        </p:txBody>
      </p:sp>
      <p:sp>
        <p:nvSpPr>
          <p:cNvPr id="7" name="Text Placeholder 6">
            <a:extLst>
              <a:ext uri="{FF2B5EF4-FFF2-40B4-BE49-F238E27FC236}">
                <a16:creationId xmlns:a16="http://schemas.microsoft.com/office/drawing/2014/main" id="{39E74922-68AF-4169-9631-357E95AF2245}"/>
              </a:ext>
            </a:extLst>
          </p:cNvPr>
          <p:cNvSpPr>
            <a:spLocks noGrp="1"/>
          </p:cNvSpPr>
          <p:nvPr>
            <p:ph type="body" sz="quarter" idx="21"/>
          </p:nvPr>
        </p:nvSpPr>
        <p:spPr>
          <a:xfrm>
            <a:off x="1463041" y="2481260"/>
            <a:ext cx="9144000" cy="3098925"/>
          </a:xfrm>
        </p:spPr>
        <p:txBody>
          <a:bodyPr/>
          <a:lstStyle/>
          <a:p>
            <a:r>
              <a:rPr lang="en-US" dirty="0"/>
              <a:t>If E. coli are found, most databases will have several strains to compare to</a:t>
            </a:r>
          </a:p>
          <a:p>
            <a:r>
              <a:rPr lang="en-US" dirty="0"/>
              <a:t>If you find a pathogen (or something close to one), it will be well-represented in the database, with at least one, and probably a few strains to compare to.</a:t>
            </a:r>
          </a:p>
          <a:p>
            <a:r>
              <a:rPr lang="en-US" dirty="0"/>
              <a:t>If you are sequencing microbes that are on or in humans or other well-studied animals, your microbes will probably be represented in the database</a:t>
            </a:r>
          </a:p>
          <a:p>
            <a:r>
              <a:rPr lang="en-US" dirty="0"/>
              <a:t>If you are studying food, or find microbes similar to those that can carry out commercially important food spoilage or fermentation, they will probably be well-represented.</a:t>
            </a:r>
          </a:p>
          <a:p>
            <a:r>
              <a:rPr lang="en-US" dirty="0"/>
              <a:t>If you are studying environmental microbiology, especially of more remote or obscure environments, the databases may confound you more than help.</a:t>
            </a:r>
          </a:p>
        </p:txBody>
      </p:sp>
    </p:spTree>
    <p:extLst>
      <p:ext uri="{BB962C8B-B14F-4D97-AF65-F5344CB8AC3E}">
        <p14:creationId xmlns:p14="http://schemas.microsoft.com/office/powerpoint/2010/main" val="13290941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AFCDE9-CD91-4728-86A9-DD200549D88C}"/>
              </a:ext>
            </a:extLst>
          </p:cNvPr>
          <p:cNvSpPr>
            <a:spLocks noGrp="1"/>
          </p:cNvSpPr>
          <p:nvPr>
            <p:ph type="body" sz="quarter" idx="13"/>
          </p:nvPr>
        </p:nvSpPr>
        <p:spPr>
          <a:xfrm>
            <a:off x="1463040" y="2072640"/>
            <a:ext cx="9144000" cy="287323"/>
          </a:xfrm>
        </p:spPr>
        <p:txBody>
          <a:bodyPr/>
          <a:lstStyle/>
          <a:p>
            <a:r>
              <a:rPr lang="en-US" dirty="0"/>
              <a:t>The are less-strongly encouraged to have rigorous quality control</a:t>
            </a:r>
          </a:p>
        </p:txBody>
      </p:sp>
      <p:sp>
        <p:nvSpPr>
          <p:cNvPr id="3" name="Text Placeholder 2">
            <a:extLst>
              <a:ext uri="{FF2B5EF4-FFF2-40B4-BE49-F238E27FC236}">
                <a16:creationId xmlns:a16="http://schemas.microsoft.com/office/drawing/2014/main" id="{A084F723-06CC-47D6-A2F9-155F8E7D6CEE}"/>
              </a:ext>
            </a:extLst>
          </p:cNvPr>
          <p:cNvSpPr>
            <a:spLocks noGrp="1"/>
          </p:cNvSpPr>
          <p:nvPr>
            <p:ph type="body" sz="quarter" idx="15"/>
          </p:nvPr>
        </p:nvSpPr>
        <p:spPr/>
        <p:txBody>
          <a:bodyPr/>
          <a:lstStyle/>
          <a:p>
            <a:r>
              <a:rPr lang="en-US" dirty="0"/>
              <a:t>Researchers are encouraged to submit new sequences</a:t>
            </a:r>
          </a:p>
        </p:txBody>
      </p:sp>
      <p:sp>
        <p:nvSpPr>
          <p:cNvPr id="4" name="Date Placeholder 3">
            <a:extLst>
              <a:ext uri="{FF2B5EF4-FFF2-40B4-BE49-F238E27FC236}">
                <a16:creationId xmlns:a16="http://schemas.microsoft.com/office/drawing/2014/main" id="{B84ACCA2-6690-4463-9BA4-2872EFF284FB}"/>
              </a:ext>
            </a:extLst>
          </p:cNvPr>
          <p:cNvSpPr>
            <a:spLocks noGrp="1"/>
          </p:cNvSpPr>
          <p:nvPr>
            <p:ph type="dt" sz="half" idx="18"/>
          </p:nvPr>
        </p:nvSpPr>
        <p:spPr/>
        <p:txBody>
          <a:bodyPr/>
          <a:lstStyle/>
          <a:p>
            <a:fld id="{F7BF61F8-88B3-FE4F-8169-B5261E98FF9B}" type="datetime4">
              <a:rPr lang="en-US" smtClean="0"/>
              <a:t>May 14, 2020</a:t>
            </a:fld>
            <a:endParaRPr lang="en-US" dirty="0"/>
          </a:p>
        </p:txBody>
      </p:sp>
      <p:sp>
        <p:nvSpPr>
          <p:cNvPr id="5" name="Slide Number Placeholder 4">
            <a:extLst>
              <a:ext uri="{FF2B5EF4-FFF2-40B4-BE49-F238E27FC236}">
                <a16:creationId xmlns:a16="http://schemas.microsoft.com/office/drawing/2014/main" id="{2D57CE4D-4DE0-4676-B4C7-EB457A87F755}"/>
              </a:ext>
            </a:extLst>
          </p:cNvPr>
          <p:cNvSpPr>
            <a:spLocks noGrp="1"/>
          </p:cNvSpPr>
          <p:nvPr>
            <p:ph type="sldNum" sz="quarter" idx="19"/>
          </p:nvPr>
        </p:nvSpPr>
        <p:spPr/>
        <p:txBody>
          <a:bodyPr/>
          <a:lstStyle/>
          <a:p>
            <a:fld id="{B6238B5B-F19C-E947-A0BC-87BD7983F871}" type="slidenum">
              <a:rPr lang="en-US" smtClean="0"/>
              <a:pPr/>
              <a:t>72</a:t>
            </a:fld>
            <a:endParaRPr lang="en-US" dirty="0"/>
          </a:p>
        </p:txBody>
      </p:sp>
      <p:sp>
        <p:nvSpPr>
          <p:cNvPr id="6" name="Title 5">
            <a:extLst>
              <a:ext uri="{FF2B5EF4-FFF2-40B4-BE49-F238E27FC236}">
                <a16:creationId xmlns:a16="http://schemas.microsoft.com/office/drawing/2014/main" id="{BEAA459A-B0CB-4A74-8DD9-8983558521CE}"/>
              </a:ext>
            </a:extLst>
          </p:cNvPr>
          <p:cNvSpPr>
            <a:spLocks noGrp="1"/>
          </p:cNvSpPr>
          <p:nvPr>
            <p:ph type="title"/>
          </p:nvPr>
        </p:nvSpPr>
        <p:spPr/>
        <p:txBody>
          <a:bodyPr/>
          <a:lstStyle/>
          <a:p>
            <a:r>
              <a:rPr lang="en-US" dirty="0"/>
              <a:t>Databases Are Imperfect</a:t>
            </a:r>
          </a:p>
        </p:txBody>
      </p:sp>
      <p:sp>
        <p:nvSpPr>
          <p:cNvPr id="7" name="Text Placeholder 6">
            <a:extLst>
              <a:ext uri="{FF2B5EF4-FFF2-40B4-BE49-F238E27FC236}">
                <a16:creationId xmlns:a16="http://schemas.microsoft.com/office/drawing/2014/main" id="{A8F7F312-68D0-4054-BF71-1025C9BBBDAF}"/>
              </a:ext>
            </a:extLst>
          </p:cNvPr>
          <p:cNvSpPr>
            <a:spLocks noGrp="1"/>
          </p:cNvSpPr>
          <p:nvPr>
            <p:ph type="body" sz="quarter" idx="21"/>
          </p:nvPr>
        </p:nvSpPr>
        <p:spPr>
          <a:xfrm>
            <a:off x="1463041" y="2447338"/>
            <a:ext cx="9144000" cy="3549883"/>
          </a:xfrm>
        </p:spPr>
        <p:txBody>
          <a:bodyPr/>
          <a:lstStyle/>
          <a:p>
            <a:r>
              <a:rPr lang="en-US" dirty="0"/>
              <a:t>Sequences can be found in databases that are clearly chimera in origin</a:t>
            </a:r>
          </a:p>
          <a:p>
            <a:pPr lvl="1"/>
            <a:r>
              <a:rPr lang="en-US" dirty="0"/>
              <a:t>Someone did poor chimera removal</a:t>
            </a:r>
          </a:p>
          <a:p>
            <a:r>
              <a:rPr lang="en-US" dirty="0"/>
              <a:t>Sequences can be found listed under one species that clearly cluster much more closely with a different family, sometimes even a different phylum</a:t>
            </a:r>
          </a:p>
          <a:p>
            <a:pPr lvl="1"/>
            <a:r>
              <a:rPr lang="en-US" dirty="0"/>
              <a:t>Someone made an error when cataloging or recording the name or assigning taxonomy</a:t>
            </a:r>
          </a:p>
          <a:p>
            <a:r>
              <a:rPr lang="en-US" dirty="0"/>
              <a:t>Sequences can be found that are identical between poorly-related species</a:t>
            </a:r>
          </a:p>
          <a:p>
            <a:pPr lvl="1"/>
            <a:r>
              <a:rPr lang="en-US" dirty="0"/>
              <a:t>Same as above</a:t>
            </a:r>
          </a:p>
          <a:p>
            <a:r>
              <a:rPr lang="en-US" dirty="0"/>
              <a:t>Database updates often contain significant amounts of both material removal and material addition.</a:t>
            </a:r>
          </a:p>
          <a:p>
            <a:r>
              <a:rPr lang="en-US" dirty="0"/>
              <a:t>DON’T CONTRIBUTE TO GARBAGE IN THE DATABASES!</a:t>
            </a:r>
          </a:p>
        </p:txBody>
      </p:sp>
    </p:spTree>
    <p:extLst>
      <p:ext uri="{BB962C8B-B14F-4D97-AF65-F5344CB8AC3E}">
        <p14:creationId xmlns:p14="http://schemas.microsoft.com/office/powerpoint/2010/main" val="26992527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ED76BA-26CF-49EE-9431-285E21E6C86D}"/>
              </a:ext>
            </a:extLst>
          </p:cNvPr>
          <p:cNvSpPr>
            <a:spLocks noGrp="1"/>
          </p:cNvSpPr>
          <p:nvPr>
            <p:ph type="dt" sz="half" idx="18"/>
          </p:nvPr>
        </p:nvSpPr>
        <p:spPr/>
        <p:txBody>
          <a:bodyPr/>
          <a:lstStyle/>
          <a:p>
            <a:fld id="{277AD0DB-988E-4E4A-9FF3-E2C69BC94326}" type="datetime4">
              <a:rPr lang="en-US" smtClean="0"/>
              <a:t>May 14, 2020</a:t>
            </a:fld>
            <a:endParaRPr lang="en-US" dirty="0"/>
          </a:p>
        </p:txBody>
      </p:sp>
      <p:sp>
        <p:nvSpPr>
          <p:cNvPr id="3" name="Slide Number Placeholder 2">
            <a:extLst>
              <a:ext uri="{FF2B5EF4-FFF2-40B4-BE49-F238E27FC236}">
                <a16:creationId xmlns:a16="http://schemas.microsoft.com/office/drawing/2014/main" id="{D923B037-FA33-4D64-B7BB-85BA131707DE}"/>
              </a:ext>
            </a:extLst>
          </p:cNvPr>
          <p:cNvSpPr>
            <a:spLocks noGrp="1"/>
          </p:cNvSpPr>
          <p:nvPr>
            <p:ph type="sldNum" sz="quarter" idx="19"/>
          </p:nvPr>
        </p:nvSpPr>
        <p:spPr/>
        <p:txBody>
          <a:bodyPr/>
          <a:lstStyle/>
          <a:p>
            <a:fld id="{B6238B5B-F19C-E947-A0BC-87BD7983F871}" type="slidenum">
              <a:rPr lang="en-US" smtClean="0"/>
              <a:pPr/>
              <a:t>73</a:t>
            </a:fld>
            <a:endParaRPr lang="en-US" dirty="0"/>
          </a:p>
        </p:txBody>
      </p:sp>
      <p:sp>
        <p:nvSpPr>
          <p:cNvPr id="4" name="Text Placeholder 3">
            <a:extLst>
              <a:ext uri="{FF2B5EF4-FFF2-40B4-BE49-F238E27FC236}">
                <a16:creationId xmlns:a16="http://schemas.microsoft.com/office/drawing/2014/main" id="{5F0CC8FC-CEE8-48FE-92B5-32EEE212609B}"/>
              </a:ext>
            </a:extLst>
          </p:cNvPr>
          <p:cNvSpPr>
            <a:spLocks noGrp="1"/>
          </p:cNvSpPr>
          <p:nvPr>
            <p:ph type="body" sz="quarter" idx="20"/>
          </p:nvPr>
        </p:nvSpPr>
        <p:spPr/>
        <p:txBody>
          <a:bodyPr/>
          <a:lstStyle/>
          <a:p>
            <a:r>
              <a:rPr lang="en-US" dirty="0"/>
              <a:t>Diversity metrics</a:t>
            </a:r>
          </a:p>
        </p:txBody>
      </p:sp>
    </p:spTree>
    <p:extLst>
      <p:ext uri="{BB962C8B-B14F-4D97-AF65-F5344CB8AC3E}">
        <p14:creationId xmlns:p14="http://schemas.microsoft.com/office/powerpoint/2010/main" val="41213154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9E3DD11-EDF4-46DB-99E1-C531A2E2325D}"/>
              </a:ext>
            </a:extLst>
          </p:cNvPr>
          <p:cNvSpPr>
            <a:spLocks noGrp="1"/>
          </p:cNvSpPr>
          <p:nvPr>
            <p:ph type="dt" sz="half" idx="18"/>
          </p:nvPr>
        </p:nvSpPr>
        <p:spPr/>
        <p:txBody>
          <a:bodyPr/>
          <a:lstStyle/>
          <a:p>
            <a:fld id="{F7BF61F8-88B3-FE4F-8169-B5261E98FF9B}" type="datetime4">
              <a:rPr lang="en-US" smtClean="0"/>
              <a:t>May 14, 2020</a:t>
            </a:fld>
            <a:endParaRPr lang="en-US" dirty="0"/>
          </a:p>
        </p:txBody>
      </p:sp>
      <p:sp>
        <p:nvSpPr>
          <p:cNvPr id="5" name="Slide Number Placeholder 4">
            <a:extLst>
              <a:ext uri="{FF2B5EF4-FFF2-40B4-BE49-F238E27FC236}">
                <a16:creationId xmlns:a16="http://schemas.microsoft.com/office/drawing/2014/main" id="{363C06A7-FD88-4643-8B5C-3351D4BA2192}"/>
              </a:ext>
            </a:extLst>
          </p:cNvPr>
          <p:cNvSpPr>
            <a:spLocks noGrp="1"/>
          </p:cNvSpPr>
          <p:nvPr>
            <p:ph type="sldNum" sz="quarter" idx="19"/>
          </p:nvPr>
        </p:nvSpPr>
        <p:spPr/>
        <p:txBody>
          <a:bodyPr/>
          <a:lstStyle/>
          <a:p>
            <a:fld id="{B6238B5B-F19C-E947-A0BC-87BD7983F871}" type="slidenum">
              <a:rPr lang="en-US" smtClean="0"/>
              <a:pPr/>
              <a:t>74</a:t>
            </a:fld>
            <a:endParaRPr lang="en-US" dirty="0"/>
          </a:p>
        </p:txBody>
      </p:sp>
      <p:sp>
        <p:nvSpPr>
          <p:cNvPr id="6" name="Title 5">
            <a:extLst>
              <a:ext uri="{FF2B5EF4-FFF2-40B4-BE49-F238E27FC236}">
                <a16:creationId xmlns:a16="http://schemas.microsoft.com/office/drawing/2014/main" id="{E5634351-33CA-491E-AFE3-BF098C2D6822}"/>
              </a:ext>
            </a:extLst>
          </p:cNvPr>
          <p:cNvSpPr>
            <a:spLocks noGrp="1"/>
          </p:cNvSpPr>
          <p:nvPr>
            <p:ph type="title"/>
          </p:nvPr>
        </p:nvSpPr>
        <p:spPr/>
        <p:txBody>
          <a:bodyPr/>
          <a:lstStyle/>
          <a:p>
            <a:r>
              <a:rPr lang="en-US" dirty="0"/>
              <a:t>Diversity Types</a:t>
            </a:r>
          </a:p>
        </p:txBody>
      </p:sp>
      <p:sp>
        <p:nvSpPr>
          <p:cNvPr id="7" name="Text Placeholder 6">
            <a:extLst>
              <a:ext uri="{FF2B5EF4-FFF2-40B4-BE49-F238E27FC236}">
                <a16:creationId xmlns:a16="http://schemas.microsoft.com/office/drawing/2014/main" id="{7C369800-B01F-49F4-9682-C34131B4696A}"/>
              </a:ext>
            </a:extLst>
          </p:cNvPr>
          <p:cNvSpPr>
            <a:spLocks noGrp="1"/>
          </p:cNvSpPr>
          <p:nvPr>
            <p:ph type="body" sz="quarter" idx="21"/>
          </p:nvPr>
        </p:nvSpPr>
        <p:spPr>
          <a:xfrm>
            <a:off x="853439" y="1341692"/>
            <a:ext cx="3874009" cy="4652620"/>
          </a:xfrm>
        </p:spPr>
        <p:txBody>
          <a:bodyPr/>
          <a:lstStyle/>
          <a:p>
            <a:r>
              <a:rPr lang="en-US" dirty="0"/>
              <a:t>Alpha Diversity</a:t>
            </a:r>
          </a:p>
          <a:p>
            <a:pPr lvl="1"/>
            <a:r>
              <a:rPr lang="en-US" dirty="0"/>
              <a:t>How many different species are in my sample and how evenly are they distributed?</a:t>
            </a:r>
          </a:p>
          <a:p>
            <a:pPr lvl="1"/>
            <a:r>
              <a:rPr lang="en-US" dirty="0"/>
              <a:t>A monoculture has no alpha diversity. A sample with multiple species where only one is very predominant will also be very low.</a:t>
            </a:r>
          </a:p>
          <a:p>
            <a:pPr lvl="1"/>
            <a:r>
              <a:rPr lang="en-US" dirty="0"/>
              <a:t>Intrinsic property of the sample itself, no “better” or “worse” result, just more or less accurate.</a:t>
            </a:r>
          </a:p>
          <a:p>
            <a:pPr lvl="1"/>
            <a:r>
              <a:rPr lang="en-US" dirty="0"/>
              <a:t>High or low is not inherently better or worse, all depends on context.</a:t>
            </a:r>
          </a:p>
        </p:txBody>
      </p:sp>
      <p:pic>
        <p:nvPicPr>
          <p:cNvPr id="1026" name="Picture 2">
            <a:extLst>
              <a:ext uri="{FF2B5EF4-FFF2-40B4-BE49-F238E27FC236}">
                <a16:creationId xmlns:a16="http://schemas.microsoft.com/office/drawing/2014/main" id="{45F6FA35-39DB-4A1C-9D20-B695D9FDEB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9790" y="1341692"/>
            <a:ext cx="5376850" cy="4126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2819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9E3DD11-EDF4-46DB-99E1-C531A2E2325D}"/>
              </a:ext>
            </a:extLst>
          </p:cNvPr>
          <p:cNvSpPr>
            <a:spLocks noGrp="1"/>
          </p:cNvSpPr>
          <p:nvPr>
            <p:ph type="dt" sz="half" idx="18"/>
          </p:nvPr>
        </p:nvSpPr>
        <p:spPr/>
        <p:txBody>
          <a:bodyPr/>
          <a:lstStyle/>
          <a:p>
            <a:fld id="{F7BF61F8-88B3-FE4F-8169-B5261E98FF9B}" type="datetime4">
              <a:rPr lang="en-US" smtClean="0"/>
              <a:t>May 14, 2020</a:t>
            </a:fld>
            <a:endParaRPr lang="en-US" dirty="0"/>
          </a:p>
        </p:txBody>
      </p:sp>
      <p:sp>
        <p:nvSpPr>
          <p:cNvPr id="5" name="Slide Number Placeholder 4">
            <a:extLst>
              <a:ext uri="{FF2B5EF4-FFF2-40B4-BE49-F238E27FC236}">
                <a16:creationId xmlns:a16="http://schemas.microsoft.com/office/drawing/2014/main" id="{363C06A7-FD88-4643-8B5C-3351D4BA2192}"/>
              </a:ext>
            </a:extLst>
          </p:cNvPr>
          <p:cNvSpPr>
            <a:spLocks noGrp="1"/>
          </p:cNvSpPr>
          <p:nvPr>
            <p:ph type="sldNum" sz="quarter" idx="19"/>
          </p:nvPr>
        </p:nvSpPr>
        <p:spPr/>
        <p:txBody>
          <a:bodyPr/>
          <a:lstStyle/>
          <a:p>
            <a:fld id="{B6238B5B-F19C-E947-A0BC-87BD7983F871}" type="slidenum">
              <a:rPr lang="en-US" smtClean="0"/>
              <a:pPr/>
              <a:t>75</a:t>
            </a:fld>
            <a:endParaRPr lang="en-US" dirty="0"/>
          </a:p>
        </p:txBody>
      </p:sp>
      <p:sp>
        <p:nvSpPr>
          <p:cNvPr id="6" name="Title 5">
            <a:extLst>
              <a:ext uri="{FF2B5EF4-FFF2-40B4-BE49-F238E27FC236}">
                <a16:creationId xmlns:a16="http://schemas.microsoft.com/office/drawing/2014/main" id="{E5634351-33CA-491E-AFE3-BF098C2D6822}"/>
              </a:ext>
            </a:extLst>
          </p:cNvPr>
          <p:cNvSpPr>
            <a:spLocks noGrp="1"/>
          </p:cNvSpPr>
          <p:nvPr>
            <p:ph type="title"/>
          </p:nvPr>
        </p:nvSpPr>
        <p:spPr/>
        <p:txBody>
          <a:bodyPr/>
          <a:lstStyle/>
          <a:p>
            <a:r>
              <a:rPr lang="en-US" dirty="0"/>
              <a:t>Diversity Types</a:t>
            </a:r>
          </a:p>
        </p:txBody>
      </p:sp>
      <p:sp>
        <p:nvSpPr>
          <p:cNvPr id="7" name="Text Placeholder 6">
            <a:extLst>
              <a:ext uri="{FF2B5EF4-FFF2-40B4-BE49-F238E27FC236}">
                <a16:creationId xmlns:a16="http://schemas.microsoft.com/office/drawing/2014/main" id="{7C369800-B01F-49F4-9682-C34131B4696A}"/>
              </a:ext>
            </a:extLst>
          </p:cNvPr>
          <p:cNvSpPr>
            <a:spLocks noGrp="1"/>
          </p:cNvSpPr>
          <p:nvPr>
            <p:ph type="body" sz="quarter" idx="21"/>
          </p:nvPr>
        </p:nvSpPr>
        <p:spPr>
          <a:xfrm>
            <a:off x="853439" y="1341692"/>
            <a:ext cx="3874009" cy="3554114"/>
          </a:xfrm>
        </p:spPr>
        <p:txBody>
          <a:bodyPr/>
          <a:lstStyle/>
          <a:p>
            <a:r>
              <a:rPr lang="en-US" dirty="0"/>
              <a:t>Beta Diversity</a:t>
            </a:r>
          </a:p>
          <a:p>
            <a:pPr lvl="1"/>
            <a:r>
              <a:rPr lang="en-US" dirty="0"/>
              <a:t>How similar/different are two samples?</a:t>
            </a:r>
          </a:p>
          <a:p>
            <a:pPr lvl="1"/>
            <a:r>
              <a:rPr lang="en-US" dirty="0"/>
              <a:t>The gut and oral microbiomes tend to have high alpha diversity, but may have low beta diversity between </a:t>
            </a:r>
            <a:r>
              <a:rPr lang="en-US" dirty="0" err="1"/>
              <a:t>between</a:t>
            </a:r>
            <a:r>
              <a:rPr lang="en-US" dirty="0"/>
              <a:t> similar individuals.</a:t>
            </a:r>
          </a:p>
          <a:p>
            <a:pPr lvl="1"/>
            <a:r>
              <a:rPr lang="en-US" dirty="0"/>
              <a:t>Beta diversity between an individual with IBD and a healthy gut will be extremely high.</a:t>
            </a:r>
          </a:p>
        </p:txBody>
      </p:sp>
      <p:pic>
        <p:nvPicPr>
          <p:cNvPr id="1026" name="Picture 2">
            <a:extLst>
              <a:ext uri="{FF2B5EF4-FFF2-40B4-BE49-F238E27FC236}">
                <a16:creationId xmlns:a16="http://schemas.microsoft.com/office/drawing/2014/main" id="{45F6FA35-39DB-4A1C-9D20-B695D9FDEB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9790" y="1341692"/>
            <a:ext cx="5376850" cy="4126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6512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9E3DD11-EDF4-46DB-99E1-C531A2E2325D}"/>
              </a:ext>
            </a:extLst>
          </p:cNvPr>
          <p:cNvSpPr>
            <a:spLocks noGrp="1"/>
          </p:cNvSpPr>
          <p:nvPr>
            <p:ph type="dt" sz="half" idx="18"/>
          </p:nvPr>
        </p:nvSpPr>
        <p:spPr/>
        <p:txBody>
          <a:bodyPr/>
          <a:lstStyle/>
          <a:p>
            <a:fld id="{F7BF61F8-88B3-FE4F-8169-B5261E98FF9B}" type="datetime4">
              <a:rPr lang="en-US" smtClean="0"/>
              <a:t>May 14, 2020</a:t>
            </a:fld>
            <a:endParaRPr lang="en-US" dirty="0"/>
          </a:p>
        </p:txBody>
      </p:sp>
      <p:sp>
        <p:nvSpPr>
          <p:cNvPr id="5" name="Slide Number Placeholder 4">
            <a:extLst>
              <a:ext uri="{FF2B5EF4-FFF2-40B4-BE49-F238E27FC236}">
                <a16:creationId xmlns:a16="http://schemas.microsoft.com/office/drawing/2014/main" id="{363C06A7-FD88-4643-8B5C-3351D4BA2192}"/>
              </a:ext>
            </a:extLst>
          </p:cNvPr>
          <p:cNvSpPr>
            <a:spLocks noGrp="1"/>
          </p:cNvSpPr>
          <p:nvPr>
            <p:ph type="sldNum" sz="quarter" idx="19"/>
          </p:nvPr>
        </p:nvSpPr>
        <p:spPr/>
        <p:txBody>
          <a:bodyPr/>
          <a:lstStyle/>
          <a:p>
            <a:fld id="{B6238B5B-F19C-E947-A0BC-87BD7983F871}" type="slidenum">
              <a:rPr lang="en-US" smtClean="0"/>
              <a:pPr/>
              <a:t>76</a:t>
            </a:fld>
            <a:endParaRPr lang="en-US" dirty="0"/>
          </a:p>
        </p:txBody>
      </p:sp>
      <p:sp>
        <p:nvSpPr>
          <p:cNvPr id="6" name="Title 5">
            <a:extLst>
              <a:ext uri="{FF2B5EF4-FFF2-40B4-BE49-F238E27FC236}">
                <a16:creationId xmlns:a16="http://schemas.microsoft.com/office/drawing/2014/main" id="{E5634351-33CA-491E-AFE3-BF098C2D6822}"/>
              </a:ext>
            </a:extLst>
          </p:cNvPr>
          <p:cNvSpPr>
            <a:spLocks noGrp="1"/>
          </p:cNvSpPr>
          <p:nvPr>
            <p:ph type="title"/>
          </p:nvPr>
        </p:nvSpPr>
        <p:spPr/>
        <p:txBody>
          <a:bodyPr/>
          <a:lstStyle/>
          <a:p>
            <a:r>
              <a:rPr lang="en-US" dirty="0"/>
              <a:t>Diversity Types</a:t>
            </a:r>
          </a:p>
        </p:txBody>
      </p:sp>
      <p:sp>
        <p:nvSpPr>
          <p:cNvPr id="7" name="Text Placeholder 6">
            <a:extLst>
              <a:ext uri="{FF2B5EF4-FFF2-40B4-BE49-F238E27FC236}">
                <a16:creationId xmlns:a16="http://schemas.microsoft.com/office/drawing/2014/main" id="{7C369800-B01F-49F4-9682-C34131B4696A}"/>
              </a:ext>
            </a:extLst>
          </p:cNvPr>
          <p:cNvSpPr>
            <a:spLocks noGrp="1"/>
          </p:cNvSpPr>
          <p:nvPr>
            <p:ph type="body" sz="quarter" idx="21"/>
          </p:nvPr>
        </p:nvSpPr>
        <p:spPr>
          <a:xfrm>
            <a:off x="853439" y="1341692"/>
            <a:ext cx="3874009" cy="1421223"/>
          </a:xfrm>
        </p:spPr>
        <p:txBody>
          <a:bodyPr/>
          <a:lstStyle/>
          <a:p>
            <a:r>
              <a:rPr lang="en-US" dirty="0"/>
              <a:t>Gamma Diversity</a:t>
            </a:r>
          </a:p>
          <a:p>
            <a:pPr lvl="1"/>
            <a:r>
              <a:rPr lang="en-US" dirty="0"/>
              <a:t>How diverse is this multi-site ecosystem?</a:t>
            </a:r>
          </a:p>
          <a:p>
            <a:pPr lvl="1"/>
            <a:r>
              <a:rPr lang="en-US" dirty="0"/>
              <a:t>Rarely used in metagenomics</a:t>
            </a:r>
          </a:p>
        </p:txBody>
      </p:sp>
      <p:pic>
        <p:nvPicPr>
          <p:cNvPr id="1026" name="Picture 2">
            <a:extLst>
              <a:ext uri="{FF2B5EF4-FFF2-40B4-BE49-F238E27FC236}">
                <a16:creationId xmlns:a16="http://schemas.microsoft.com/office/drawing/2014/main" id="{45F6FA35-39DB-4A1C-9D20-B695D9FDEB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9790" y="1341692"/>
            <a:ext cx="5376850" cy="4126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7590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D77B047-7E01-495C-935C-BD9624473E67}"/>
              </a:ext>
            </a:extLst>
          </p:cNvPr>
          <p:cNvSpPr>
            <a:spLocks noGrp="1"/>
          </p:cNvSpPr>
          <p:nvPr>
            <p:ph type="dt" sz="half" idx="18"/>
          </p:nvPr>
        </p:nvSpPr>
        <p:spPr/>
        <p:txBody>
          <a:bodyPr/>
          <a:lstStyle/>
          <a:p>
            <a:fld id="{F7BF61F8-88B3-FE4F-8169-B5261E98FF9B}" type="datetime4">
              <a:rPr lang="en-US" smtClean="0"/>
              <a:t>May 14, 2020</a:t>
            </a:fld>
            <a:endParaRPr lang="en-US" dirty="0"/>
          </a:p>
        </p:txBody>
      </p:sp>
      <p:sp>
        <p:nvSpPr>
          <p:cNvPr id="5" name="Slide Number Placeholder 4">
            <a:extLst>
              <a:ext uri="{FF2B5EF4-FFF2-40B4-BE49-F238E27FC236}">
                <a16:creationId xmlns:a16="http://schemas.microsoft.com/office/drawing/2014/main" id="{3047F38E-D476-48F3-80E9-E0A37E3FE554}"/>
              </a:ext>
            </a:extLst>
          </p:cNvPr>
          <p:cNvSpPr>
            <a:spLocks noGrp="1"/>
          </p:cNvSpPr>
          <p:nvPr>
            <p:ph type="sldNum" sz="quarter" idx="19"/>
          </p:nvPr>
        </p:nvSpPr>
        <p:spPr/>
        <p:txBody>
          <a:bodyPr/>
          <a:lstStyle/>
          <a:p>
            <a:fld id="{B6238B5B-F19C-E947-A0BC-87BD7983F871}" type="slidenum">
              <a:rPr lang="en-US" smtClean="0"/>
              <a:pPr/>
              <a:t>77</a:t>
            </a:fld>
            <a:endParaRPr lang="en-US" dirty="0"/>
          </a:p>
        </p:txBody>
      </p:sp>
      <p:sp>
        <p:nvSpPr>
          <p:cNvPr id="6" name="Title 5">
            <a:extLst>
              <a:ext uri="{FF2B5EF4-FFF2-40B4-BE49-F238E27FC236}">
                <a16:creationId xmlns:a16="http://schemas.microsoft.com/office/drawing/2014/main" id="{29DFB7D3-5763-40EC-9638-F2972E42DC99}"/>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2246228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4D373D-1214-4526-AEE0-99131038F230}"/>
              </a:ext>
            </a:extLst>
          </p:cNvPr>
          <p:cNvSpPr>
            <a:spLocks noGrp="1"/>
          </p:cNvSpPr>
          <p:nvPr>
            <p:ph type="dt" sz="half" idx="18"/>
          </p:nvPr>
        </p:nvSpPr>
        <p:spPr/>
        <p:txBody>
          <a:bodyPr/>
          <a:lstStyle/>
          <a:p>
            <a:fld id="{277AD0DB-988E-4E4A-9FF3-E2C69BC94326}" type="datetime4">
              <a:rPr lang="en-US" smtClean="0"/>
              <a:t>May 14, 2020</a:t>
            </a:fld>
            <a:endParaRPr lang="en-US" dirty="0"/>
          </a:p>
        </p:txBody>
      </p:sp>
      <p:sp>
        <p:nvSpPr>
          <p:cNvPr id="3" name="Slide Number Placeholder 2">
            <a:extLst>
              <a:ext uri="{FF2B5EF4-FFF2-40B4-BE49-F238E27FC236}">
                <a16:creationId xmlns:a16="http://schemas.microsoft.com/office/drawing/2014/main" id="{DC7604EF-C421-4160-BC03-8EFE1271A45D}"/>
              </a:ext>
            </a:extLst>
          </p:cNvPr>
          <p:cNvSpPr>
            <a:spLocks noGrp="1"/>
          </p:cNvSpPr>
          <p:nvPr>
            <p:ph type="sldNum" sz="quarter" idx="19"/>
          </p:nvPr>
        </p:nvSpPr>
        <p:spPr/>
        <p:txBody>
          <a:bodyPr/>
          <a:lstStyle/>
          <a:p>
            <a:fld id="{B6238B5B-F19C-E947-A0BC-87BD7983F871}" type="slidenum">
              <a:rPr lang="en-US" smtClean="0"/>
              <a:pPr/>
              <a:t>8</a:t>
            </a:fld>
            <a:endParaRPr lang="en-US" dirty="0"/>
          </a:p>
        </p:txBody>
      </p:sp>
      <p:sp>
        <p:nvSpPr>
          <p:cNvPr id="4" name="Text Placeholder 3">
            <a:extLst>
              <a:ext uri="{FF2B5EF4-FFF2-40B4-BE49-F238E27FC236}">
                <a16:creationId xmlns:a16="http://schemas.microsoft.com/office/drawing/2014/main" id="{6DA4A9BD-A1AE-4478-BC15-BC7209599203}"/>
              </a:ext>
            </a:extLst>
          </p:cNvPr>
          <p:cNvSpPr>
            <a:spLocks noGrp="1"/>
          </p:cNvSpPr>
          <p:nvPr>
            <p:ph type="body" sz="quarter" idx="20"/>
          </p:nvPr>
        </p:nvSpPr>
        <p:spPr/>
        <p:txBody>
          <a:bodyPr/>
          <a:lstStyle/>
          <a:p>
            <a:r>
              <a:rPr lang="en-US" dirty="0"/>
              <a:t>How to measure accuracy relative to a standard?</a:t>
            </a:r>
          </a:p>
        </p:txBody>
      </p:sp>
    </p:spTree>
    <p:extLst>
      <p:ext uri="{BB962C8B-B14F-4D97-AF65-F5344CB8AC3E}">
        <p14:creationId xmlns:p14="http://schemas.microsoft.com/office/powerpoint/2010/main" val="4069768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536" y="594360"/>
            <a:ext cx="12192000" cy="520256"/>
          </a:xfrm>
        </p:spPr>
        <p:txBody>
          <a:bodyPr/>
          <a:lstStyle/>
          <a:p>
            <a:r>
              <a:rPr lang="en-US" b="1" dirty="0">
                <a:latin typeface="Arial" panose="020B0604020202020204" pitchFamily="34" charset="0"/>
                <a:cs typeface="Arial" panose="020B0604020202020204" pitchFamily="34" charset="0"/>
              </a:rPr>
              <a:t>Measuring Accuracy Relative to a Standard</a:t>
            </a:r>
          </a:p>
        </p:txBody>
      </p:sp>
      <p:graphicFrame>
        <p:nvGraphicFramePr>
          <p:cNvPr id="4" name="Chart 3">
            <a:extLst>
              <a:ext uri="{FF2B5EF4-FFF2-40B4-BE49-F238E27FC236}">
                <a16:creationId xmlns:a16="http://schemas.microsoft.com/office/drawing/2014/main" id="{95510E5B-4412-4F90-A14E-2D2A9176FD10}"/>
              </a:ext>
            </a:extLst>
          </p:cNvPr>
          <p:cNvGraphicFramePr>
            <a:graphicFrameLocks/>
          </p:cNvGraphicFramePr>
          <p:nvPr/>
        </p:nvGraphicFramePr>
        <p:xfrm>
          <a:off x="119910" y="2010983"/>
          <a:ext cx="5761417" cy="34568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93EA18FF-D39E-401A-AC5E-77328791768C}"/>
              </a:ext>
            </a:extLst>
          </p:cNvPr>
          <p:cNvGraphicFramePr>
            <a:graphicFrameLocks/>
          </p:cNvGraphicFramePr>
          <p:nvPr/>
        </p:nvGraphicFramePr>
        <p:xfrm>
          <a:off x="6310673" y="2010983"/>
          <a:ext cx="5761417" cy="34568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62164195"/>
      </p:ext>
    </p:extLst>
  </p:cSld>
  <p:clrMapOvr>
    <a:masterClrMapping/>
  </p:clrMapOvr>
</p:sld>
</file>

<file path=ppt/theme/theme1.xml><?xml version="1.0" encoding="utf-8"?>
<a:theme xmlns:a="http://schemas.openxmlformats.org/drawingml/2006/main" name="presentation-01-light">
  <a:themeElements>
    <a:clrScheme name="Brand-01-Colors">
      <a:dk1>
        <a:srgbClr val="57585B"/>
      </a:dk1>
      <a:lt1>
        <a:srgbClr val="FFFFFF"/>
      </a:lt1>
      <a:dk2>
        <a:srgbClr val="2774AE"/>
      </a:dk2>
      <a:lt2>
        <a:srgbClr val="FFFFFF"/>
      </a:lt2>
      <a:accent1>
        <a:srgbClr val="2774AE"/>
      </a:accent1>
      <a:accent2>
        <a:srgbClr val="898989"/>
      </a:accent2>
      <a:accent3>
        <a:srgbClr val="DAE6F4"/>
      </a:accent3>
      <a:accent4>
        <a:srgbClr val="8AB8E8"/>
      </a:accent4>
      <a:accent5>
        <a:srgbClr val="FFC72B"/>
      </a:accent5>
      <a:accent6>
        <a:srgbClr val="00375B"/>
      </a:accent6>
      <a:hlink>
        <a:srgbClr val="00375B"/>
      </a:hlink>
      <a:folHlink>
        <a:srgbClr val="5123B0"/>
      </a:folHlink>
    </a:clrScheme>
    <a:fontScheme name="Brand-StratComm">
      <a:majorFont>
        <a:latin typeface="Helvetica"/>
        <a:ea typeface=""/>
        <a:cs typeface=""/>
      </a:majorFont>
      <a:minorFont>
        <a:latin typeface="Helvetic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400" dirty="0" err="1" smtClean="0"/>
        </a:defPPr>
      </a:lstStyle>
    </a:txDef>
  </a:objectDefaults>
  <a:extraClrSchemeLst/>
  <a:extLst>
    <a:ext uri="{05A4C25C-085E-4340-85A3-A5531E510DB2}">
      <thm15:themeFamily xmlns:thm15="http://schemas.microsoft.com/office/thememl/2012/main" name="Presentation1" id="{3E04E8B8-11FA-E649-9371-C7E26FFEAA93}" vid="{F579B5EC-11F9-A448-A60F-FC626C1FC1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A4FD7CBC1FFE42B464E7DF9FAAE381" ma:contentTypeVersion="12" ma:contentTypeDescription="Create a new document." ma:contentTypeScope="" ma:versionID="52bff7a0ccda72fa89fa79d45ee5a2a1">
  <xsd:schema xmlns:xsd="http://www.w3.org/2001/XMLSchema" xmlns:xs="http://www.w3.org/2001/XMLSchema" xmlns:p="http://schemas.microsoft.com/office/2006/metadata/properties" xmlns:ns3="9dcd2993-1b3f-4a1a-8689-2718a6dabff4" xmlns:ns4="fd13e96f-63c6-4a97-8513-eb95658fd57e" targetNamespace="http://schemas.microsoft.com/office/2006/metadata/properties" ma:root="true" ma:fieldsID="e6400d777c15a9c226a2cb93f68fa1d7" ns3:_="" ns4:_="">
    <xsd:import namespace="9dcd2993-1b3f-4a1a-8689-2718a6dabff4"/>
    <xsd:import namespace="fd13e96f-63c6-4a97-8513-eb95658fd57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cd2993-1b3f-4a1a-8689-2718a6dabff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d13e96f-63c6-4a97-8513-eb95658fd57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D9CEE9F-8B30-404F-91CD-1C89B24F43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cd2993-1b3f-4a1a-8689-2718a6dabff4"/>
    <ds:schemaRef ds:uri="fd13e96f-63c6-4a97-8513-eb95658fd5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91F01B-3AF6-4286-AE87-5D9417857DAB}">
  <ds:schemaRefs>
    <ds:schemaRef ds:uri="http://schemas.microsoft.com/sharepoint/v3/contenttype/forms"/>
  </ds:schemaRefs>
</ds:datastoreItem>
</file>

<file path=customXml/itemProps3.xml><?xml version="1.0" encoding="utf-8"?>
<ds:datastoreItem xmlns:ds="http://schemas.openxmlformats.org/officeDocument/2006/customXml" ds:itemID="{8FC1AD1A-3938-46E4-BA0A-9E6F4EE1C6F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1568</TotalTime>
  <Words>2459</Words>
  <Application>Microsoft Office PowerPoint</Application>
  <PresentationFormat>Widescreen</PresentationFormat>
  <Paragraphs>562</Paragraphs>
  <Slides>77</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77</vt:i4>
      </vt:variant>
    </vt:vector>
  </HeadingPairs>
  <TitlesOfParts>
    <vt:vector size="83" baseType="lpstr">
      <vt:lpstr>Arial</vt:lpstr>
      <vt:lpstr>Calibri</vt:lpstr>
      <vt:lpstr>Helvetica</vt:lpstr>
      <vt:lpstr>Helvetica Regular</vt:lpstr>
      <vt:lpstr>Symbol</vt:lpstr>
      <vt:lpstr>presentation-01-light</vt:lpstr>
      <vt:lpstr>PowerPoint Presentation</vt:lpstr>
      <vt:lpstr>PowerPoint Presentation</vt:lpstr>
      <vt:lpstr>Data Source: Complex Workflow With Multiple Potential Sources of Bias</vt:lpstr>
      <vt:lpstr>Bias in Microbiomics Workflows</vt:lpstr>
      <vt:lpstr>PowerPoint Presentation</vt:lpstr>
      <vt:lpstr>A Standard Ground Truth For Measurement</vt:lpstr>
      <vt:lpstr>A Standard Ground Truth For Measurement</vt:lpstr>
      <vt:lpstr>PowerPoint Presentation</vt:lpstr>
      <vt:lpstr>Measuring Accuracy Relative to a Standard</vt:lpstr>
      <vt:lpstr>Measuring Accuracy Relative to a Standard</vt:lpstr>
      <vt:lpstr>Measuring Accuracy Relative to a Standard (adjustment for 15% tolerance)</vt:lpstr>
      <vt:lpstr>Measuring Accuracy Relative to a Standard (Transform for Percent Expected)</vt:lpstr>
      <vt:lpstr>Measuring Accuracy Relative to a Standard (Determine Error Relative to Tolerances)</vt:lpstr>
      <vt:lpstr>PowerPoint Presentation</vt:lpstr>
      <vt:lpstr>Measuring Accuracy Relative to a Standard (Determine Error Relative to Tolerances)</vt:lpstr>
      <vt:lpstr>Composition/Taxa Plots Are Insensitive to Inaccuracies</vt:lpstr>
      <vt:lpstr>MIQ Score Report (Generated Automatically)</vt:lpstr>
      <vt:lpstr>MIQ Score Report (Generated Automatically)</vt:lpstr>
      <vt:lpstr>MIQ Score Report (Generated Automatically)</vt:lpstr>
      <vt:lpstr>Shotgun MIQ Score is a Complete, Dockerized Pipeline</vt:lpstr>
      <vt:lpstr>16S MIQ Score is a Complete, Dockerized Pipeline</vt:lpstr>
      <vt:lpstr>PowerPoint Presentation</vt:lpstr>
      <vt:lpstr>Lack of Reproducibility Between Methods</vt:lpstr>
      <vt:lpstr>Notable Differences in Total DNA Yield</vt:lpstr>
      <vt:lpstr>Notable Differences in Total DNA Yield</vt:lpstr>
      <vt:lpstr>Hypothesis: Physical Differences in Microbes Cause Lysis Bias </vt:lpstr>
      <vt:lpstr>Why Does Extraction Lead to Bias?</vt:lpstr>
      <vt:lpstr>Chemical/Enzymatic and Mechanical Lysis</vt:lpstr>
      <vt:lpstr>Chemical/Enzymatic and Mechanical Lysis</vt:lpstr>
      <vt:lpstr>Chemical/Enzymatic and Mechanical Lysis</vt:lpstr>
      <vt:lpstr>Chemical/Enzymatic and Mechanical Lysis</vt:lpstr>
      <vt:lpstr>Chemical/Enzymatic and Mechanical Lysis</vt:lpstr>
      <vt:lpstr>Chemical/Enzymatic and Mechanical Lysis</vt:lpstr>
      <vt:lpstr>Chemical/Thermal Lysis</vt:lpstr>
      <vt:lpstr>Bead Size Has a Strong Effect With an Optimal Range</vt:lpstr>
      <vt:lpstr>Mixed Beads From Both Ends of the Optimal Range Are Better Than Individual Sizes</vt:lpstr>
      <vt:lpstr>PowerPoint Presentation</vt:lpstr>
      <vt:lpstr>A Standard Ground Truth For Measurement</vt:lpstr>
      <vt:lpstr>MPBio FastPrep 24</vt:lpstr>
      <vt:lpstr>MPBio FastPrep 24</vt:lpstr>
      <vt:lpstr>MPBio FastPrep 24</vt:lpstr>
      <vt:lpstr>MP Bio Fastprep 24</vt:lpstr>
      <vt:lpstr>Vortex Genie + Adapter</vt:lpstr>
      <vt:lpstr>Vortex Genie + Adapter</vt:lpstr>
      <vt:lpstr>How Does This Affect My Results? F/B ratio at least is changed</vt:lpstr>
      <vt:lpstr>PowerPoint Presentation</vt:lpstr>
      <vt:lpstr>Bioburden: AKA the Kit-ome</vt:lpstr>
      <vt:lpstr>PowerPoint Presentation</vt:lpstr>
      <vt:lpstr>PowerPoint Presentation</vt:lpstr>
      <vt:lpstr>Use of RNA Preservative Causes a Loss of Bacteroidetes</vt:lpstr>
      <vt:lpstr>PowerPoint Presentation</vt:lpstr>
      <vt:lpstr>A Tale of Two Microbes</vt:lpstr>
      <vt:lpstr>Use of Freezing as a Preservative</vt:lpstr>
      <vt:lpstr>Freezing Lyses More Fragile Bacteria at a Higher Rate</vt:lpstr>
      <vt:lpstr>But Freezing Also Inhibits Degradative Enzymes</vt:lpstr>
      <vt:lpstr>Thawing Restores Activity to Enzymes</vt:lpstr>
      <vt:lpstr>Active Enzymes Degrade Unprotected DNA</vt:lpstr>
      <vt:lpstr>PowerPoint Presentation</vt:lpstr>
      <vt:lpstr>Be Ready For Degradative Enzymes with Inhibitor</vt:lpstr>
      <vt:lpstr>Enzymes Thaw in the Presence of Inhibitor…</vt:lpstr>
      <vt:lpstr>…and Are Stopped Before Significant Degradation</vt:lpstr>
      <vt:lpstr>PowerPoint Presentation</vt:lpstr>
      <vt:lpstr>Use of RNA Preservative Causes a Loss of Bacteroidetes</vt:lpstr>
      <vt:lpstr>If the Inhibitor Cannot Go Through Purification, DNA From Lysed Cells Is Lost</vt:lpstr>
      <vt:lpstr>If the Inhibitor Cannot Go Through Purification, DNA From Lysed Cells Is Lost</vt:lpstr>
      <vt:lpstr>PowerPoint Presentation</vt:lpstr>
      <vt:lpstr>A Very Brief History of Microbiology</vt:lpstr>
      <vt:lpstr>A Very Brief History of Microbiology</vt:lpstr>
      <vt:lpstr>A Very Brief History of Microbiology</vt:lpstr>
      <vt:lpstr>A Very Brief History of Microbiology</vt:lpstr>
      <vt:lpstr>Consequences of This History</vt:lpstr>
      <vt:lpstr>Databases Are Imperfect</vt:lpstr>
      <vt:lpstr>PowerPoint Presentation</vt:lpstr>
      <vt:lpstr>Diversity Types</vt:lpstr>
      <vt:lpstr>Diversity Types</vt:lpstr>
      <vt:lpstr>Diversity Types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Weinstein</dc:creator>
  <cp:lastModifiedBy>Michael Weinstein</cp:lastModifiedBy>
  <cp:revision>2</cp:revision>
  <dcterms:created xsi:type="dcterms:W3CDTF">2020-05-13T07:45:30Z</dcterms:created>
  <dcterms:modified xsi:type="dcterms:W3CDTF">2020-05-14T09:54:16Z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0x01010037A4FD7CBC1FFE42B464E7DF9FAAE381</vt:lpwstr>
  </property>
</Properties>
</file>